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5.xml" ContentType="application/vnd.openxmlformats-officedocument.customXmlProperties+xml"/>
  <Override PartName="/customXml/itemProps4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6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5" r:id="rId2"/>
    <p:sldId id="350" r:id="rId3"/>
    <p:sldId id="351" r:id="rId4"/>
    <p:sldId id="299" r:id="rId5"/>
    <p:sldId id="257" r:id="rId6"/>
    <p:sldId id="293" r:id="rId7"/>
    <p:sldId id="285" r:id="rId8"/>
    <p:sldId id="345" r:id="rId9"/>
    <p:sldId id="335" r:id="rId10"/>
    <p:sldId id="344" r:id="rId11"/>
    <p:sldId id="301" r:id="rId12"/>
    <p:sldId id="305" r:id="rId13"/>
    <p:sldId id="288" r:id="rId14"/>
    <p:sldId id="347" r:id="rId15"/>
    <p:sldId id="286" r:id="rId16"/>
    <p:sldId id="264" r:id="rId17"/>
    <p:sldId id="349" r:id="rId18"/>
    <p:sldId id="334" r:id="rId19"/>
    <p:sldId id="280" r:id="rId20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8"/>
    <a:srgbClr val="538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58" d="100"/>
          <a:sy n="58" d="100"/>
        </p:scale>
        <p:origin x="9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Relationship Id="rId30" Type="http://schemas.openxmlformats.org/officeDocument/2006/relationships/customXml" Target="../customXml/item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0"/>
    <c:plotArea>
      <c:layout/>
      <c:areaChart>
        <c:grouping val="stacked"/>
        <c:varyColors val="0"/>
        <c:ser>
          <c:idx val="1"/>
          <c:order val="0"/>
          <c:tx>
            <c:strRef>
              <c:f>'Ark1'!$B$1</c:f>
              <c:strCache>
                <c:ptCount val="1"/>
                <c:pt idx="0">
                  <c:v>CO2</c:v>
                </c:pt>
              </c:strCache>
            </c:strRef>
          </c:tx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'Ark1'!$B$2:$B$22</c:f>
              <c:numCache>
                <c:formatCode>General</c:formatCode>
                <c:ptCount val="21"/>
                <c:pt idx="0">
                  <c:v>818</c:v>
                </c:pt>
                <c:pt idx="1">
                  <c:v>809</c:v>
                </c:pt>
                <c:pt idx="2">
                  <c:v>808</c:v>
                </c:pt>
                <c:pt idx="3">
                  <c:v>807</c:v>
                </c:pt>
                <c:pt idx="4">
                  <c:v>807</c:v>
                </c:pt>
                <c:pt idx="5">
                  <c:v>801</c:v>
                </c:pt>
                <c:pt idx="6">
                  <c:v>799</c:v>
                </c:pt>
                <c:pt idx="7">
                  <c:v>790</c:v>
                </c:pt>
                <c:pt idx="8">
                  <c:v>781</c:v>
                </c:pt>
                <c:pt idx="9">
                  <c:v>772</c:v>
                </c:pt>
                <c:pt idx="10">
                  <c:v>757</c:v>
                </c:pt>
                <c:pt idx="11">
                  <c:v>735</c:v>
                </c:pt>
                <c:pt idx="12">
                  <c:v>698</c:v>
                </c:pt>
                <c:pt idx="13">
                  <c:v>669</c:v>
                </c:pt>
                <c:pt idx="14">
                  <c:v>642</c:v>
                </c:pt>
                <c:pt idx="15">
                  <c:v>555</c:v>
                </c:pt>
                <c:pt idx="16">
                  <c:v>485</c:v>
                </c:pt>
                <c:pt idx="17">
                  <c:v>414</c:v>
                </c:pt>
                <c:pt idx="18">
                  <c:v>299</c:v>
                </c:pt>
                <c:pt idx="19">
                  <c:v>210</c:v>
                </c:pt>
                <c:pt idx="20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BD-4ACF-A276-888EC824EA8D}"/>
            </c:ext>
          </c:extLst>
        </c:ser>
        <c:ser>
          <c:idx val="2"/>
          <c:order val="1"/>
          <c:tx>
            <c:strRef>
              <c:f>'Ark1'!$C$1</c:f>
              <c:strCache>
                <c:ptCount val="1"/>
                <c:pt idx="0">
                  <c:v>CCS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'Ark1'!$C$2:$C$22</c:f>
              <c:numCache>
                <c:formatCode>General</c:formatCode>
                <c:ptCount val="21"/>
                <c:pt idx="15">
                  <c:v>46</c:v>
                </c:pt>
                <c:pt idx="16">
                  <c:v>95</c:v>
                </c:pt>
                <c:pt idx="17">
                  <c:v>145</c:v>
                </c:pt>
                <c:pt idx="18">
                  <c:v>250</c:v>
                </c:pt>
                <c:pt idx="19">
                  <c:v>328</c:v>
                </c:pt>
                <c:pt idx="20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BD-4ACF-A276-888EC824EA8D}"/>
            </c:ext>
          </c:extLst>
        </c:ser>
        <c:ser>
          <c:idx val="3"/>
          <c:order val="2"/>
          <c:tx>
            <c:strRef>
              <c:f>'Ark1'!$D$1</c:f>
              <c:strCache>
                <c:ptCount val="1"/>
                <c:pt idx="0">
                  <c:v>Clinker</c:v>
                </c:pt>
              </c:strCache>
            </c:strRef>
          </c:tx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'Ark1'!$D$2:$D$22</c:f>
              <c:numCache>
                <c:formatCode>General</c:formatCode>
                <c:ptCount val="21"/>
                <c:pt idx="0">
                  <c:v>30</c:v>
                </c:pt>
                <c:pt idx="1">
                  <c:v>37</c:v>
                </c:pt>
                <c:pt idx="2">
                  <c:v>38</c:v>
                </c:pt>
                <c:pt idx="3">
                  <c:v>39</c:v>
                </c:pt>
                <c:pt idx="4">
                  <c:v>40</c:v>
                </c:pt>
                <c:pt idx="5">
                  <c:v>45</c:v>
                </c:pt>
                <c:pt idx="6">
                  <c:v>48</c:v>
                </c:pt>
                <c:pt idx="7">
                  <c:v>51</c:v>
                </c:pt>
                <c:pt idx="8">
                  <c:v>55</c:v>
                </c:pt>
                <c:pt idx="9">
                  <c:v>58</c:v>
                </c:pt>
                <c:pt idx="10">
                  <c:v>60</c:v>
                </c:pt>
                <c:pt idx="11">
                  <c:v>62</c:v>
                </c:pt>
                <c:pt idx="12">
                  <c:v>65</c:v>
                </c:pt>
                <c:pt idx="13">
                  <c:v>70</c:v>
                </c:pt>
                <c:pt idx="14">
                  <c:v>80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125</c:v>
                </c:pt>
                <c:pt idx="19">
                  <c:v>127</c:v>
                </c:pt>
                <c:pt idx="20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BD-4ACF-A276-888EC824EA8D}"/>
            </c:ext>
          </c:extLst>
        </c:ser>
        <c:ser>
          <c:idx val="4"/>
          <c:order val="3"/>
          <c:tx>
            <c:strRef>
              <c:f>'Ark1'!$E$1</c:f>
              <c:strCache>
                <c:ptCount val="1"/>
                <c:pt idx="0">
                  <c:v>Biofuel</c:v>
                </c:pt>
              </c:strCache>
            </c:strRef>
          </c:tx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'Ark1'!$E$2:$E$22</c:f>
              <c:numCache>
                <c:formatCode>General</c:formatCode>
                <c:ptCount val="21"/>
                <c:pt idx="7">
                  <c:v>5</c:v>
                </c:pt>
                <c:pt idx="8">
                  <c:v>10</c:v>
                </c:pt>
                <c:pt idx="9">
                  <c:v>16</c:v>
                </c:pt>
                <c:pt idx="10">
                  <c:v>30</c:v>
                </c:pt>
                <c:pt idx="11">
                  <c:v>48</c:v>
                </c:pt>
                <c:pt idx="12">
                  <c:v>81</c:v>
                </c:pt>
                <c:pt idx="13">
                  <c:v>103</c:v>
                </c:pt>
                <c:pt idx="14">
                  <c:v>118</c:v>
                </c:pt>
                <c:pt idx="15">
                  <c:v>135</c:v>
                </c:pt>
                <c:pt idx="16">
                  <c:v>145</c:v>
                </c:pt>
                <c:pt idx="17">
                  <c:v>155</c:v>
                </c:pt>
                <c:pt idx="18">
                  <c:v>160</c:v>
                </c:pt>
                <c:pt idx="19">
                  <c:v>165</c:v>
                </c:pt>
                <c:pt idx="2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BD-4ACF-A276-888EC824EA8D}"/>
            </c:ext>
          </c:extLst>
        </c:ser>
        <c:ser>
          <c:idx val="5"/>
          <c:order val="4"/>
          <c:tx>
            <c:strRef>
              <c:f>'Ark1'!$F$1</c:f>
              <c:strCache>
                <c:ptCount val="1"/>
                <c:pt idx="0">
                  <c:v>Energy-efficiency</c:v>
                </c:pt>
              </c:strCache>
            </c:strRef>
          </c:tx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'Ark1'!$F$2:$F$22</c:f>
              <c:numCache>
                <c:formatCode>General</c:formatCode>
                <c:ptCount val="21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3</c:v>
                </c:pt>
                <c:pt idx="11">
                  <c:v>5</c:v>
                </c:pt>
                <c:pt idx="12">
                  <c:v>6</c:v>
                </c:pt>
                <c:pt idx="13">
                  <c:v>8</c:v>
                </c:pt>
                <c:pt idx="14">
                  <c:v>10</c:v>
                </c:pt>
                <c:pt idx="15">
                  <c:v>14</c:v>
                </c:pt>
                <c:pt idx="16">
                  <c:v>15</c:v>
                </c:pt>
                <c:pt idx="17">
                  <c:v>16</c:v>
                </c:pt>
                <c:pt idx="18">
                  <c:v>18</c:v>
                </c:pt>
                <c:pt idx="19">
                  <c:v>20</c:v>
                </c:pt>
                <c:pt idx="2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BD-4ACF-A276-888EC824E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747192"/>
        <c:axId val="392751504"/>
      </c:areaChart>
      <c:lineChart>
        <c:grouping val="standard"/>
        <c:varyColors val="0"/>
        <c:ser>
          <c:idx val="0"/>
          <c:order val="5"/>
          <c:tx>
            <c:strRef>
              <c:f>'Ark1'!$G$1</c:f>
              <c:strCache>
                <c:ptCount val="1"/>
                <c:pt idx="0">
                  <c:v>CO2-linje</c:v>
                </c:pt>
              </c:strCache>
            </c:strRef>
          </c:tx>
          <c:spPr>
            <a:ln>
              <a:solidFill>
                <a:srgbClr val="004C83"/>
              </a:solidFill>
            </a:ln>
          </c:spPr>
          <c:marker>
            <c:symbol val="none"/>
          </c:marker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'Ark1'!$G$2:$G$22</c:f>
              <c:numCache>
                <c:formatCode>General</c:formatCode>
                <c:ptCount val="21"/>
                <c:pt idx="0">
                  <c:v>818</c:v>
                </c:pt>
                <c:pt idx="1">
                  <c:v>809</c:v>
                </c:pt>
                <c:pt idx="2">
                  <c:v>808</c:v>
                </c:pt>
                <c:pt idx="3">
                  <c:v>807</c:v>
                </c:pt>
                <c:pt idx="4">
                  <c:v>807</c:v>
                </c:pt>
                <c:pt idx="5">
                  <c:v>801</c:v>
                </c:pt>
                <c:pt idx="6">
                  <c:v>799</c:v>
                </c:pt>
                <c:pt idx="7">
                  <c:v>790</c:v>
                </c:pt>
                <c:pt idx="8">
                  <c:v>781</c:v>
                </c:pt>
                <c:pt idx="9">
                  <c:v>772</c:v>
                </c:pt>
                <c:pt idx="10">
                  <c:v>757</c:v>
                </c:pt>
                <c:pt idx="11">
                  <c:v>735</c:v>
                </c:pt>
                <c:pt idx="12">
                  <c:v>698</c:v>
                </c:pt>
                <c:pt idx="13">
                  <c:v>669</c:v>
                </c:pt>
                <c:pt idx="14">
                  <c:v>642</c:v>
                </c:pt>
                <c:pt idx="15">
                  <c:v>555</c:v>
                </c:pt>
                <c:pt idx="16">
                  <c:v>485</c:v>
                </c:pt>
                <c:pt idx="17">
                  <c:v>414</c:v>
                </c:pt>
                <c:pt idx="18">
                  <c:v>299</c:v>
                </c:pt>
                <c:pt idx="19">
                  <c:v>210</c:v>
                </c:pt>
                <c:pt idx="20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8BD-4ACF-A276-888EC824EA8D}"/>
            </c:ext>
          </c:extLst>
        </c:ser>
        <c:ser>
          <c:idx val="6"/>
          <c:order val="6"/>
          <c:tx>
            <c:strRef>
              <c:f>'Ark1'!$H$1</c:f>
              <c:strCache>
                <c:ptCount val="1"/>
                <c:pt idx="0">
                  <c:v>Carbonasation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'Ark1'!$H$2:$H$22</c:f>
              <c:numCache>
                <c:formatCode>General</c:formatCode>
                <c:ptCount val="21"/>
                <c:pt idx="0">
                  <c:v>70</c:v>
                </c:pt>
                <c:pt idx="1">
                  <c:v>70</c:v>
                </c:pt>
                <c:pt idx="2">
                  <c:v>70</c:v>
                </c:pt>
                <c:pt idx="3">
                  <c:v>70</c:v>
                </c:pt>
                <c:pt idx="4">
                  <c:v>70</c:v>
                </c:pt>
                <c:pt idx="5">
                  <c:v>70</c:v>
                </c:pt>
                <c:pt idx="6">
                  <c:v>70</c:v>
                </c:pt>
                <c:pt idx="7">
                  <c:v>70</c:v>
                </c:pt>
                <c:pt idx="8">
                  <c:v>70</c:v>
                </c:pt>
                <c:pt idx="9">
                  <c:v>70</c:v>
                </c:pt>
                <c:pt idx="10">
                  <c:v>70</c:v>
                </c:pt>
                <c:pt idx="11">
                  <c:v>70</c:v>
                </c:pt>
                <c:pt idx="12">
                  <c:v>75</c:v>
                </c:pt>
                <c:pt idx="13">
                  <c:v>80</c:v>
                </c:pt>
                <c:pt idx="14">
                  <c:v>95</c:v>
                </c:pt>
                <c:pt idx="15">
                  <c:v>114</c:v>
                </c:pt>
                <c:pt idx="16">
                  <c:v>115</c:v>
                </c:pt>
                <c:pt idx="17">
                  <c:v>125</c:v>
                </c:pt>
                <c:pt idx="18">
                  <c:v>130</c:v>
                </c:pt>
                <c:pt idx="19">
                  <c:v>132</c:v>
                </c:pt>
                <c:pt idx="20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8BD-4ACF-A276-888EC824E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2747192"/>
        <c:axId val="392751504"/>
      </c:lineChart>
      <c:dateAx>
        <c:axId val="392747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2751504"/>
        <c:crosses val="autoZero"/>
        <c:auto val="0"/>
        <c:lblOffset val="100"/>
        <c:baseTimeUnit val="days"/>
        <c:majorUnit val="5"/>
      </c:dateAx>
      <c:valAx>
        <c:axId val="392751504"/>
        <c:scaling>
          <c:orientation val="minMax"/>
          <c:max val="9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274719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0"/>
    <c:plotArea>
      <c:layout/>
      <c:areaChart>
        <c:grouping val="stacked"/>
        <c:varyColors val="0"/>
        <c:ser>
          <c:idx val="1"/>
          <c:order val="0"/>
          <c:tx>
            <c:strRef>
              <c:f>'Ark1'!$B$1</c:f>
              <c:strCache>
                <c:ptCount val="1"/>
                <c:pt idx="0">
                  <c:v>CO2</c:v>
                </c:pt>
              </c:strCache>
            </c:strRef>
          </c:tx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'Ark1'!$B$2:$B$22</c:f>
              <c:numCache>
                <c:formatCode>General</c:formatCode>
                <c:ptCount val="21"/>
                <c:pt idx="0">
                  <c:v>818</c:v>
                </c:pt>
                <c:pt idx="1">
                  <c:v>809</c:v>
                </c:pt>
                <c:pt idx="2">
                  <c:v>808</c:v>
                </c:pt>
                <c:pt idx="3">
                  <c:v>807</c:v>
                </c:pt>
                <c:pt idx="4">
                  <c:v>807</c:v>
                </c:pt>
                <c:pt idx="5">
                  <c:v>801</c:v>
                </c:pt>
                <c:pt idx="6">
                  <c:v>799</c:v>
                </c:pt>
                <c:pt idx="7">
                  <c:v>790</c:v>
                </c:pt>
                <c:pt idx="8">
                  <c:v>781</c:v>
                </c:pt>
                <c:pt idx="9">
                  <c:v>772</c:v>
                </c:pt>
                <c:pt idx="10">
                  <c:v>757</c:v>
                </c:pt>
                <c:pt idx="11">
                  <c:v>735</c:v>
                </c:pt>
                <c:pt idx="12">
                  <c:v>698</c:v>
                </c:pt>
                <c:pt idx="13">
                  <c:v>669</c:v>
                </c:pt>
                <c:pt idx="14">
                  <c:v>642</c:v>
                </c:pt>
                <c:pt idx="15">
                  <c:v>555</c:v>
                </c:pt>
                <c:pt idx="16">
                  <c:v>485</c:v>
                </c:pt>
                <c:pt idx="17">
                  <c:v>414</c:v>
                </c:pt>
                <c:pt idx="18">
                  <c:v>299</c:v>
                </c:pt>
                <c:pt idx="19">
                  <c:v>210</c:v>
                </c:pt>
                <c:pt idx="20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FA-4385-8D68-1627435A88EF}"/>
            </c:ext>
          </c:extLst>
        </c:ser>
        <c:ser>
          <c:idx val="2"/>
          <c:order val="1"/>
          <c:tx>
            <c:strRef>
              <c:f>'Ark1'!$C$1</c:f>
              <c:strCache>
                <c:ptCount val="1"/>
                <c:pt idx="0">
                  <c:v>CCS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'Ark1'!$C$2:$C$22</c:f>
              <c:numCache>
                <c:formatCode>General</c:formatCode>
                <c:ptCount val="21"/>
                <c:pt idx="15">
                  <c:v>46</c:v>
                </c:pt>
                <c:pt idx="16">
                  <c:v>95</c:v>
                </c:pt>
                <c:pt idx="17">
                  <c:v>145</c:v>
                </c:pt>
                <c:pt idx="18">
                  <c:v>250</c:v>
                </c:pt>
                <c:pt idx="19">
                  <c:v>328</c:v>
                </c:pt>
                <c:pt idx="20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FA-4385-8D68-1627435A88EF}"/>
            </c:ext>
          </c:extLst>
        </c:ser>
        <c:ser>
          <c:idx val="3"/>
          <c:order val="2"/>
          <c:tx>
            <c:strRef>
              <c:f>'Ark1'!$D$1</c:f>
              <c:strCache>
                <c:ptCount val="1"/>
                <c:pt idx="0">
                  <c:v>Clinker</c:v>
                </c:pt>
              </c:strCache>
            </c:strRef>
          </c:tx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'Ark1'!$D$2:$D$22</c:f>
              <c:numCache>
                <c:formatCode>General</c:formatCode>
                <c:ptCount val="21"/>
                <c:pt idx="0">
                  <c:v>30</c:v>
                </c:pt>
                <c:pt idx="1">
                  <c:v>37</c:v>
                </c:pt>
                <c:pt idx="2">
                  <c:v>38</c:v>
                </c:pt>
                <c:pt idx="3">
                  <c:v>39</c:v>
                </c:pt>
                <c:pt idx="4">
                  <c:v>40</c:v>
                </c:pt>
                <c:pt idx="5">
                  <c:v>45</c:v>
                </c:pt>
                <c:pt idx="6">
                  <c:v>48</c:v>
                </c:pt>
                <c:pt idx="7">
                  <c:v>51</c:v>
                </c:pt>
                <c:pt idx="8">
                  <c:v>55</c:v>
                </c:pt>
                <c:pt idx="9">
                  <c:v>58</c:v>
                </c:pt>
                <c:pt idx="10">
                  <c:v>60</c:v>
                </c:pt>
                <c:pt idx="11">
                  <c:v>62</c:v>
                </c:pt>
                <c:pt idx="12">
                  <c:v>65</c:v>
                </c:pt>
                <c:pt idx="13">
                  <c:v>70</c:v>
                </c:pt>
                <c:pt idx="14">
                  <c:v>80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125</c:v>
                </c:pt>
                <c:pt idx="19">
                  <c:v>127</c:v>
                </c:pt>
                <c:pt idx="20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FA-4385-8D68-1627435A88EF}"/>
            </c:ext>
          </c:extLst>
        </c:ser>
        <c:ser>
          <c:idx val="4"/>
          <c:order val="3"/>
          <c:tx>
            <c:strRef>
              <c:f>'Ark1'!$E$1</c:f>
              <c:strCache>
                <c:ptCount val="1"/>
                <c:pt idx="0">
                  <c:v>Biofuel</c:v>
                </c:pt>
              </c:strCache>
            </c:strRef>
          </c:tx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'Ark1'!$E$2:$E$22</c:f>
              <c:numCache>
                <c:formatCode>General</c:formatCode>
                <c:ptCount val="21"/>
                <c:pt idx="7">
                  <c:v>5</c:v>
                </c:pt>
                <c:pt idx="8">
                  <c:v>10</c:v>
                </c:pt>
                <c:pt idx="9">
                  <c:v>16</c:v>
                </c:pt>
                <c:pt idx="10">
                  <c:v>30</c:v>
                </c:pt>
                <c:pt idx="11">
                  <c:v>48</c:v>
                </c:pt>
                <c:pt idx="12">
                  <c:v>81</c:v>
                </c:pt>
                <c:pt idx="13">
                  <c:v>103</c:v>
                </c:pt>
                <c:pt idx="14">
                  <c:v>118</c:v>
                </c:pt>
                <c:pt idx="15">
                  <c:v>135</c:v>
                </c:pt>
                <c:pt idx="16">
                  <c:v>145</c:v>
                </c:pt>
                <c:pt idx="17">
                  <c:v>155</c:v>
                </c:pt>
                <c:pt idx="18">
                  <c:v>160</c:v>
                </c:pt>
                <c:pt idx="19">
                  <c:v>165</c:v>
                </c:pt>
                <c:pt idx="2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FA-4385-8D68-1627435A88EF}"/>
            </c:ext>
          </c:extLst>
        </c:ser>
        <c:ser>
          <c:idx val="5"/>
          <c:order val="4"/>
          <c:tx>
            <c:strRef>
              <c:f>'Ark1'!$F$1</c:f>
              <c:strCache>
                <c:ptCount val="1"/>
                <c:pt idx="0">
                  <c:v>Energy-efficiency</c:v>
                </c:pt>
              </c:strCache>
            </c:strRef>
          </c:tx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'Ark1'!$F$2:$F$22</c:f>
              <c:numCache>
                <c:formatCode>General</c:formatCode>
                <c:ptCount val="21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3</c:v>
                </c:pt>
                <c:pt idx="11">
                  <c:v>5</c:v>
                </c:pt>
                <c:pt idx="12">
                  <c:v>6</c:v>
                </c:pt>
                <c:pt idx="13">
                  <c:v>8</c:v>
                </c:pt>
                <c:pt idx="14">
                  <c:v>10</c:v>
                </c:pt>
                <c:pt idx="15">
                  <c:v>14</c:v>
                </c:pt>
                <c:pt idx="16">
                  <c:v>15</c:v>
                </c:pt>
                <c:pt idx="17">
                  <c:v>16</c:v>
                </c:pt>
                <c:pt idx="18">
                  <c:v>18</c:v>
                </c:pt>
                <c:pt idx="19">
                  <c:v>20</c:v>
                </c:pt>
                <c:pt idx="2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FA-4385-8D68-1627435A8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749544"/>
        <c:axId val="392744056"/>
      </c:areaChart>
      <c:lineChart>
        <c:grouping val="standard"/>
        <c:varyColors val="0"/>
        <c:ser>
          <c:idx val="0"/>
          <c:order val="5"/>
          <c:tx>
            <c:strRef>
              <c:f>'Ark1'!$G$1</c:f>
              <c:strCache>
                <c:ptCount val="1"/>
                <c:pt idx="0">
                  <c:v>CO2-linje</c:v>
                </c:pt>
              </c:strCache>
            </c:strRef>
          </c:tx>
          <c:spPr>
            <a:ln>
              <a:solidFill>
                <a:srgbClr val="004C83"/>
              </a:solidFill>
            </a:ln>
          </c:spPr>
          <c:marker>
            <c:symbol val="none"/>
          </c:marker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'Ark1'!$G$2:$G$22</c:f>
              <c:numCache>
                <c:formatCode>General</c:formatCode>
                <c:ptCount val="21"/>
                <c:pt idx="0">
                  <c:v>818</c:v>
                </c:pt>
                <c:pt idx="1">
                  <c:v>809</c:v>
                </c:pt>
                <c:pt idx="2">
                  <c:v>808</c:v>
                </c:pt>
                <c:pt idx="3">
                  <c:v>807</c:v>
                </c:pt>
                <c:pt idx="4">
                  <c:v>807</c:v>
                </c:pt>
                <c:pt idx="5">
                  <c:v>801</c:v>
                </c:pt>
                <c:pt idx="6">
                  <c:v>799</c:v>
                </c:pt>
                <c:pt idx="7">
                  <c:v>790</c:v>
                </c:pt>
                <c:pt idx="8">
                  <c:v>781</c:v>
                </c:pt>
                <c:pt idx="9">
                  <c:v>772</c:v>
                </c:pt>
                <c:pt idx="10">
                  <c:v>757</c:v>
                </c:pt>
                <c:pt idx="11">
                  <c:v>735</c:v>
                </c:pt>
                <c:pt idx="12">
                  <c:v>698</c:v>
                </c:pt>
                <c:pt idx="13">
                  <c:v>669</c:v>
                </c:pt>
                <c:pt idx="14">
                  <c:v>642</c:v>
                </c:pt>
                <c:pt idx="15">
                  <c:v>555</c:v>
                </c:pt>
                <c:pt idx="16">
                  <c:v>485</c:v>
                </c:pt>
                <c:pt idx="17">
                  <c:v>414</c:v>
                </c:pt>
                <c:pt idx="18">
                  <c:v>299</c:v>
                </c:pt>
                <c:pt idx="19">
                  <c:v>210</c:v>
                </c:pt>
                <c:pt idx="20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3FA-4385-8D68-1627435A88EF}"/>
            </c:ext>
          </c:extLst>
        </c:ser>
        <c:ser>
          <c:idx val="6"/>
          <c:order val="6"/>
          <c:tx>
            <c:strRef>
              <c:f>'Ark1'!$H$1</c:f>
              <c:strCache>
                <c:ptCount val="1"/>
                <c:pt idx="0">
                  <c:v>Carbonasation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numRef>
              <c:f>'Ark1'!$A$2:$A$22</c:f>
              <c:numCache>
                <c:formatCode>General</c:formatCode>
                <c:ptCount val="21"/>
                <c:pt idx="0">
                  <c:v>1990</c:v>
                </c:pt>
                <c:pt idx="1">
                  <c:v>1992</c:v>
                </c:pt>
                <c:pt idx="2">
                  <c:v>1994</c:v>
                </c:pt>
                <c:pt idx="3">
                  <c:v>1996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2004</c:v>
                </c:pt>
                <c:pt idx="8">
                  <c:v>2006</c:v>
                </c:pt>
                <c:pt idx="9">
                  <c:v>2008</c:v>
                </c:pt>
                <c:pt idx="10">
                  <c:v>2010</c:v>
                </c:pt>
                <c:pt idx="11">
                  <c:v>2012</c:v>
                </c:pt>
                <c:pt idx="12">
                  <c:v>2014</c:v>
                </c:pt>
                <c:pt idx="13">
                  <c:v>2016</c:v>
                </c:pt>
                <c:pt idx="14">
                  <c:v>2018</c:v>
                </c:pt>
                <c:pt idx="15">
                  <c:v>2020</c:v>
                </c:pt>
                <c:pt idx="16">
                  <c:v>2022</c:v>
                </c:pt>
                <c:pt idx="17">
                  <c:v>2024</c:v>
                </c:pt>
                <c:pt idx="18">
                  <c:v>2026</c:v>
                </c:pt>
                <c:pt idx="19">
                  <c:v>2028</c:v>
                </c:pt>
                <c:pt idx="20">
                  <c:v>2030</c:v>
                </c:pt>
              </c:numCache>
            </c:numRef>
          </c:cat>
          <c:val>
            <c:numRef>
              <c:f>'Ark1'!$H$2:$H$22</c:f>
              <c:numCache>
                <c:formatCode>General</c:formatCode>
                <c:ptCount val="21"/>
                <c:pt idx="0">
                  <c:v>70</c:v>
                </c:pt>
                <c:pt idx="1">
                  <c:v>70</c:v>
                </c:pt>
                <c:pt idx="2">
                  <c:v>70</c:v>
                </c:pt>
                <c:pt idx="3">
                  <c:v>70</c:v>
                </c:pt>
                <c:pt idx="4">
                  <c:v>70</c:v>
                </c:pt>
                <c:pt idx="5">
                  <c:v>70</c:v>
                </c:pt>
                <c:pt idx="6">
                  <c:v>70</c:v>
                </c:pt>
                <c:pt idx="7">
                  <c:v>70</c:v>
                </c:pt>
                <c:pt idx="8">
                  <c:v>70</c:v>
                </c:pt>
                <c:pt idx="9">
                  <c:v>70</c:v>
                </c:pt>
                <c:pt idx="10">
                  <c:v>70</c:v>
                </c:pt>
                <c:pt idx="11">
                  <c:v>70</c:v>
                </c:pt>
                <c:pt idx="12">
                  <c:v>75</c:v>
                </c:pt>
                <c:pt idx="13">
                  <c:v>80</c:v>
                </c:pt>
                <c:pt idx="14">
                  <c:v>95</c:v>
                </c:pt>
                <c:pt idx="15">
                  <c:v>114</c:v>
                </c:pt>
                <c:pt idx="16">
                  <c:v>115</c:v>
                </c:pt>
                <c:pt idx="17">
                  <c:v>125</c:v>
                </c:pt>
                <c:pt idx="18">
                  <c:v>130</c:v>
                </c:pt>
                <c:pt idx="19">
                  <c:v>132</c:v>
                </c:pt>
                <c:pt idx="20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3FA-4385-8D68-1627435A8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2749544"/>
        <c:axId val="392744056"/>
      </c:lineChart>
      <c:dateAx>
        <c:axId val="392749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2744056"/>
        <c:crosses val="autoZero"/>
        <c:auto val="0"/>
        <c:lblOffset val="100"/>
        <c:baseTimeUnit val="days"/>
        <c:majorUnit val="5"/>
      </c:dateAx>
      <c:valAx>
        <c:axId val="392744056"/>
        <c:scaling>
          <c:orientation val="minMax"/>
          <c:max val="9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274954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79D33-F31E-4CF4-BE03-8C98A6B59D1E}" type="datetimeFigureOut">
              <a:rPr lang="en-GB" smtClean="0"/>
              <a:t>18/01/2020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83371-0AEB-47F0-9EB1-00294D65A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086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97A4C-E31C-4916-A67B-59CC1E1A913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553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83371-0AEB-47F0-9EB1-00294D65AD5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84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sv-SE" dirty="0" err="1"/>
              <a:t>Brief</a:t>
            </a:r>
            <a:r>
              <a:rPr lang="sv-SE" dirty="0"/>
              <a:t> on cement </a:t>
            </a:r>
            <a:r>
              <a:rPr lang="sv-SE" dirty="0" err="1"/>
              <a:t>production</a:t>
            </a:r>
            <a:endParaRPr lang="sv-SE" dirty="0"/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sv-SE" dirty="0" err="1"/>
              <a:t>Limestone</a:t>
            </a:r>
            <a:r>
              <a:rPr lang="sv-SE" dirty="0"/>
              <a:t> is the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raw</a:t>
            </a:r>
            <a:r>
              <a:rPr lang="sv-SE" dirty="0"/>
              <a:t> material and the transformation </a:t>
            </a:r>
            <a:r>
              <a:rPr lang="sv-SE" dirty="0" err="1"/>
              <a:t>therof</a:t>
            </a:r>
            <a:r>
              <a:rPr lang="sv-SE" dirty="0"/>
              <a:t> </a:t>
            </a:r>
            <a:r>
              <a:rPr lang="sv-SE" dirty="0" err="1"/>
              <a:t>causes</a:t>
            </a:r>
            <a:r>
              <a:rPr lang="sv-SE" dirty="0"/>
              <a:t> 2/3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CO2 emissions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limestone</a:t>
            </a:r>
            <a:r>
              <a:rPr lang="sv-SE" dirty="0"/>
              <a:t> is </a:t>
            </a:r>
            <a:r>
              <a:rPr lang="sv-SE" dirty="0" err="1"/>
              <a:t>calcined</a:t>
            </a:r>
            <a:r>
              <a:rPr lang="sv-SE" dirty="0"/>
              <a:t> in the </a:t>
            </a:r>
            <a:r>
              <a:rPr lang="sv-SE" dirty="0" err="1"/>
              <a:t>kiln</a:t>
            </a:r>
            <a:r>
              <a:rPr lang="sv-SE" dirty="0"/>
              <a:t>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sv-SE" dirty="0" err="1"/>
              <a:t>Fuels</a:t>
            </a:r>
            <a:r>
              <a:rPr lang="sv-SE" dirty="0"/>
              <a:t> </a:t>
            </a:r>
            <a:r>
              <a:rPr lang="sv-SE" dirty="0" err="1"/>
              <a:t>needed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heat the </a:t>
            </a:r>
            <a:r>
              <a:rPr lang="sv-SE" dirty="0" err="1"/>
              <a:t>kiln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almost</a:t>
            </a:r>
            <a:r>
              <a:rPr lang="sv-SE" dirty="0"/>
              <a:t> 1500 deg C </a:t>
            </a:r>
            <a:r>
              <a:rPr lang="sv-SE" dirty="0" err="1"/>
              <a:t>give</a:t>
            </a:r>
            <a:r>
              <a:rPr lang="sv-SE" dirty="0"/>
              <a:t> </a:t>
            </a:r>
            <a:r>
              <a:rPr lang="sv-SE" dirty="0" err="1"/>
              <a:t>rise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other</a:t>
            </a:r>
            <a:r>
              <a:rPr lang="sv-SE" dirty="0"/>
              <a:t> 1/3, </a:t>
            </a:r>
            <a:r>
              <a:rPr lang="sv-SE" dirty="0" err="1"/>
              <a:t>only</a:t>
            </a:r>
            <a:r>
              <a:rPr lang="sv-SE" dirty="0"/>
              <a:t> a small </a:t>
            </a:r>
            <a:r>
              <a:rPr lang="sv-SE" dirty="0" err="1"/>
              <a:t>fraction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emissions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connected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electricity</a:t>
            </a:r>
            <a:r>
              <a:rPr lang="sv-SE" dirty="0"/>
              <a:t> </a:t>
            </a:r>
            <a:r>
              <a:rPr lang="sv-SE" dirty="0" err="1"/>
              <a:t>consumption</a:t>
            </a:r>
            <a:r>
              <a:rPr lang="sv-SE" dirty="0"/>
              <a:t>. </a:t>
            </a:r>
          </a:p>
        </p:txBody>
      </p:sp>
      <p:sp>
        <p:nvSpPr>
          <p:cNvPr id="48132" name="Platshållare för bildnumm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73885CF-4CBB-491C-A3A5-ED061961EA49}" type="slidenum">
              <a:rPr lang="sv-SE" altLang="nb-NO">
                <a:solidFill>
                  <a:srgbClr val="000000"/>
                </a:solidFill>
              </a:rPr>
              <a:pPr/>
              <a:t>3</a:t>
            </a:fld>
            <a:endParaRPr lang="sv-SE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6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DF5F9-EA31-4A8D-8AE8-ED8E049D7AD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5608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baseline="0" noProof="0" dirty="0"/>
              <a:t>-   Full scale capture in Brevik based on Aker Solution amine technology will be based on capture rate of</a:t>
            </a:r>
            <a:r>
              <a:rPr lang="en-US" baseline="0" noProof="0" dirty="0"/>
              <a:t> 400 000 t CO2</a:t>
            </a:r>
          </a:p>
          <a:p>
            <a:pPr marL="171450" indent="-171450">
              <a:buFontTx/>
              <a:buChar char="-"/>
            </a:pPr>
            <a:endParaRPr lang="en-US" baseline="0" noProof="0" dirty="0"/>
          </a:p>
          <a:p>
            <a:pPr marL="171450" indent="-171450">
              <a:buFontTx/>
              <a:buChar char="-"/>
            </a:pPr>
            <a:r>
              <a:rPr lang="en-US" baseline="0" noProof="0" dirty="0"/>
              <a:t>The plant will be operated with waste heat recovered from the cement plant and the CO2 compression train</a:t>
            </a:r>
          </a:p>
          <a:p>
            <a:pPr marL="171450" indent="-171450">
              <a:buFontTx/>
              <a:buChar char="-"/>
            </a:pPr>
            <a:endParaRPr lang="en-US" baseline="0" noProof="0" dirty="0"/>
          </a:p>
          <a:p>
            <a:pPr marL="171450" indent="-171450">
              <a:buFontTx/>
              <a:buChar char="-"/>
            </a:pPr>
            <a:r>
              <a:rPr lang="en-US" baseline="0" noProof="0" dirty="0"/>
              <a:t>In the design basis we have included a transitory storage with a capacity of 3 500 t CO2 which will be collected by vessels three times a week</a:t>
            </a:r>
          </a:p>
          <a:p>
            <a:pPr marL="171450" indent="-171450">
              <a:buFontTx/>
              <a:buChar char="-"/>
            </a:pPr>
            <a:endParaRPr lang="en-US" baseline="0" noProof="0" dirty="0"/>
          </a:p>
          <a:p>
            <a:pPr marL="171450" indent="-171450">
              <a:buFontTx/>
              <a:buChar char="-"/>
            </a:pPr>
            <a:r>
              <a:rPr lang="en-US" baseline="0" noProof="0" dirty="0"/>
              <a:t>The detail level of the project allowed for a cost estimate of +/- 30%</a:t>
            </a:r>
          </a:p>
          <a:p>
            <a:pPr marL="171450" indent="-171450">
              <a:buFontTx/>
              <a:buChar char="-"/>
            </a:pPr>
            <a:endParaRPr lang="en-US" noProof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83371-0AEB-47F0-9EB1-00294D65AD56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91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03E8F-5635-CA42-AC8D-B1B9499EBA08}" type="slidenum">
              <a:rPr lang="nn-NO" smtClean="0"/>
              <a:pPr/>
              <a:t>15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2937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83371-0AEB-47F0-9EB1-00294D65AD5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79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DF5F9-EA31-4A8D-8AE8-ED8E049D7AD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19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97A4C-E31C-4916-A67B-59CC1E1A913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29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01" y="2181225"/>
            <a:ext cx="11163801" cy="1162050"/>
          </a:xfrm>
        </p:spPr>
        <p:txBody>
          <a:bodyPr anchor="t">
            <a:normAutofit/>
          </a:bodyPr>
          <a:lstStyle>
            <a:lvl1pPr algn="l">
              <a:defRPr sz="2200"/>
            </a:lvl1pPr>
          </a:lstStyle>
          <a:p>
            <a:r>
              <a:rPr lang="nb-NO"/>
              <a:t>Klikk for å redigere tittelstil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001" y="3429000"/>
            <a:ext cx="11163801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65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3833" y="1162050"/>
            <a:ext cx="5410200" cy="49609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27233" y="1162050"/>
            <a:ext cx="5410200" cy="49609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2" name="Plassholder for bunn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NHO Vestfold Telemark - Skjeggerud</a:t>
            </a:r>
          </a:p>
        </p:txBody>
      </p:sp>
      <p:sp>
        <p:nvSpPr>
          <p:cNvPr id="13" name="Plassholder for lysbil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Slide </a:t>
            </a:r>
            <a:fld id="{9CA8A055-337A-4AC8-8C45-DF98B0A259E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4" name="Tit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037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‹#›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361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rgbClr val="008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2181599"/>
            <a:ext cx="11139739" cy="1162800"/>
          </a:xfrm>
        </p:spPr>
        <p:txBody>
          <a:bodyPr anchor="t"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00" y="3428999"/>
            <a:ext cx="11139739" cy="1656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4267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000" y="1089028"/>
            <a:ext cx="5350208" cy="4835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1243" y="1089028"/>
            <a:ext cx="5350208" cy="4835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‹#›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326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00" y="1089025"/>
            <a:ext cx="534960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0" y="2078036"/>
            <a:ext cx="5349600" cy="38465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51" y="1089025"/>
            <a:ext cx="534960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1851" y="2078036"/>
            <a:ext cx="5349600" cy="38465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4000" y="368046"/>
            <a:ext cx="11157451" cy="62948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‹#›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412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‹#›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89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‹#›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297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4000" y="1089030"/>
            <a:ext cx="5416800" cy="22156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34612" y="3461420"/>
            <a:ext cx="5416800" cy="22156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6364651" y="1089030"/>
            <a:ext cx="5416800" cy="22156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6"/>
          </p:nvPr>
        </p:nvSpPr>
        <p:spPr>
          <a:xfrm>
            <a:off x="6364651" y="3461419"/>
            <a:ext cx="5416800" cy="22156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‹#›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902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4000" y="359356"/>
            <a:ext cx="11174411" cy="5648324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sv-SE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‹#›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637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11157451" cy="62948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00" y="1090864"/>
            <a:ext cx="11157451" cy="4828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63691" y="6336000"/>
            <a:ext cx="6816279" cy="14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658" y="6472135"/>
            <a:ext cx="7454313" cy="14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999" y="6336000"/>
            <a:ext cx="706036" cy="14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Slide</a:t>
            </a:r>
            <a:r>
              <a:rPr lang="sv-SE" dirty="0"/>
              <a:t> </a:t>
            </a:r>
            <a:fld id="{19DA594D-47EC-4B0F-B21F-2459C016E97A}" type="slidenum">
              <a:rPr lang="sv-SE" smtClean="0"/>
              <a:pPr/>
              <a:t>‹#›</a:t>
            </a:fld>
            <a:r>
              <a:rPr lang="sv-SE" dirty="0"/>
              <a:t> - </a:t>
            </a:r>
          </a:p>
        </p:txBody>
      </p:sp>
      <p:pic>
        <p:nvPicPr>
          <p:cNvPr id="11" name="Picture 7" descr="HDCement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1" y="6381751"/>
            <a:ext cx="2878667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2043834" y="0"/>
            <a:ext cx="143933" cy="6858000"/>
          </a:xfrm>
          <a:prstGeom prst="rect">
            <a:avLst/>
          </a:prstGeom>
          <a:solidFill>
            <a:srgbClr val="008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sz="1800"/>
          </a:p>
        </p:txBody>
      </p:sp>
      <p:sp>
        <p:nvSpPr>
          <p:cNvPr id="13" name="Rectangle 5"/>
          <p:cNvSpPr>
            <a:spLocks noChangeArrowheads="1"/>
          </p:cNvSpPr>
          <p:nvPr userDrawn="1"/>
        </p:nvSpPr>
        <p:spPr bwMode="auto">
          <a:xfrm>
            <a:off x="-4233" y="358775"/>
            <a:ext cx="383117" cy="287338"/>
          </a:xfrm>
          <a:prstGeom prst="rect">
            <a:avLst/>
          </a:prstGeom>
          <a:solidFill>
            <a:srgbClr val="008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256111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rgbClr val="008238"/>
          </a:solidFill>
          <a:latin typeface="+mj-lt"/>
          <a:ea typeface="+mj-ea"/>
          <a:cs typeface="+mj-cs"/>
        </a:defRPr>
      </a:lvl1pPr>
    </p:titleStyle>
    <p:bodyStyle>
      <a:lvl1pPr marL="256493" indent="-256493" algn="l" defTabSz="685783" rtl="0" eaLnBrk="1" latinLnBrk="0" hangingPunct="1">
        <a:lnSpc>
          <a:spcPct val="90000"/>
        </a:lnSpc>
        <a:spcBef>
          <a:spcPts val="300"/>
        </a:spcBef>
        <a:buClr>
          <a:srgbClr val="008238"/>
        </a:buClr>
        <a:buSzPct val="120000"/>
        <a:buFont typeface="Arial" panose="020B0604020202020204" pitchFamily="34" charset="0"/>
        <a:buChar char="■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008238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47" userDrawn="1">
          <p15:clr>
            <a:srgbClr val="F26B43"/>
          </p15:clr>
        </p15:guide>
        <p15:guide id="4" pos="7387" userDrawn="1">
          <p15:clr>
            <a:srgbClr val="F26B43"/>
          </p15:clr>
        </p15:guide>
        <p15:guide id="5" orient="horz" pos="3732" userDrawn="1">
          <p15:clr>
            <a:srgbClr val="F26B43"/>
          </p15:clr>
        </p15:guide>
        <p15:guide id="6" orient="horz" pos="686" userDrawn="1">
          <p15:clr>
            <a:srgbClr val="F26B43"/>
          </p15:clr>
        </p15:guide>
        <p15:guide id="7" orient="horz" pos="582" userDrawn="1">
          <p15:clr>
            <a:srgbClr val="F26B43"/>
          </p15:clr>
        </p15:guide>
        <p15:guide id="8" orient="horz" pos="1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5010" y="3785877"/>
            <a:ext cx="8372851" cy="1054561"/>
          </a:xfrm>
        </p:spPr>
        <p:txBody>
          <a:bodyPr>
            <a:normAutofit fontScale="90000"/>
          </a:bodyPr>
          <a:lstStyle/>
          <a:p>
            <a:r>
              <a:rPr lang="sv-SE" dirty="0"/>
              <a:t>NHO Vestfold og Telemark</a:t>
            </a:r>
            <a:br>
              <a:rPr lang="nb-NO" dirty="0"/>
            </a:br>
            <a:br>
              <a:rPr lang="nb-NO" sz="1800" dirty="0"/>
            </a:br>
            <a:r>
              <a:rPr lang="sv-SE" sz="2400" dirty="0"/>
              <a:t>Fremtidens sementproduksjon</a:t>
            </a:r>
            <a:br>
              <a:rPr lang="sv-SE" sz="2400" dirty="0"/>
            </a:br>
            <a:r>
              <a:rPr lang="sv-SE" sz="2400" dirty="0"/>
              <a:t>Brevik verdens første sementfabrikk med CO2 fangst.</a:t>
            </a:r>
            <a:br>
              <a:rPr lang="sv-SE" sz="2400" dirty="0"/>
            </a:br>
            <a:endParaRPr lang="sv-SE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5010" y="4929056"/>
            <a:ext cx="8372851" cy="672992"/>
          </a:xfrm>
        </p:spPr>
        <p:txBody>
          <a:bodyPr>
            <a:normAutofit/>
          </a:bodyPr>
          <a:lstStyle/>
          <a:p>
            <a:r>
              <a:rPr lang="sv-SE" dirty="0"/>
              <a:t>Kjell Skjeggerud</a:t>
            </a:r>
          </a:p>
          <a:p>
            <a:r>
              <a:rPr lang="sv-SE" dirty="0"/>
              <a:t>HeidelbergCement Northern Europe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10"/>
          <a:stretch/>
        </p:blipFill>
        <p:spPr>
          <a:xfrm>
            <a:off x="1524000" y="852330"/>
            <a:ext cx="8955273" cy="285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8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CO</a:t>
            </a:r>
            <a:r>
              <a:rPr lang="nb-NO" baseline="-25000" dirty="0"/>
              <a:t>2</a:t>
            </a:r>
            <a:r>
              <a:rPr lang="nb-NO" dirty="0"/>
              <a:t>-reduksjonen i Norcem fra 1990 - 2019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161" y="712521"/>
            <a:ext cx="8409211" cy="5479480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9365381" y="847023"/>
            <a:ext cx="22600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b="1" dirty="0"/>
              <a:t>Totalt </a:t>
            </a:r>
            <a:r>
              <a:rPr lang="nb-NO" sz="2400" b="1" dirty="0"/>
              <a:t>26% </a:t>
            </a:r>
            <a:r>
              <a:rPr lang="nb-NO" b="1" dirty="0"/>
              <a:t>reduksjon av CO2 fra 1990 til 2019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10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882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 å nå Paris avtalens mål må vi ha karbonfangst 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506" y="1090614"/>
            <a:ext cx="7959326" cy="4829175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11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9856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HeidelbergCement</a:t>
            </a:r>
            <a:r>
              <a:rPr lang="en-GB" dirty="0"/>
              <a:t> jobber med </a:t>
            </a:r>
            <a:r>
              <a:rPr lang="en-GB" dirty="0" err="1"/>
              <a:t>karbonfangst</a:t>
            </a:r>
            <a:br>
              <a:rPr lang="en-GB" dirty="0"/>
            </a:br>
            <a:r>
              <a:rPr lang="en-GB" dirty="0"/>
              <a:t>Brevik Carbon Capture and Storage 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932" y="3603278"/>
            <a:ext cx="3999764" cy="211609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921" y="3413156"/>
            <a:ext cx="4017208" cy="2116098"/>
          </a:xfrm>
          <a:prstGeom prst="rect">
            <a:avLst/>
          </a:prstGeom>
        </p:spPr>
      </p:pic>
      <p:sp>
        <p:nvSpPr>
          <p:cNvPr id="11" name="Frihåndsform 10"/>
          <p:cNvSpPr/>
          <p:nvPr/>
        </p:nvSpPr>
        <p:spPr>
          <a:xfrm>
            <a:off x="6114108" y="3422211"/>
            <a:ext cx="1738265" cy="1204111"/>
          </a:xfrm>
          <a:custGeom>
            <a:avLst/>
            <a:gdLst>
              <a:gd name="connsiteX0" fmla="*/ 1738265 w 1738265"/>
              <a:gd name="connsiteY0" fmla="*/ 461727 h 1204111"/>
              <a:gd name="connsiteX1" fmla="*/ 1683944 w 1738265"/>
              <a:gd name="connsiteY1" fmla="*/ 380245 h 1204111"/>
              <a:gd name="connsiteX2" fmla="*/ 1656784 w 1738265"/>
              <a:gd name="connsiteY2" fmla="*/ 325925 h 1204111"/>
              <a:gd name="connsiteX3" fmla="*/ 1620570 w 1738265"/>
              <a:gd name="connsiteY3" fmla="*/ 244443 h 1204111"/>
              <a:gd name="connsiteX4" fmla="*/ 1593410 w 1738265"/>
              <a:gd name="connsiteY4" fmla="*/ 226337 h 1204111"/>
              <a:gd name="connsiteX5" fmla="*/ 1548143 w 1738265"/>
              <a:gd name="connsiteY5" fmla="*/ 181069 h 1204111"/>
              <a:gd name="connsiteX6" fmla="*/ 1493822 w 1738265"/>
              <a:gd name="connsiteY6" fmla="*/ 126748 h 1204111"/>
              <a:gd name="connsiteX7" fmla="*/ 1466661 w 1738265"/>
              <a:gd name="connsiteY7" fmla="*/ 108641 h 1204111"/>
              <a:gd name="connsiteX8" fmla="*/ 1439501 w 1738265"/>
              <a:gd name="connsiteY8" fmla="*/ 99588 h 1204111"/>
              <a:gd name="connsiteX9" fmla="*/ 1403287 w 1738265"/>
              <a:gd name="connsiteY9" fmla="*/ 81481 h 1204111"/>
              <a:gd name="connsiteX10" fmla="*/ 1348966 w 1738265"/>
              <a:gd name="connsiteY10" fmla="*/ 54321 h 1204111"/>
              <a:gd name="connsiteX11" fmla="*/ 1294645 w 1738265"/>
              <a:gd name="connsiteY11" fmla="*/ 18107 h 1204111"/>
              <a:gd name="connsiteX12" fmla="*/ 1267485 w 1738265"/>
              <a:gd name="connsiteY12" fmla="*/ 0 h 1204111"/>
              <a:gd name="connsiteX13" fmla="*/ 977774 w 1738265"/>
              <a:gd name="connsiteY13" fmla="*/ 9053 h 1204111"/>
              <a:gd name="connsiteX14" fmla="*/ 905346 w 1738265"/>
              <a:gd name="connsiteY14" fmla="*/ 27160 h 1204111"/>
              <a:gd name="connsiteX15" fmla="*/ 878186 w 1738265"/>
              <a:gd name="connsiteY15" fmla="*/ 36214 h 1204111"/>
              <a:gd name="connsiteX16" fmla="*/ 823865 w 1738265"/>
              <a:gd name="connsiteY16" fmla="*/ 72428 h 1204111"/>
              <a:gd name="connsiteX17" fmla="*/ 742384 w 1738265"/>
              <a:gd name="connsiteY17" fmla="*/ 108641 h 1204111"/>
              <a:gd name="connsiteX18" fmla="*/ 715224 w 1738265"/>
              <a:gd name="connsiteY18" fmla="*/ 117695 h 1204111"/>
              <a:gd name="connsiteX19" fmla="*/ 633743 w 1738265"/>
              <a:gd name="connsiteY19" fmla="*/ 162962 h 1204111"/>
              <a:gd name="connsiteX20" fmla="*/ 615636 w 1738265"/>
              <a:gd name="connsiteY20" fmla="*/ 190123 h 1204111"/>
              <a:gd name="connsiteX21" fmla="*/ 561315 w 1738265"/>
              <a:gd name="connsiteY21" fmla="*/ 217283 h 1204111"/>
              <a:gd name="connsiteX22" fmla="*/ 506994 w 1738265"/>
              <a:gd name="connsiteY22" fmla="*/ 271604 h 1204111"/>
              <a:gd name="connsiteX23" fmla="*/ 479834 w 1738265"/>
              <a:gd name="connsiteY23" fmla="*/ 307818 h 1204111"/>
              <a:gd name="connsiteX24" fmla="*/ 452673 w 1738265"/>
              <a:gd name="connsiteY24" fmla="*/ 325925 h 1204111"/>
              <a:gd name="connsiteX25" fmla="*/ 416459 w 1738265"/>
              <a:gd name="connsiteY25" fmla="*/ 353085 h 1204111"/>
              <a:gd name="connsiteX26" fmla="*/ 398352 w 1738265"/>
              <a:gd name="connsiteY26" fmla="*/ 380245 h 1204111"/>
              <a:gd name="connsiteX27" fmla="*/ 371192 w 1738265"/>
              <a:gd name="connsiteY27" fmla="*/ 407406 h 1204111"/>
              <a:gd name="connsiteX28" fmla="*/ 353085 w 1738265"/>
              <a:gd name="connsiteY28" fmla="*/ 434566 h 1204111"/>
              <a:gd name="connsiteX29" fmla="*/ 325925 w 1738265"/>
              <a:gd name="connsiteY29" fmla="*/ 461727 h 1204111"/>
              <a:gd name="connsiteX30" fmla="*/ 307818 w 1738265"/>
              <a:gd name="connsiteY30" fmla="*/ 497940 h 1204111"/>
              <a:gd name="connsiteX31" fmla="*/ 271604 w 1738265"/>
              <a:gd name="connsiteY31" fmla="*/ 552261 h 1204111"/>
              <a:gd name="connsiteX32" fmla="*/ 253497 w 1738265"/>
              <a:gd name="connsiteY32" fmla="*/ 579422 h 1204111"/>
              <a:gd name="connsiteX33" fmla="*/ 208230 w 1738265"/>
              <a:gd name="connsiteY33" fmla="*/ 660903 h 1204111"/>
              <a:gd name="connsiteX34" fmla="*/ 190123 w 1738265"/>
              <a:gd name="connsiteY34" fmla="*/ 688063 h 1204111"/>
              <a:gd name="connsiteX35" fmla="*/ 153909 w 1738265"/>
              <a:gd name="connsiteY35" fmla="*/ 769544 h 1204111"/>
              <a:gd name="connsiteX36" fmla="*/ 135802 w 1738265"/>
              <a:gd name="connsiteY36" fmla="*/ 805758 h 1204111"/>
              <a:gd name="connsiteX37" fmla="*/ 126748 w 1738265"/>
              <a:gd name="connsiteY37" fmla="*/ 832919 h 1204111"/>
              <a:gd name="connsiteX38" fmla="*/ 99588 w 1738265"/>
              <a:gd name="connsiteY38" fmla="*/ 860079 h 1204111"/>
              <a:gd name="connsiteX39" fmla="*/ 90535 w 1738265"/>
              <a:gd name="connsiteY39" fmla="*/ 887240 h 1204111"/>
              <a:gd name="connsiteX40" fmla="*/ 72428 w 1738265"/>
              <a:gd name="connsiteY40" fmla="*/ 914400 h 1204111"/>
              <a:gd name="connsiteX41" fmla="*/ 63374 w 1738265"/>
              <a:gd name="connsiteY41" fmla="*/ 968721 h 1204111"/>
              <a:gd name="connsiteX42" fmla="*/ 54321 w 1738265"/>
              <a:gd name="connsiteY42" fmla="*/ 1013988 h 1204111"/>
              <a:gd name="connsiteX43" fmla="*/ 27160 w 1738265"/>
              <a:gd name="connsiteY43" fmla="*/ 1095469 h 1204111"/>
              <a:gd name="connsiteX44" fmla="*/ 9053 w 1738265"/>
              <a:gd name="connsiteY44" fmla="*/ 1176950 h 1204111"/>
              <a:gd name="connsiteX45" fmla="*/ 0 w 1738265"/>
              <a:gd name="connsiteY45" fmla="*/ 1204111 h 120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38265" h="1204111">
                <a:moveTo>
                  <a:pt x="1738265" y="461727"/>
                </a:moveTo>
                <a:cubicBezTo>
                  <a:pt x="1720158" y="434566"/>
                  <a:pt x="1694266" y="411213"/>
                  <a:pt x="1683944" y="380245"/>
                </a:cubicBezTo>
                <a:cubicBezTo>
                  <a:pt x="1671450" y="342763"/>
                  <a:pt x="1680185" y="361025"/>
                  <a:pt x="1656784" y="325925"/>
                </a:cubicBezTo>
                <a:cubicBezTo>
                  <a:pt x="1647820" y="299033"/>
                  <a:pt x="1642090" y="265963"/>
                  <a:pt x="1620570" y="244443"/>
                </a:cubicBezTo>
                <a:cubicBezTo>
                  <a:pt x="1612876" y="236749"/>
                  <a:pt x="1602463" y="232372"/>
                  <a:pt x="1593410" y="226337"/>
                </a:cubicBezTo>
                <a:cubicBezTo>
                  <a:pt x="1556099" y="170370"/>
                  <a:pt x="1597524" y="224964"/>
                  <a:pt x="1548143" y="181069"/>
                </a:cubicBezTo>
                <a:cubicBezTo>
                  <a:pt x="1529004" y="164056"/>
                  <a:pt x="1515129" y="140952"/>
                  <a:pt x="1493822" y="126748"/>
                </a:cubicBezTo>
                <a:cubicBezTo>
                  <a:pt x="1484768" y="120712"/>
                  <a:pt x="1476393" y="113507"/>
                  <a:pt x="1466661" y="108641"/>
                </a:cubicBezTo>
                <a:cubicBezTo>
                  <a:pt x="1458125" y="104373"/>
                  <a:pt x="1448272" y="103347"/>
                  <a:pt x="1439501" y="99588"/>
                </a:cubicBezTo>
                <a:cubicBezTo>
                  <a:pt x="1427096" y="94272"/>
                  <a:pt x="1415005" y="88177"/>
                  <a:pt x="1403287" y="81481"/>
                </a:cubicBezTo>
                <a:cubicBezTo>
                  <a:pt x="1354147" y="53401"/>
                  <a:pt x="1398763" y="70919"/>
                  <a:pt x="1348966" y="54321"/>
                </a:cubicBezTo>
                <a:lnTo>
                  <a:pt x="1294645" y="18107"/>
                </a:lnTo>
                <a:lnTo>
                  <a:pt x="1267485" y="0"/>
                </a:lnTo>
                <a:cubicBezTo>
                  <a:pt x="1170915" y="3018"/>
                  <a:pt x="1074121" y="1827"/>
                  <a:pt x="977774" y="9053"/>
                </a:cubicBezTo>
                <a:cubicBezTo>
                  <a:pt x="952958" y="10914"/>
                  <a:pt x="928954" y="19290"/>
                  <a:pt x="905346" y="27160"/>
                </a:cubicBezTo>
                <a:cubicBezTo>
                  <a:pt x="896293" y="30178"/>
                  <a:pt x="886528" y="31579"/>
                  <a:pt x="878186" y="36214"/>
                </a:cubicBezTo>
                <a:cubicBezTo>
                  <a:pt x="859163" y="46783"/>
                  <a:pt x="844510" y="65546"/>
                  <a:pt x="823865" y="72428"/>
                </a:cubicBezTo>
                <a:cubicBezTo>
                  <a:pt x="683732" y="119139"/>
                  <a:pt x="828460" y="65603"/>
                  <a:pt x="742384" y="108641"/>
                </a:cubicBezTo>
                <a:cubicBezTo>
                  <a:pt x="733848" y="112909"/>
                  <a:pt x="723566" y="113060"/>
                  <a:pt x="715224" y="117695"/>
                </a:cubicBezTo>
                <a:cubicBezTo>
                  <a:pt x="621838" y="169577"/>
                  <a:pt x="695197" y="142478"/>
                  <a:pt x="633743" y="162962"/>
                </a:cubicBezTo>
                <a:cubicBezTo>
                  <a:pt x="627707" y="172016"/>
                  <a:pt x="623330" y="182429"/>
                  <a:pt x="615636" y="190123"/>
                </a:cubicBezTo>
                <a:cubicBezTo>
                  <a:pt x="598086" y="207673"/>
                  <a:pt x="583405" y="209920"/>
                  <a:pt x="561315" y="217283"/>
                </a:cubicBezTo>
                <a:cubicBezTo>
                  <a:pt x="543208" y="235390"/>
                  <a:pt x="522358" y="251118"/>
                  <a:pt x="506994" y="271604"/>
                </a:cubicBezTo>
                <a:cubicBezTo>
                  <a:pt x="497941" y="283675"/>
                  <a:pt x="490504" y="297148"/>
                  <a:pt x="479834" y="307818"/>
                </a:cubicBezTo>
                <a:cubicBezTo>
                  <a:pt x="472140" y="315512"/>
                  <a:pt x="461527" y="319601"/>
                  <a:pt x="452673" y="325925"/>
                </a:cubicBezTo>
                <a:cubicBezTo>
                  <a:pt x="440394" y="334695"/>
                  <a:pt x="427129" y="342416"/>
                  <a:pt x="416459" y="353085"/>
                </a:cubicBezTo>
                <a:cubicBezTo>
                  <a:pt x="408765" y="360779"/>
                  <a:pt x="405318" y="371886"/>
                  <a:pt x="398352" y="380245"/>
                </a:cubicBezTo>
                <a:cubicBezTo>
                  <a:pt x="390155" y="390081"/>
                  <a:pt x="379389" y="397570"/>
                  <a:pt x="371192" y="407406"/>
                </a:cubicBezTo>
                <a:cubicBezTo>
                  <a:pt x="364226" y="415765"/>
                  <a:pt x="360051" y="426207"/>
                  <a:pt x="353085" y="434566"/>
                </a:cubicBezTo>
                <a:cubicBezTo>
                  <a:pt x="344888" y="444402"/>
                  <a:pt x="333367" y="451308"/>
                  <a:pt x="325925" y="461727"/>
                </a:cubicBezTo>
                <a:cubicBezTo>
                  <a:pt x="318081" y="472709"/>
                  <a:pt x="314762" y="486367"/>
                  <a:pt x="307818" y="497940"/>
                </a:cubicBezTo>
                <a:cubicBezTo>
                  <a:pt x="296622" y="516601"/>
                  <a:pt x="283675" y="534154"/>
                  <a:pt x="271604" y="552261"/>
                </a:cubicBezTo>
                <a:cubicBezTo>
                  <a:pt x="265568" y="561315"/>
                  <a:pt x="256938" y="569099"/>
                  <a:pt x="253497" y="579422"/>
                </a:cubicBezTo>
                <a:cubicBezTo>
                  <a:pt x="237561" y="627226"/>
                  <a:pt x="249736" y="598643"/>
                  <a:pt x="208230" y="660903"/>
                </a:cubicBezTo>
                <a:cubicBezTo>
                  <a:pt x="202194" y="669956"/>
                  <a:pt x="193564" y="677741"/>
                  <a:pt x="190123" y="688063"/>
                </a:cubicBezTo>
                <a:cubicBezTo>
                  <a:pt x="158508" y="782908"/>
                  <a:pt x="188343" y="709286"/>
                  <a:pt x="153909" y="769544"/>
                </a:cubicBezTo>
                <a:cubicBezTo>
                  <a:pt x="147213" y="781262"/>
                  <a:pt x="141118" y="793353"/>
                  <a:pt x="135802" y="805758"/>
                </a:cubicBezTo>
                <a:cubicBezTo>
                  <a:pt x="132043" y="814530"/>
                  <a:pt x="132042" y="824978"/>
                  <a:pt x="126748" y="832919"/>
                </a:cubicBezTo>
                <a:cubicBezTo>
                  <a:pt x="119646" y="843572"/>
                  <a:pt x="108641" y="851026"/>
                  <a:pt x="99588" y="860079"/>
                </a:cubicBezTo>
                <a:cubicBezTo>
                  <a:pt x="96570" y="869133"/>
                  <a:pt x="94803" y="878704"/>
                  <a:pt x="90535" y="887240"/>
                </a:cubicBezTo>
                <a:cubicBezTo>
                  <a:pt x="85669" y="896972"/>
                  <a:pt x="75869" y="904078"/>
                  <a:pt x="72428" y="914400"/>
                </a:cubicBezTo>
                <a:cubicBezTo>
                  <a:pt x="66623" y="931815"/>
                  <a:pt x="66658" y="950660"/>
                  <a:pt x="63374" y="968721"/>
                </a:cubicBezTo>
                <a:cubicBezTo>
                  <a:pt x="60621" y="983861"/>
                  <a:pt x="58370" y="999142"/>
                  <a:pt x="54321" y="1013988"/>
                </a:cubicBezTo>
                <a:cubicBezTo>
                  <a:pt x="54311" y="1014025"/>
                  <a:pt x="31693" y="1081871"/>
                  <a:pt x="27160" y="1095469"/>
                </a:cubicBezTo>
                <a:cubicBezTo>
                  <a:pt x="6783" y="1156599"/>
                  <a:pt x="30292" y="1081375"/>
                  <a:pt x="9053" y="1176950"/>
                </a:cubicBezTo>
                <a:cubicBezTo>
                  <a:pt x="6983" y="1186266"/>
                  <a:pt x="0" y="1204111"/>
                  <a:pt x="0" y="12041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617" y="1084467"/>
            <a:ext cx="7703067" cy="2142432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12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5156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091821" y="443943"/>
            <a:ext cx="6939398" cy="25391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/>
              <a:t>Full Scale Carbon Capture at Norcem Brevik</a:t>
            </a:r>
          </a:p>
        </p:txBody>
      </p:sp>
      <p:graphicFrame>
        <p:nvGraphicFramePr>
          <p:cNvPr id="481448" name="Group 16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57616491"/>
              </p:ext>
            </p:extLst>
          </p:nvPr>
        </p:nvGraphicFramePr>
        <p:xfrm>
          <a:off x="1091821" y="957065"/>
          <a:ext cx="3713631" cy="2336421"/>
        </p:xfrm>
        <a:graphic>
          <a:graphicData uri="http://schemas.openxmlformats.org/drawingml/2006/table">
            <a:tbl>
              <a:tblPr/>
              <a:tblGrid>
                <a:gridCol w="2199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98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Norcem</a:t>
                      </a: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FEED Study </a:t>
                      </a:r>
                    </a:p>
                  </a:txBody>
                  <a:tcPr marL="67500" marR="67500" marT="35100" marB="351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7500" marR="67500" marT="35100" marB="351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7500" marR="67500" marT="35100" marB="351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Technology</a:t>
                      </a:r>
                    </a:p>
                  </a:txBody>
                  <a:tcPr marL="67500" marR="67500" marT="35100" marB="351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Amine</a:t>
                      </a:r>
                    </a:p>
                  </a:txBody>
                  <a:tcPr marL="67500" marR="67500" marT="35100" marB="351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Technology Vendor</a:t>
                      </a:r>
                    </a:p>
                  </a:txBody>
                  <a:tcPr marL="67500" marR="67500" marT="35100" marB="351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Aker Solutions</a:t>
                      </a:r>
                    </a:p>
                  </a:txBody>
                  <a:tcPr marL="67500" marR="67500" marT="35100" marB="351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Capture Capacity</a:t>
                      </a:r>
                    </a:p>
                  </a:txBody>
                  <a:tcPr marL="67500" marR="67500" marT="35100" marB="351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400 000 t/ y</a:t>
                      </a:r>
                    </a:p>
                  </a:txBody>
                  <a:tcPr marL="67500" marR="67500" marT="35100" marB="351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Waste Heat recovery</a:t>
                      </a:r>
                    </a:p>
                  </a:txBody>
                  <a:tcPr marL="67500" marR="67500" marT="35100" marB="351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46 MW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7500" marR="67500" marT="35100" marB="351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Transitory Storage</a:t>
                      </a:r>
                    </a:p>
                  </a:txBody>
                  <a:tcPr marL="67500" marR="67500" marT="35100" marB="351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3 500 t</a:t>
                      </a:r>
                      <a:endParaRPr kumimoji="0" lang="en-US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7500" marR="67500" marT="35100" marB="351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Cost Estimation</a:t>
                      </a:r>
                    </a:p>
                  </a:txBody>
                  <a:tcPr marL="67500" marR="67500" marT="35100" marB="351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238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± 20 %</a:t>
                      </a:r>
                    </a:p>
                  </a:txBody>
                  <a:tcPr marL="67500" marR="67500" marT="35100" marB="351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" name="Bildobjekt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3" b="11961"/>
          <a:stretch/>
        </p:blipFill>
        <p:spPr>
          <a:xfrm>
            <a:off x="1091821" y="3361554"/>
            <a:ext cx="9894627" cy="2565081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NHO Vestfold Telemark - Skjeggerud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714" y="957065"/>
            <a:ext cx="5886575" cy="2404489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Slide </a:t>
            </a:r>
            <a:fld id="{9CA8A055-337A-4AC8-8C45-DF98B0A259EF}" type="slidenum">
              <a:rPr lang="nb-NO" smtClean="0">
                <a:solidFill>
                  <a:prstClr val="black"/>
                </a:solidFill>
              </a:rPr>
              <a:pPr/>
              <a:t>13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2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A07A5-07CC-40A1-83FC-B2ED6CD8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Integrasjonen vil bli utfordrende!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455055-CEC0-4F6D-803B-ED8FEEC78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486"/>
            <a:ext cx="12022282" cy="5141150"/>
          </a:xfr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14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162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lassholder for bilde 4" descr="PowerPoint-lysbildefremvisning - [Bilder_CSLF]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718" y="1480529"/>
            <a:ext cx="8922100" cy="4500563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8982656" y="2306933"/>
            <a:ext cx="194421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25" b="1" dirty="0">
                <a:solidFill>
                  <a:schemeClr val="bg1"/>
                </a:solidFill>
              </a:rPr>
              <a:t>Norcem </a:t>
            </a:r>
            <a:r>
              <a:rPr lang="nb-NO" sz="825" b="1" dirty="0" err="1">
                <a:solidFill>
                  <a:schemeClr val="bg1"/>
                </a:solidFill>
              </a:rPr>
              <a:t>HeidelbergCement</a:t>
            </a:r>
            <a:endParaRPr lang="nb-NO" sz="825" b="1" dirty="0">
              <a:solidFill>
                <a:schemeClr val="bg1"/>
              </a:solidFill>
            </a:endParaRPr>
          </a:p>
          <a:p>
            <a:r>
              <a:rPr lang="nb-NO" sz="750" dirty="0">
                <a:solidFill>
                  <a:schemeClr val="bg1"/>
                </a:solidFill>
              </a:rPr>
              <a:t>Sement produksjon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8982656" y="3483008"/>
            <a:ext cx="194421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25" b="1" dirty="0">
                <a:solidFill>
                  <a:schemeClr val="bg1"/>
                </a:solidFill>
              </a:rPr>
              <a:t>Yara Porsgrunn</a:t>
            </a:r>
          </a:p>
          <a:p>
            <a:r>
              <a:rPr lang="nb-NO" sz="750" dirty="0">
                <a:solidFill>
                  <a:schemeClr val="bg1"/>
                </a:solidFill>
              </a:rPr>
              <a:t>Ammoniakkproduksjon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8984675" y="464002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25" b="1" dirty="0">
                <a:solidFill>
                  <a:schemeClr val="bg1"/>
                </a:solidFill>
              </a:rPr>
              <a:t>Fortum Oslo Varme AS (Klemetsrud)</a:t>
            </a:r>
          </a:p>
          <a:p>
            <a:r>
              <a:rPr lang="nb-NO" sz="750" dirty="0">
                <a:solidFill>
                  <a:schemeClr val="bg1"/>
                </a:solidFill>
              </a:rPr>
              <a:t>Avfallsforbrenningsanlegg</a:t>
            </a:r>
          </a:p>
        </p:txBody>
      </p:sp>
      <p:sp>
        <p:nvSpPr>
          <p:cNvPr id="5" name="Rektangel 4"/>
          <p:cNvSpPr/>
          <p:nvPr/>
        </p:nvSpPr>
        <p:spPr>
          <a:xfrm>
            <a:off x="6004050" y="4663345"/>
            <a:ext cx="20759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350" b="1" dirty="0">
                <a:solidFill>
                  <a:schemeClr val="bg1"/>
                </a:solidFill>
              </a:rPr>
              <a:t>CO</a:t>
            </a:r>
            <a:r>
              <a:rPr lang="nb-NO" sz="1350" b="1" baseline="-25000" dirty="0">
                <a:solidFill>
                  <a:schemeClr val="bg1"/>
                </a:solidFill>
              </a:rPr>
              <a:t>2</a:t>
            </a:r>
            <a:r>
              <a:rPr lang="nb-NO" sz="1350" b="1" dirty="0">
                <a:solidFill>
                  <a:schemeClr val="bg1"/>
                </a:solidFill>
              </a:rPr>
              <a:t>-TRANSPORT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350" dirty="0">
                <a:solidFill>
                  <a:schemeClr val="bg1"/>
                </a:solidFill>
              </a:rPr>
              <a:t>By </a:t>
            </a:r>
            <a:r>
              <a:rPr lang="nb-NO" sz="1350" dirty="0" err="1">
                <a:solidFill>
                  <a:schemeClr val="bg1"/>
                </a:solidFill>
              </a:rPr>
              <a:t>ship</a:t>
            </a:r>
            <a:endParaRPr lang="nb-NO" sz="1350" dirty="0">
              <a:solidFill>
                <a:schemeClr val="bg1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177093" y="2695238"/>
            <a:ext cx="2068031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350" b="1" dirty="0">
                <a:solidFill>
                  <a:schemeClr val="bg1"/>
                </a:solidFill>
              </a:rPr>
              <a:t>CO</a:t>
            </a:r>
            <a:r>
              <a:rPr lang="nb-NO" sz="1350" b="1" baseline="-25000" dirty="0">
                <a:solidFill>
                  <a:schemeClr val="bg1"/>
                </a:solidFill>
              </a:rPr>
              <a:t>2</a:t>
            </a:r>
            <a:r>
              <a:rPr lang="nb-NO" sz="1350" b="1" dirty="0">
                <a:solidFill>
                  <a:schemeClr val="bg1"/>
                </a:solidFill>
              </a:rPr>
              <a:t>-STORAGE</a:t>
            </a:r>
            <a:endParaRPr lang="nb-NO" sz="135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2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bg1"/>
                </a:solidFill>
              </a:rPr>
              <a:t>Planning by </a:t>
            </a:r>
            <a:r>
              <a:rPr lang="nb-NO" sz="1200" dirty="0" err="1">
                <a:solidFill>
                  <a:schemeClr val="bg1"/>
                </a:solidFill>
              </a:rPr>
              <a:t>Equinor</a:t>
            </a:r>
            <a:r>
              <a:rPr lang="nb-NO" sz="1200" dirty="0">
                <a:solidFill>
                  <a:schemeClr val="bg1"/>
                </a:solidFill>
              </a:rPr>
              <a:t> and partners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2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bg1"/>
                </a:solidFill>
              </a:rPr>
              <a:t>Intermediate </a:t>
            </a:r>
            <a:r>
              <a:rPr lang="nb-NO" sz="1200" dirty="0" err="1">
                <a:solidFill>
                  <a:schemeClr val="bg1"/>
                </a:solidFill>
              </a:rPr>
              <a:t>storage</a:t>
            </a:r>
            <a:r>
              <a:rPr lang="nb-NO" sz="1200" dirty="0">
                <a:solidFill>
                  <a:schemeClr val="bg1"/>
                </a:solidFill>
              </a:rPr>
              <a:t> </a:t>
            </a:r>
            <a:r>
              <a:rPr lang="nb-NO" sz="1200" dirty="0" err="1">
                <a:solidFill>
                  <a:schemeClr val="bg1"/>
                </a:solidFill>
              </a:rPr>
              <a:t>on</a:t>
            </a:r>
            <a:r>
              <a:rPr lang="nb-NO" sz="1200" dirty="0">
                <a:solidFill>
                  <a:schemeClr val="bg1"/>
                </a:solidFill>
              </a:rPr>
              <a:t> </a:t>
            </a:r>
            <a:r>
              <a:rPr lang="nb-NO" sz="1200" dirty="0" err="1">
                <a:solidFill>
                  <a:schemeClr val="bg1"/>
                </a:solidFill>
              </a:rPr>
              <a:t>shore</a:t>
            </a:r>
            <a:endParaRPr lang="nb-NO" sz="12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2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bg1"/>
                </a:solidFill>
              </a:rPr>
              <a:t>Offshore </a:t>
            </a:r>
            <a:r>
              <a:rPr lang="nb-NO" sz="1200" dirty="0" err="1">
                <a:solidFill>
                  <a:schemeClr val="bg1"/>
                </a:solidFill>
              </a:rPr>
              <a:t>storage</a:t>
            </a:r>
            <a:r>
              <a:rPr lang="nb-NO" sz="1200" dirty="0">
                <a:solidFill>
                  <a:schemeClr val="bg1"/>
                </a:solidFill>
              </a:rPr>
              <a:t> in </a:t>
            </a:r>
            <a:r>
              <a:rPr lang="nb-NO" sz="1200" dirty="0" err="1">
                <a:solidFill>
                  <a:schemeClr val="bg1"/>
                </a:solidFill>
              </a:rPr>
              <a:t>the</a:t>
            </a:r>
            <a:r>
              <a:rPr lang="nb-NO" sz="1200" dirty="0">
                <a:solidFill>
                  <a:schemeClr val="bg1"/>
                </a:solidFill>
              </a:rPr>
              <a:t> North Sea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2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bg1"/>
                </a:solidFill>
              </a:rPr>
              <a:t>Huge </a:t>
            </a:r>
            <a:r>
              <a:rPr lang="nb-NO" sz="1200" dirty="0" err="1">
                <a:solidFill>
                  <a:schemeClr val="bg1"/>
                </a:solidFill>
              </a:rPr>
              <a:t>capacity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9161940" y="1500188"/>
            <a:ext cx="149967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350" b="1" dirty="0">
                <a:solidFill>
                  <a:schemeClr val="bg1"/>
                </a:solidFill>
              </a:rPr>
              <a:t>CO</a:t>
            </a:r>
            <a:r>
              <a:rPr lang="nb-NO" sz="1350" b="1" baseline="-25000" dirty="0">
                <a:solidFill>
                  <a:schemeClr val="bg1"/>
                </a:solidFill>
              </a:rPr>
              <a:t>2</a:t>
            </a:r>
            <a:r>
              <a:rPr lang="nb-NO" sz="1350" b="1" dirty="0">
                <a:solidFill>
                  <a:schemeClr val="bg1"/>
                </a:solidFill>
              </a:rPr>
              <a:t>-FANGTST </a:t>
            </a:r>
          </a:p>
        </p:txBody>
      </p:sp>
      <p:sp>
        <p:nvSpPr>
          <p:cNvPr id="3" name="Rektangel 2"/>
          <p:cNvSpPr/>
          <p:nvPr/>
        </p:nvSpPr>
        <p:spPr>
          <a:xfrm>
            <a:off x="1910410" y="1076692"/>
            <a:ext cx="693010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650" b="1" dirty="0">
                <a:solidFill>
                  <a:srgbClr val="008238"/>
                </a:solidFill>
              </a:rPr>
              <a:t>Norcem del av det norske fullskala CCS demonstrasjonsprosjektet </a:t>
            </a:r>
          </a:p>
        </p:txBody>
      </p:sp>
      <p:cxnSp>
        <p:nvCxnSpPr>
          <p:cNvPr id="8" name="Rett linje 7"/>
          <p:cNvCxnSpPr/>
          <p:nvPr/>
        </p:nvCxnSpPr>
        <p:spPr>
          <a:xfrm>
            <a:off x="9002880" y="2946603"/>
            <a:ext cx="1595535" cy="8453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flipV="1">
            <a:off x="8951835" y="2959473"/>
            <a:ext cx="1593346" cy="8453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/>
          <p:cNvSpPr txBox="1"/>
          <p:nvPr/>
        </p:nvSpPr>
        <p:spPr>
          <a:xfrm>
            <a:off x="5981981" y="5258381"/>
            <a:ext cx="2466239" cy="253916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400" b="1">
                <a:solidFill>
                  <a:srgbClr val="FF0000"/>
                </a:solidFill>
              </a:defRPr>
            </a:lvl1pPr>
          </a:lstStyle>
          <a:p>
            <a:pPr algn="ctr"/>
            <a:r>
              <a:rPr lang="nb-NO" sz="1050" dirty="0"/>
              <a:t>Equinor utreder transport og lager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2639607" y="5645482"/>
            <a:ext cx="1724482" cy="253916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050" b="1" dirty="0">
                <a:solidFill>
                  <a:srgbClr val="FF0000"/>
                </a:solidFill>
              </a:rPr>
              <a:t>Johansen Formasjonen</a:t>
            </a:r>
          </a:p>
        </p:txBody>
      </p:sp>
      <p:sp>
        <p:nvSpPr>
          <p:cNvPr id="19" name="TekstSylinder 18"/>
          <p:cNvSpPr txBox="1"/>
          <p:nvPr/>
        </p:nvSpPr>
        <p:spPr>
          <a:xfrm>
            <a:off x="3864654" y="1777187"/>
            <a:ext cx="2990277" cy="415498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1400" b="1">
                <a:solidFill>
                  <a:srgbClr val="FF0000"/>
                </a:solidFill>
              </a:defRPr>
            </a:lvl1pPr>
          </a:lstStyle>
          <a:p>
            <a:r>
              <a:rPr lang="nb-NO" sz="1050" dirty="0"/>
              <a:t>Mellomlager for CO2 på land:</a:t>
            </a:r>
          </a:p>
          <a:p>
            <a:r>
              <a:rPr lang="nb-NO" sz="1050" dirty="0"/>
              <a:t>«Naturgassparken» i Øygarden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Demonstrasjon av verdikjeden er det viktigste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1876069" y="1076691"/>
            <a:ext cx="8368088" cy="482867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 </a:t>
            </a:r>
          </a:p>
        </p:txBody>
      </p:sp>
      <p:sp>
        <p:nvSpPr>
          <p:cNvPr id="16" name="Plassholder for bunnteks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15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723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Kostnadene</a:t>
            </a:r>
            <a:r>
              <a:rPr lang="en-GB" dirty="0"/>
              <a:t> for </a:t>
            </a:r>
            <a:r>
              <a:rPr lang="en-GB" dirty="0" err="1"/>
              <a:t>karbonfangst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høye</a:t>
            </a:r>
            <a:endParaRPr lang="en-GB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296" y="1856096"/>
            <a:ext cx="5295109" cy="3962565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746" y="1856096"/>
            <a:ext cx="5822705" cy="3961840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16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532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Når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CCS </a:t>
            </a:r>
            <a:r>
              <a:rPr lang="en-GB" dirty="0" err="1"/>
              <a:t>bli</a:t>
            </a:r>
            <a:r>
              <a:rPr lang="en-GB" dirty="0"/>
              <a:t> </a:t>
            </a:r>
            <a:r>
              <a:rPr lang="en-GB" dirty="0" err="1"/>
              <a:t>lønnsomt</a:t>
            </a:r>
            <a:r>
              <a:rPr lang="en-GB" dirty="0"/>
              <a:t>?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2139" y="1090613"/>
            <a:ext cx="9813014" cy="4829175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17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6921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>
            <a:graphicFrameLocks/>
          </p:cNvGraphicFramePr>
          <p:nvPr/>
        </p:nvGraphicFramePr>
        <p:xfrm>
          <a:off x="2090057" y="1905483"/>
          <a:ext cx="4421868" cy="350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39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dirty="0"/>
              <a:t>Karbonfangst og lagring er en sentral del av vår Nullvisjon 2030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68490" y="989486"/>
            <a:ext cx="11412961" cy="4930051"/>
          </a:xfrm>
        </p:spPr>
        <p:txBody>
          <a:bodyPr/>
          <a:lstStyle/>
          <a:p>
            <a:r>
              <a:rPr lang="nb-NO" dirty="0"/>
              <a:t> Med CCS vil Brevik halvere sine utslipp i 2024</a:t>
            </a:r>
          </a:p>
        </p:txBody>
      </p:sp>
      <p:sp>
        <p:nvSpPr>
          <p:cNvPr id="14341" name="Rektangel 32"/>
          <p:cNvSpPr>
            <a:spLocks noChangeArrowheads="1"/>
          </p:cNvSpPr>
          <p:nvPr/>
        </p:nvSpPr>
        <p:spPr bwMode="auto">
          <a:xfrm>
            <a:off x="2108497" y="1559234"/>
            <a:ext cx="13949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nb-NO" sz="1050" dirty="0">
                <a:latin typeface="Arial" pitchFamily="34" charset="0"/>
                <a:cs typeface="Arial" pitchFamily="34" charset="0"/>
              </a:rPr>
              <a:t>kg CO</a:t>
            </a:r>
            <a:r>
              <a:rPr lang="nb-NO" sz="105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nb-NO" sz="1050" dirty="0">
                <a:latin typeface="Arial" pitchFamily="34" charset="0"/>
                <a:cs typeface="Arial" pitchFamily="34" charset="0"/>
              </a:rPr>
              <a:t>/tonn sement</a:t>
            </a:r>
          </a:p>
        </p:txBody>
      </p:sp>
      <p:sp>
        <p:nvSpPr>
          <p:cNvPr id="14345" name="textruta 39"/>
          <p:cNvSpPr txBox="1">
            <a:spLocks noChangeArrowheads="1"/>
          </p:cNvSpPr>
          <p:nvPr/>
        </p:nvSpPr>
        <p:spPr bwMode="auto">
          <a:xfrm>
            <a:off x="6511926" y="2085338"/>
            <a:ext cx="3332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/>
              <a:t>Energi effektivitet</a:t>
            </a:r>
            <a:endParaRPr lang="nb-NO" sz="1200" dirty="0"/>
          </a:p>
        </p:txBody>
      </p:sp>
      <p:sp>
        <p:nvSpPr>
          <p:cNvPr id="14346" name="textruta 40"/>
          <p:cNvSpPr txBox="1">
            <a:spLocks noChangeArrowheads="1"/>
          </p:cNvSpPr>
          <p:nvPr/>
        </p:nvSpPr>
        <p:spPr bwMode="auto">
          <a:xfrm>
            <a:off x="6477002" y="2611535"/>
            <a:ext cx="3770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 err="1"/>
              <a:t>Biomass</a:t>
            </a:r>
            <a:r>
              <a:rPr lang="nb-NO" sz="1200" dirty="0"/>
              <a:t> </a:t>
            </a:r>
            <a:r>
              <a:rPr lang="nb-NO" sz="1200" b="1" dirty="0"/>
              <a:t>(Alternativt brensel)</a:t>
            </a:r>
            <a:endParaRPr lang="nb-NO" sz="1200" dirty="0"/>
          </a:p>
        </p:txBody>
      </p:sp>
      <p:sp>
        <p:nvSpPr>
          <p:cNvPr id="14347" name="textruta 41"/>
          <p:cNvSpPr txBox="1">
            <a:spLocks noChangeArrowheads="1"/>
          </p:cNvSpPr>
          <p:nvPr/>
        </p:nvSpPr>
        <p:spPr bwMode="auto">
          <a:xfrm>
            <a:off x="6477002" y="3061792"/>
            <a:ext cx="3914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/>
              <a:t>Nye sement produkter</a:t>
            </a:r>
            <a:endParaRPr lang="nb-NO" sz="1200" dirty="0"/>
          </a:p>
        </p:txBody>
      </p:sp>
      <p:sp>
        <p:nvSpPr>
          <p:cNvPr id="14349" name="textruta 43"/>
          <p:cNvSpPr txBox="1">
            <a:spLocks noChangeArrowheads="1"/>
          </p:cNvSpPr>
          <p:nvPr/>
        </p:nvSpPr>
        <p:spPr bwMode="auto">
          <a:xfrm>
            <a:off x="6511926" y="3749452"/>
            <a:ext cx="3770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/>
              <a:t>Karbonfangst</a:t>
            </a:r>
            <a:endParaRPr lang="nb-NO" sz="1200" dirty="0"/>
          </a:p>
        </p:txBody>
      </p:sp>
      <p:cxnSp>
        <p:nvCxnSpPr>
          <p:cNvPr id="14354" name="Rak 54"/>
          <p:cNvCxnSpPr>
            <a:cxnSpLocks noChangeShapeType="1"/>
          </p:cNvCxnSpPr>
          <p:nvPr/>
        </p:nvCxnSpPr>
        <p:spPr bwMode="auto">
          <a:xfrm>
            <a:off x="6087293" y="3876408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ruta 38"/>
          <p:cNvSpPr txBox="1"/>
          <p:nvPr/>
        </p:nvSpPr>
        <p:spPr>
          <a:xfrm>
            <a:off x="3265352" y="3176844"/>
            <a:ext cx="1676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b-NO" sz="2400" b="1" dirty="0">
                <a:solidFill>
                  <a:schemeClr val="bg1">
                    <a:lumMod val="95000"/>
                  </a:schemeClr>
                </a:solidFill>
              </a:rPr>
              <a:t>CO</a:t>
            </a:r>
            <a:r>
              <a:rPr lang="nb-NO" sz="2400" b="1" baseline="-250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37" name="textruta 43"/>
          <p:cNvSpPr txBox="1">
            <a:spLocks noChangeArrowheads="1"/>
          </p:cNvSpPr>
          <p:nvPr/>
        </p:nvSpPr>
        <p:spPr bwMode="auto">
          <a:xfrm>
            <a:off x="6477002" y="4769010"/>
            <a:ext cx="3770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 err="1"/>
              <a:t>Karbonatisering</a:t>
            </a:r>
            <a:endParaRPr lang="nb-NO" sz="1200" dirty="0"/>
          </a:p>
        </p:txBody>
      </p:sp>
      <p:cxnSp>
        <p:nvCxnSpPr>
          <p:cNvPr id="40" name="Rak 54"/>
          <p:cNvCxnSpPr>
            <a:cxnSpLocks noChangeShapeType="1"/>
          </p:cNvCxnSpPr>
          <p:nvPr/>
        </p:nvCxnSpPr>
        <p:spPr bwMode="auto">
          <a:xfrm>
            <a:off x="6087293" y="3188748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Rak 54"/>
          <p:cNvCxnSpPr>
            <a:cxnSpLocks noChangeShapeType="1"/>
          </p:cNvCxnSpPr>
          <p:nvPr/>
        </p:nvCxnSpPr>
        <p:spPr bwMode="auto">
          <a:xfrm>
            <a:off x="6087293" y="2738492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Rak 54"/>
          <p:cNvCxnSpPr>
            <a:cxnSpLocks noChangeShapeType="1"/>
          </p:cNvCxnSpPr>
          <p:nvPr/>
        </p:nvCxnSpPr>
        <p:spPr bwMode="auto">
          <a:xfrm>
            <a:off x="6023793" y="2237043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Rak 54"/>
          <p:cNvCxnSpPr>
            <a:cxnSpLocks noChangeShapeType="1"/>
          </p:cNvCxnSpPr>
          <p:nvPr/>
        </p:nvCxnSpPr>
        <p:spPr bwMode="auto">
          <a:xfrm>
            <a:off x="6087293" y="4904136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ktangel 20"/>
          <p:cNvSpPr/>
          <p:nvPr/>
        </p:nvSpPr>
        <p:spPr>
          <a:xfrm>
            <a:off x="8065778" y="3614993"/>
            <a:ext cx="2087873" cy="457828"/>
          </a:xfrm>
          <a:prstGeom prst="rect">
            <a:avLst/>
          </a:prstGeom>
          <a:solidFill>
            <a:srgbClr val="008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350" b="1" dirty="0"/>
              <a:t>Karbonfangst blir vårt neste store grep!</a:t>
            </a:r>
          </a:p>
        </p:txBody>
      </p:sp>
      <p:grpSp>
        <p:nvGrpSpPr>
          <p:cNvPr id="6" name="Gruppe 5"/>
          <p:cNvGrpSpPr/>
          <p:nvPr/>
        </p:nvGrpSpPr>
        <p:grpSpPr>
          <a:xfrm>
            <a:off x="2454004" y="2261508"/>
            <a:ext cx="2708547" cy="2867705"/>
            <a:chOff x="1240004" y="1872342"/>
            <a:chExt cx="3611396" cy="3823607"/>
          </a:xfrm>
        </p:grpSpPr>
        <p:cxnSp>
          <p:nvCxnSpPr>
            <p:cNvPr id="4" name="Rett linje 3"/>
            <p:cNvCxnSpPr/>
            <p:nvPr/>
          </p:nvCxnSpPr>
          <p:spPr>
            <a:xfrm flipV="1">
              <a:off x="4851400" y="1872342"/>
              <a:ext cx="0" cy="38236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tt linje 24"/>
            <p:cNvCxnSpPr/>
            <p:nvPr/>
          </p:nvCxnSpPr>
          <p:spPr>
            <a:xfrm>
              <a:off x="1240004" y="2888587"/>
              <a:ext cx="361139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kstSylinder 4"/>
            <p:cNvSpPr txBox="1"/>
            <p:nvPr/>
          </p:nvSpPr>
          <p:spPr>
            <a:xfrm>
              <a:off x="1679303" y="2544485"/>
              <a:ext cx="292946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solidFill>
                    <a:srgbClr val="FF0000"/>
                  </a:solidFill>
                </a:rPr>
                <a:t>Nivå 2018: 612 kg/t     Brevik</a:t>
              </a:r>
            </a:p>
            <a:p>
              <a:endParaRPr lang="nb-NO" sz="105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uppe 9"/>
          <p:cNvGrpSpPr/>
          <p:nvPr/>
        </p:nvGrpSpPr>
        <p:grpSpPr>
          <a:xfrm>
            <a:off x="2454004" y="2261507"/>
            <a:ext cx="3299097" cy="2867705"/>
            <a:chOff x="1240004" y="1872341"/>
            <a:chExt cx="4398796" cy="3823607"/>
          </a:xfrm>
        </p:grpSpPr>
        <p:cxnSp>
          <p:nvCxnSpPr>
            <p:cNvPr id="26" name="Rett linje 25"/>
            <p:cNvCxnSpPr/>
            <p:nvPr/>
          </p:nvCxnSpPr>
          <p:spPr>
            <a:xfrm flipV="1">
              <a:off x="5638800" y="1872341"/>
              <a:ext cx="0" cy="38236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/>
            <p:cNvCxnSpPr/>
            <p:nvPr/>
          </p:nvCxnSpPr>
          <p:spPr>
            <a:xfrm>
              <a:off x="1240004" y="4325527"/>
              <a:ext cx="439879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kstSylinder 27"/>
            <p:cNvSpPr txBox="1"/>
            <p:nvPr/>
          </p:nvSpPr>
          <p:spPr>
            <a:xfrm>
              <a:off x="1675368" y="3979135"/>
              <a:ext cx="292946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solidFill>
                    <a:srgbClr val="FF0000"/>
                  </a:solidFill>
                </a:rPr>
                <a:t>Nivå 2024: 300 kg/t   Brevik</a:t>
              </a:r>
            </a:p>
          </p:txBody>
        </p:sp>
      </p:grp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18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46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1929000" y="1127249"/>
            <a:ext cx="2106000" cy="4320000"/>
          </a:xfrm>
          <a:prstGeom prst="rect">
            <a:avLst/>
          </a:prstGeom>
          <a:solidFill>
            <a:srgbClr val="008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Norcems</a:t>
            </a:r>
          </a:p>
          <a:p>
            <a:pPr algn="ctr"/>
            <a:r>
              <a:rPr lang="nb-NO" dirty="0"/>
              <a:t>NULLVISJON</a:t>
            </a:r>
          </a:p>
          <a:p>
            <a:pPr algn="ctr"/>
            <a:br>
              <a:rPr lang="nb-NO" dirty="0"/>
            </a:br>
            <a:r>
              <a:rPr lang="nb-NO" dirty="0"/>
              <a:t>Det er en Visjon JA</a:t>
            </a:r>
            <a:br>
              <a:rPr lang="nb-NO" dirty="0"/>
            </a:br>
            <a:r>
              <a:rPr lang="nb-NO" dirty="0"/>
              <a:t>Er det utopi?</a:t>
            </a:r>
          </a:p>
          <a:p>
            <a:pPr algn="ctr"/>
            <a:r>
              <a:rPr lang="nb-NO" b="1" dirty="0"/>
              <a:t>NEI</a:t>
            </a:r>
          </a:p>
        </p:txBody>
      </p:sp>
      <p:pic>
        <p:nvPicPr>
          <p:cNvPr id="1028" name="Picture 4" descr="G:\Kommunikasjon\Billedarkiv\konstruksjoner\Rasteplasser\Gaularfjellet\010343.jp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5" t="1094"/>
          <a:stretch/>
        </p:blipFill>
        <p:spPr bwMode="auto">
          <a:xfrm>
            <a:off x="4197000" y="1127250"/>
            <a:ext cx="6102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19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255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04B8B5B-9844-CC41-8B84-2621C0A4F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1" name="Tittel 1">
            <a:extLst>
              <a:ext uri="{FF2B5EF4-FFF2-40B4-BE49-F238E27FC236}">
                <a16:creationId xmlns:a16="http://schemas.microsoft.com/office/drawing/2014/main" id="{9F2E9E30-4B8E-EB42-ACFF-0DF68C73EBC8}"/>
              </a:ext>
            </a:extLst>
          </p:cNvPr>
          <p:cNvSpPr txBox="1">
            <a:spLocks/>
          </p:cNvSpPr>
          <p:nvPr/>
        </p:nvSpPr>
        <p:spPr>
          <a:xfrm>
            <a:off x="540000" y="1023936"/>
            <a:ext cx="4338693" cy="75613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b="1" dirty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DA01668-132B-4148-A2D3-07814C60A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86" y="322826"/>
            <a:ext cx="1092200" cy="330200"/>
          </a:xfrm>
          <a:prstGeom prst="rect">
            <a:avLst/>
          </a:prstGeom>
        </p:spPr>
      </p:pic>
      <p:sp>
        <p:nvSpPr>
          <p:cNvPr id="15" name="Tittel 1">
            <a:extLst>
              <a:ext uri="{FF2B5EF4-FFF2-40B4-BE49-F238E27FC236}">
                <a16:creationId xmlns:a16="http://schemas.microsoft.com/office/drawing/2014/main" id="{20B47103-0E89-F84F-A00C-C498D001BEEB}"/>
              </a:ext>
            </a:extLst>
          </p:cNvPr>
          <p:cNvSpPr txBox="1">
            <a:spLocks/>
          </p:cNvSpPr>
          <p:nvPr/>
        </p:nvSpPr>
        <p:spPr>
          <a:xfrm>
            <a:off x="540000" y="871132"/>
            <a:ext cx="10515600" cy="253662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200" b="1" dirty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HEIDELBERG</a:t>
            </a:r>
            <a:r>
              <a:rPr lang="nb-NO" sz="1200" dirty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  GROUP</a:t>
            </a: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C105850D-246C-5240-87CB-C3599AE229D0}"/>
              </a:ext>
            </a:extLst>
          </p:cNvPr>
          <p:cNvGrpSpPr/>
          <p:nvPr/>
        </p:nvGrpSpPr>
        <p:grpSpPr>
          <a:xfrm>
            <a:off x="6027283" y="2300528"/>
            <a:ext cx="3784007" cy="1583078"/>
            <a:chOff x="6027283" y="2300528"/>
            <a:chExt cx="3784007" cy="1583078"/>
          </a:xfrm>
          <a:solidFill>
            <a:srgbClr val="FFA301"/>
          </a:solidFill>
        </p:grpSpPr>
        <p:sp>
          <p:nvSpPr>
            <p:cNvPr id="33" name="Freeform 313">
              <a:extLst>
                <a:ext uri="{FF2B5EF4-FFF2-40B4-BE49-F238E27FC236}">
                  <a16:creationId xmlns:a16="http://schemas.microsoft.com/office/drawing/2014/main" id="{C089AE7A-7D93-3142-A16C-4A0713524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9280" y="3142013"/>
              <a:ext cx="377030" cy="433442"/>
            </a:xfrm>
            <a:custGeom>
              <a:avLst/>
              <a:gdLst>
                <a:gd name="T0" fmla="*/ 2147483647 w 220"/>
                <a:gd name="T1" fmla="*/ 2147483647 h 256"/>
                <a:gd name="T2" fmla="*/ 2147483647 w 220"/>
                <a:gd name="T3" fmla="*/ 2147483647 h 256"/>
                <a:gd name="T4" fmla="*/ 2147483647 w 220"/>
                <a:gd name="T5" fmla="*/ 2147483647 h 256"/>
                <a:gd name="T6" fmla="*/ 2147483647 w 220"/>
                <a:gd name="T7" fmla="*/ 2147483647 h 256"/>
                <a:gd name="T8" fmla="*/ 2147483647 w 220"/>
                <a:gd name="T9" fmla="*/ 2147483647 h 256"/>
                <a:gd name="T10" fmla="*/ 2147483647 w 220"/>
                <a:gd name="T11" fmla="*/ 2147483647 h 256"/>
                <a:gd name="T12" fmla="*/ 2147483647 w 220"/>
                <a:gd name="T13" fmla="*/ 2147483647 h 256"/>
                <a:gd name="T14" fmla="*/ 2147483647 w 220"/>
                <a:gd name="T15" fmla="*/ 2147483647 h 256"/>
                <a:gd name="T16" fmla="*/ 2147483647 w 220"/>
                <a:gd name="T17" fmla="*/ 2147483647 h 256"/>
                <a:gd name="T18" fmla="*/ 2147483647 w 220"/>
                <a:gd name="T19" fmla="*/ 2147483647 h 256"/>
                <a:gd name="T20" fmla="*/ 2147483647 w 220"/>
                <a:gd name="T21" fmla="*/ 2147483647 h 256"/>
                <a:gd name="T22" fmla="*/ 2147483647 w 220"/>
                <a:gd name="T23" fmla="*/ 2147483647 h 256"/>
                <a:gd name="T24" fmla="*/ 2147483647 w 220"/>
                <a:gd name="T25" fmla="*/ 2147483647 h 256"/>
                <a:gd name="T26" fmla="*/ 2147483647 w 220"/>
                <a:gd name="T27" fmla="*/ 2147483647 h 256"/>
                <a:gd name="T28" fmla="*/ 2147483647 w 220"/>
                <a:gd name="T29" fmla="*/ 2147483647 h 256"/>
                <a:gd name="T30" fmla="*/ 2147483647 w 220"/>
                <a:gd name="T31" fmla="*/ 2147483647 h 256"/>
                <a:gd name="T32" fmla="*/ 2147483647 w 220"/>
                <a:gd name="T33" fmla="*/ 2147483647 h 256"/>
                <a:gd name="T34" fmla="*/ 2147483647 w 220"/>
                <a:gd name="T35" fmla="*/ 2147483647 h 256"/>
                <a:gd name="T36" fmla="*/ 2147483647 w 220"/>
                <a:gd name="T37" fmla="*/ 2147483647 h 256"/>
                <a:gd name="T38" fmla="*/ 2147483647 w 220"/>
                <a:gd name="T39" fmla="*/ 2147483647 h 256"/>
                <a:gd name="T40" fmla="*/ 2147483647 w 220"/>
                <a:gd name="T41" fmla="*/ 2147483647 h 256"/>
                <a:gd name="T42" fmla="*/ 0 w 220"/>
                <a:gd name="T43" fmla="*/ 2147483647 h 256"/>
                <a:gd name="T44" fmla="*/ 0 w 220"/>
                <a:gd name="T45" fmla="*/ 2147483647 h 256"/>
                <a:gd name="T46" fmla="*/ 2147483647 w 220"/>
                <a:gd name="T47" fmla="*/ 2147483647 h 256"/>
                <a:gd name="T48" fmla="*/ 2147483647 w 220"/>
                <a:gd name="T49" fmla="*/ 2147483647 h 256"/>
                <a:gd name="T50" fmla="*/ 2147483647 w 220"/>
                <a:gd name="T51" fmla="*/ 2147483647 h 256"/>
                <a:gd name="T52" fmla="*/ 2147483647 w 220"/>
                <a:gd name="T53" fmla="*/ 2147483647 h 256"/>
                <a:gd name="T54" fmla="*/ 2147483647 w 220"/>
                <a:gd name="T55" fmla="*/ 2147483647 h 256"/>
                <a:gd name="T56" fmla="*/ 2147483647 w 220"/>
                <a:gd name="T57" fmla="*/ 2147483647 h 256"/>
                <a:gd name="T58" fmla="*/ 2147483647 w 220"/>
                <a:gd name="T59" fmla="*/ 2147483647 h 256"/>
                <a:gd name="T60" fmla="*/ 2147483647 w 220"/>
                <a:gd name="T61" fmla="*/ 2147483647 h 256"/>
                <a:gd name="T62" fmla="*/ 2147483647 w 220"/>
                <a:gd name="T63" fmla="*/ 2147483647 h 256"/>
                <a:gd name="T64" fmla="*/ 2147483647 w 220"/>
                <a:gd name="T65" fmla="*/ 2147483647 h 256"/>
                <a:gd name="T66" fmla="*/ 2147483647 w 220"/>
                <a:gd name="T67" fmla="*/ 2147483647 h 256"/>
                <a:gd name="T68" fmla="*/ 2147483647 w 220"/>
                <a:gd name="T69" fmla="*/ 2147483647 h 256"/>
                <a:gd name="T70" fmla="*/ 2147483647 w 220"/>
                <a:gd name="T71" fmla="*/ 2147483647 h 256"/>
                <a:gd name="T72" fmla="*/ 2147483647 w 220"/>
                <a:gd name="T73" fmla="*/ 2147483647 h 256"/>
                <a:gd name="T74" fmla="*/ 2147483647 w 220"/>
                <a:gd name="T75" fmla="*/ 2147483647 h 256"/>
                <a:gd name="T76" fmla="*/ 2147483647 w 220"/>
                <a:gd name="T77" fmla="*/ 2147483647 h 256"/>
                <a:gd name="T78" fmla="*/ 2147483647 w 220"/>
                <a:gd name="T79" fmla="*/ 2147483647 h 256"/>
                <a:gd name="T80" fmla="*/ 2147483647 w 220"/>
                <a:gd name="T81" fmla="*/ 2147483647 h 256"/>
                <a:gd name="T82" fmla="*/ 2147483647 w 220"/>
                <a:gd name="T83" fmla="*/ 2147483647 h 256"/>
                <a:gd name="T84" fmla="*/ 2147483647 w 220"/>
                <a:gd name="T85" fmla="*/ 2147483647 h 256"/>
                <a:gd name="T86" fmla="*/ 2147483647 w 220"/>
                <a:gd name="T87" fmla="*/ 2147483647 h 256"/>
                <a:gd name="T88" fmla="*/ 2147483647 w 220"/>
                <a:gd name="T89" fmla="*/ 0 h 256"/>
                <a:gd name="T90" fmla="*/ 2147483647 w 220"/>
                <a:gd name="T91" fmla="*/ 2147483647 h 256"/>
                <a:gd name="T92" fmla="*/ 2147483647 w 220"/>
                <a:gd name="T93" fmla="*/ 2147483647 h 256"/>
                <a:gd name="T94" fmla="*/ 2147483647 w 220"/>
                <a:gd name="T95" fmla="*/ 2147483647 h 256"/>
                <a:gd name="T96" fmla="*/ 2147483647 w 220"/>
                <a:gd name="T97" fmla="*/ 2147483647 h 256"/>
                <a:gd name="T98" fmla="*/ 2147483647 w 220"/>
                <a:gd name="T99" fmla="*/ 2147483647 h 256"/>
                <a:gd name="T100" fmla="*/ 2147483647 w 220"/>
                <a:gd name="T101" fmla="*/ 2147483647 h 256"/>
                <a:gd name="T102" fmla="*/ 2147483647 w 220"/>
                <a:gd name="T103" fmla="*/ 2147483647 h 256"/>
                <a:gd name="T104" fmla="*/ 2147483647 w 220"/>
                <a:gd name="T105" fmla="*/ 2147483647 h 2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20" h="256">
                  <a:moveTo>
                    <a:pt x="1" y="124"/>
                  </a:moveTo>
                  <a:lnTo>
                    <a:pt x="1" y="124"/>
                  </a:lnTo>
                  <a:lnTo>
                    <a:pt x="5" y="127"/>
                  </a:lnTo>
                  <a:lnTo>
                    <a:pt x="7" y="129"/>
                  </a:lnTo>
                  <a:lnTo>
                    <a:pt x="9" y="134"/>
                  </a:lnTo>
                  <a:lnTo>
                    <a:pt x="11" y="140"/>
                  </a:lnTo>
                  <a:lnTo>
                    <a:pt x="11" y="146"/>
                  </a:lnTo>
                  <a:lnTo>
                    <a:pt x="9" y="150"/>
                  </a:lnTo>
                  <a:lnTo>
                    <a:pt x="7" y="155"/>
                  </a:lnTo>
                  <a:lnTo>
                    <a:pt x="6" y="160"/>
                  </a:lnTo>
                  <a:lnTo>
                    <a:pt x="6" y="167"/>
                  </a:lnTo>
                  <a:lnTo>
                    <a:pt x="8" y="174"/>
                  </a:lnTo>
                  <a:lnTo>
                    <a:pt x="9" y="178"/>
                  </a:lnTo>
                  <a:lnTo>
                    <a:pt x="9" y="184"/>
                  </a:lnTo>
                  <a:lnTo>
                    <a:pt x="7" y="197"/>
                  </a:lnTo>
                  <a:lnTo>
                    <a:pt x="4" y="210"/>
                  </a:lnTo>
                  <a:lnTo>
                    <a:pt x="1" y="217"/>
                  </a:lnTo>
                  <a:lnTo>
                    <a:pt x="0" y="220"/>
                  </a:lnTo>
                  <a:lnTo>
                    <a:pt x="0" y="223"/>
                  </a:lnTo>
                  <a:lnTo>
                    <a:pt x="10" y="220"/>
                  </a:lnTo>
                  <a:lnTo>
                    <a:pt x="17" y="219"/>
                  </a:lnTo>
                  <a:lnTo>
                    <a:pt x="29" y="217"/>
                  </a:lnTo>
                  <a:lnTo>
                    <a:pt x="46" y="216"/>
                  </a:lnTo>
                  <a:lnTo>
                    <a:pt x="59" y="222"/>
                  </a:lnTo>
                  <a:lnTo>
                    <a:pt x="64" y="230"/>
                  </a:lnTo>
                  <a:lnTo>
                    <a:pt x="72" y="234"/>
                  </a:lnTo>
                  <a:lnTo>
                    <a:pt x="74" y="247"/>
                  </a:lnTo>
                  <a:lnTo>
                    <a:pt x="89" y="256"/>
                  </a:lnTo>
                  <a:lnTo>
                    <a:pt x="106" y="243"/>
                  </a:lnTo>
                  <a:lnTo>
                    <a:pt x="117" y="245"/>
                  </a:lnTo>
                  <a:lnTo>
                    <a:pt x="127" y="242"/>
                  </a:lnTo>
                  <a:lnTo>
                    <a:pt x="138" y="243"/>
                  </a:lnTo>
                  <a:lnTo>
                    <a:pt x="204" y="242"/>
                  </a:lnTo>
                  <a:lnTo>
                    <a:pt x="207" y="222"/>
                  </a:lnTo>
                  <a:lnTo>
                    <a:pt x="203" y="184"/>
                  </a:lnTo>
                  <a:lnTo>
                    <a:pt x="203" y="147"/>
                  </a:lnTo>
                  <a:lnTo>
                    <a:pt x="201" y="121"/>
                  </a:lnTo>
                  <a:lnTo>
                    <a:pt x="195" y="102"/>
                  </a:lnTo>
                  <a:lnTo>
                    <a:pt x="195" y="56"/>
                  </a:lnTo>
                  <a:lnTo>
                    <a:pt x="220" y="53"/>
                  </a:lnTo>
                  <a:lnTo>
                    <a:pt x="163" y="0"/>
                  </a:lnTo>
                  <a:lnTo>
                    <a:pt x="162" y="28"/>
                  </a:lnTo>
                  <a:lnTo>
                    <a:pt x="159" y="35"/>
                  </a:lnTo>
                  <a:lnTo>
                    <a:pt x="105" y="36"/>
                  </a:lnTo>
                  <a:lnTo>
                    <a:pt x="100" y="83"/>
                  </a:lnTo>
                  <a:lnTo>
                    <a:pt x="90" y="92"/>
                  </a:lnTo>
                  <a:lnTo>
                    <a:pt x="79" y="95"/>
                  </a:lnTo>
                  <a:lnTo>
                    <a:pt x="75" y="121"/>
                  </a:lnTo>
                  <a:lnTo>
                    <a:pt x="1" y="124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320">
              <a:extLst>
                <a:ext uri="{FF2B5EF4-FFF2-40B4-BE49-F238E27FC236}">
                  <a16:creationId xmlns:a16="http://schemas.microsoft.com/office/drawing/2014/main" id="{6F0A467B-6AAA-334B-AAC1-BEA13DB1F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283" y="3611011"/>
              <a:ext cx="99399" cy="28783"/>
            </a:xfrm>
            <a:custGeom>
              <a:avLst/>
              <a:gdLst>
                <a:gd name="T0" fmla="*/ 0 w 58"/>
                <a:gd name="T1" fmla="*/ 2147483647 h 17"/>
                <a:gd name="T2" fmla="*/ 2147483647 w 58"/>
                <a:gd name="T3" fmla="*/ 2147483647 h 17"/>
                <a:gd name="T4" fmla="*/ 2147483647 w 58"/>
                <a:gd name="T5" fmla="*/ 2147483647 h 17"/>
                <a:gd name="T6" fmla="*/ 2147483647 w 58"/>
                <a:gd name="T7" fmla="*/ 2147483647 h 17"/>
                <a:gd name="T8" fmla="*/ 2147483647 w 58"/>
                <a:gd name="T9" fmla="*/ 2147483647 h 17"/>
                <a:gd name="T10" fmla="*/ 2147483647 w 58"/>
                <a:gd name="T11" fmla="*/ 2147483647 h 17"/>
                <a:gd name="T12" fmla="*/ 2147483647 w 58"/>
                <a:gd name="T13" fmla="*/ 2147483647 h 17"/>
                <a:gd name="T14" fmla="*/ 2147483647 w 58"/>
                <a:gd name="T15" fmla="*/ 0 h 17"/>
                <a:gd name="T16" fmla="*/ 2147483647 w 58"/>
                <a:gd name="T17" fmla="*/ 2147483647 h 17"/>
                <a:gd name="T18" fmla="*/ 0 w 58"/>
                <a:gd name="T19" fmla="*/ 2147483647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8" h="17">
                  <a:moveTo>
                    <a:pt x="0" y="17"/>
                  </a:moveTo>
                  <a:lnTo>
                    <a:pt x="16" y="14"/>
                  </a:lnTo>
                  <a:lnTo>
                    <a:pt x="39" y="12"/>
                  </a:lnTo>
                  <a:lnTo>
                    <a:pt x="54" y="13"/>
                  </a:lnTo>
                  <a:lnTo>
                    <a:pt x="58" y="8"/>
                  </a:lnTo>
                  <a:lnTo>
                    <a:pt x="44" y="1"/>
                  </a:lnTo>
                  <a:lnTo>
                    <a:pt x="29" y="2"/>
                  </a:lnTo>
                  <a:lnTo>
                    <a:pt x="17" y="0"/>
                  </a:lnTo>
                  <a:lnTo>
                    <a:pt x="2" y="1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6350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329">
              <a:extLst>
                <a:ext uri="{FF2B5EF4-FFF2-40B4-BE49-F238E27FC236}">
                  <a16:creationId xmlns:a16="http://schemas.microsoft.com/office/drawing/2014/main" id="{C32CD2A4-54D5-2946-A05A-B42F647AC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184" y="2984553"/>
              <a:ext cx="341041" cy="355557"/>
            </a:xfrm>
            <a:custGeom>
              <a:avLst/>
              <a:gdLst>
                <a:gd name="T0" fmla="*/ 2147483647 w 199"/>
                <a:gd name="T1" fmla="*/ 2147483647 h 210"/>
                <a:gd name="T2" fmla="*/ 2147483647 w 199"/>
                <a:gd name="T3" fmla="*/ 2147483647 h 210"/>
                <a:gd name="T4" fmla="*/ 2147483647 w 199"/>
                <a:gd name="T5" fmla="*/ 2147483647 h 210"/>
                <a:gd name="T6" fmla="*/ 2147483647 w 199"/>
                <a:gd name="T7" fmla="*/ 2147483647 h 210"/>
                <a:gd name="T8" fmla="*/ 2147483647 w 199"/>
                <a:gd name="T9" fmla="*/ 2147483647 h 210"/>
                <a:gd name="T10" fmla="*/ 2147483647 w 199"/>
                <a:gd name="T11" fmla="*/ 2147483647 h 210"/>
                <a:gd name="T12" fmla="*/ 2147483647 w 199"/>
                <a:gd name="T13" fmla="*/ 2147483647 h 210"/>
                <a:gd name="T14" fmla="*/ 2147483647 w 199"/>
                <a:gd name="T15" fmla="*/ 2147483647 h 210"/>
                <a:gd name="T16" fmla="*/ 2147483647 w 199"/>
                <a:gd name="T17" fmla="*/ 2147483647 h 210"/>
                <a:gd name="T18" fmla="*/ 2147483647 w 199"/>
                <a:gd name="T19" fmla="*/ 2147483647 h 210"/>
                <a:gd name="T20" fmla="*/ 2147483647 w 199"/>
                <a:gd name="T21" fmla="*/ 2147483647 h 210"/>
                <a:gd name="T22" fmla="*/ 2147483647 w 199"/>
                <a:gd name="T23" fmla="*/ 2147483647 h 210"/>
                <a:gd name="T24" fmla="*/ 2147483647 w 199"/>
                <a:gd name="T25" fmla="*/ 2147483647 h 210"/>
                <a:gd name="T26" fmla="*/ 2147483647 w 199"/>
                <a:gd name="T27" fmla="*/ 2147483647 h 210"/>
                <a:gd name="T28" fmla="*/ 2147483647 w 199"/>
                <a:gd name="T29" fmla="*/ 2147483647 h 210"/>
                <a:gd name="T30" fmla="*/ 2147483647 w 199"/>
                <a:gd name="T31" fmla="*/ 2147483647 h 210"/>
                <a:gd name="T32" fmla="*/ 2147483647 w 199"/>
                <a:gd name="T33" fmla="*/ 2147483647 h 210"/>
                <a:gd name="T34" fmla="*/ 2147483647 w 199"/>
                <a:gd name="T35" fmla="*/ 2147483647 h 210"/>
                <a:gd name="T36" fmla="*/ 2147483647 w 199"/>
                <a:gd name="T37" fmla="*/ 2147483647 h 210"/>
                <a:gd name="T38" fmla="*/ 2147483647 w 199"/>
                <a:gd name="T39" fmla="*/ 2147483647 h 210"/>
                <a:gd name="T40" fmla="*/ 2147483647 w 199"/>
                <a:gd name="T41" fmla="*/ 2147483647 h 210"/>
                <a:gd name="T42" fmla="*/ 2147483647 w 199"/>
                <a:gd name="T43" fmla="*/ 2147483647 h 210"/>
                <a:gd name="T44" fmla="*/ 2147483647 w 199"/>
                <a:gd name="T45" fmla="*/ 2147483647 h 210"/>
                <a:gd name="T46" fmla="*/ 2147483647 w 199"/>
                <a:gd name="T47" fmla="*/ 2147483647 h 210"/>
                <a:gd name="T48" fmla="*/ 2147483647 w 199"/>
                <a:gd name="T49" fmla="*/ 2147483647 h 210"/>
                <a:gd name="T50" fmla="*/ 2147483647 w 199"/>
                <a:gd name="T51" fmla="*/ 2147483647 h 210"/>
                <a:gd name="T52" fmla="*/ 2147483647 w 199"/>
                <a:gd name="T53" fmla="*/ 2147483647 h 210"/>
                <a:gd name="T54" fmla="*/ 2147483647 w 199"/>
                <a:gd name="T55" fmla="*/ 2147483647 h 210"/>
                <a:gd name="T56" fmla="*/ 2147483647 w 199"/>
                <a:gd name="T57" fmla="*/ 2147483647 h 210"/>
                <a:gd name="T58" fmla="*/ 2147483647 w 199"/>
                <a:gd name="T59" fmla="*/ 2147483647 h 210"/>
                <a:gd name="T60" fmla="*/ 2147483647 w 199"/>
                <a:gd name="T61" fmla="*/ 2147483647 h 210"/>
                <a:gd name="T62" fmla="*/ 2147483647 w 199"/>
                <a:gd name="T63" fmla="*/ 2147483647 h 210"/>
                <a:gd name="T64" fmla="*/ 2147483647 w 199"/>
                <a:gd name="T65" fmla="*/ 2147483647 h 210"/>
                <a:gd name="T66" fmla="*/ 2147483647 w 199"/>
                <a:gd name="T67" fmla="*/ 2147483647 h 210"/>
                <a:gd name="T68" fmla="*/ 2147483647 w 199"/>
                <a:gd name="T69" fmla="*/ 2147483647 h 210"/>
                <a:gd name="T70" fmla="*/ 2147483647 w 199"/>
                <a:gd name="T71" fmla="*/ 2147483647 h 210"/>
                <a:gd name="T72" fmla="*/ 2147483647 w 199"/>
                <a:gd name="T73" fmla="*/ 2147483647 h 210"/>
                <a:gd name="T74" fmla="*/ 2147483647 w 199"/>
                <a:gd name="T75" fmla="*/ 2147483647 h 210"/>
                <a:gd name="T76" fmla="*/ 2147483647 w 199"/>
                <a:gd name="T77" fmla="*/ 2147483647 h 210"/>
                <a:gd name="T78" fmla="*/ 2147483647 w 199"/>
                <a:gd name="T79" fmla="*/ 2147483647 h 210"/>
                <a:gd name="T80" fmla="*/ 2147483647 w 199"/>
                <a:gd name="T81" fmla="*/ 0 h 210"/>
                <a:gd name="T82" fmla="*/ 2147483647 w 199"/>
                <a:gd name="T83" fmla="*/ 2147483647 h 210"/>
                <a:gd name="T84" fmla="*/ 0 w 199"/>
                <a:gd name="T85" fmla="*/ 2147483647 h 210"/>
                <a:gd name="T86" fmla="*/ 2147483647 w 199"/>
                <a:gd name="T87" fmla="*/ 2147483647 h 210"/>
                <a:gd name="T88" fmla="*/ 2147483647 w 199"/>
                <a:gd name="T89" fmla="*/ 2147483647 h 210"/>
                <a:gd name="T90" fmla="*/ 0 w 199"/>
                <a:gd name="T91" fmla="*/ 2147483647 h 210"/>
                <a:gd name="T92" fmla="*/ 2147483647 w 199"/>
                <a:gd name="T93" fmla="*/ 2147483647 h 210"/>
                <a:gd name="T94" fmla="*/ 2147483647 w 199"/>
                <a:gd name="T95" fmla="*/ 2147483647 h 210"/>
                <a:gd name="T96" fmla="*/ 2147483647 w 199"/>
                <a:gd name="T97" fmla="*/ 2147483647 h 210"/>
                <a:gd name="T98" fmla="*/ 2147483647 w 199"/>
                <a:gd name="T99" fmla="*/ 2147483647 h 210"/>
                <a:gd name="T100" fmla="*/ 2147483647 w 199"/>
                <a:gd name="T101" fmla="*/ 2147483647 h 210"/>
                <a:gd name="T102" fmla="*/ 2147483647 w 199"/>
                <a:gd name="T103" fmla="*/ 2147483647 h 2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9" h="210">
                  <a:moveTo>
                    <a:pt x="197" y="183"/>
                  </a:moveTo>
                  <a:lnTo>
                    <a:pt x="197" y="183"/>
                  </a:lnTo>
                  <a:lnTo>
                    <a:pt x="196" y="178"/>
                  </a:lnTo>
                  <a:lnTo>
                    <a:pt x="196" y="175"/>
                  </a:lnTo>
                  <a:lnTo>
                    <a:pt x="198" y="168"/>
                  </a:lnTo>
                  <a:lnTo>
                    <a:pt x="198" y="164"/>
                  </a:lnTo>
                  <a:lnTo>
                    <a:pt x="197" y="161"/>
                  </a:lnTo>
                  <a:lnTo>
                    <a:pt x="196" y="160"/>
                  </a:lnTo>
                  <a:lnTo>
                    <a:pt x="190" y="152"/>
                  </a:lnTo>
                  <a:lnTo>
                    <a:pt x="181" y="140"/>
                  </a:lnTo>
                  <a:lnTo>
                    <a:pt x="164" y="113"/>
                  </a:lnTo>
                  <a:lnTo>
                    <a:pt x="153" y="94"/>
                  </a:lnTo>
                  <a:lnTo>
                    <a:pt x="150" y="87"/>
                  </a:lnTo>
                  <a:lnTo>
                    <a:pt x="150" y="85"/>
                  </a:lnTo>
                  <a:lnTo>
                    <a:pt x="152" y="84"/>
                  </a:lnTo>
                  <a:lnTo>
                    <a:pt x="153" y="83"/>
                  </a:lnTo>
                  <a:lnTo>
                    <a:pt x="152" y="81"/>
                  </a:lnTo>
                  <a:lnTo>
                    <a:pt x="149" y="77"/>
                  </a:lnTo>
                  <a:lnTo>
                    <a:pt x="144" y="70"/>
                  </a:lnTo>
                  <a:lnTo>
                    <a:pt x="139" y="61"/>
                  </a:lnTo>
                  <a:lnTo>
                    <a:pt x="134" y="51"/>
                  </a:lnTo>
                  <a:lnTo>
                    <a:pt x="132" y="47"/>
                  </a:lnTo>
                  <a:lnTo>
                    <a:pt x="132" y="44"/>
                  </a:lnTo>
                  <a:lnTo>
                    <a:pt x="132" y="40"/>
                  </a:lnTo>
                  <a:lnTo>
                    <a:pt x="134" y="39"/>
                  </a:lnTo>
                  <a:lnTo>
                    <a:pt x="136" y="39"/>
                  </a:lnTo>
                  <a:lnTo>
                    <a:pt x="137" y="39"/>
                  </a:lnTo>
                  <a:lnTo>
                    <a:pt x="140" y="44"/>
                  </a:lnTo>
                  <a:lnTo>
                    <a:pt x="142" y="51"/>
                  </a:lnTo>
                  <a:lnTo>
                    <a:pt x="144" y="55"/>
                  </a:lnTo>
                  <a:lnTo>
                    <a:pt x="148" y="59"/>
                  </a:lnTo>
                  <a:lnTo>
                    <a:pt x="160" y="76"/>
                  </a:lnTo>
                  <a:lnTo>
                    <a:pt x="162" y="78"/>
                  </a:lnTo>
                  <a:lnTo>
                    <a:pt x="164" y="79"/>
                  </a:lnTo>
                  <a:lnTo>
                    <a:pt x="167" y="79"/>
                  </a:lnTo>
                  <a:lnTo>
                    <a:pt x="168" y="77"/>
                  </a:lnTo>
                  <a:lnTo>
                    <a:pt x="173" y="67"/>
                  </a:lnTo>
                  <a:lnTo>
                    <a:pt x="178" y="57"/>
                  </a:lnTo>
                  <a:lnTo>
                    <a:pt x="179" y="53"/>
                  </a:lnTo>
                  <a:lnTo>
                    <a:pt x="181" y="50"/>
                  </a:lnTo>
                  <a:lnTo>
                    <a:pt x="169" y="26"/>
                  </a:lnTo>
                  <a:lnTo>
                    <a:pt x="162" y="14"/>
                  </a:lnTo>
                  <a:lnTo>
                    <a:pt x="162" y="11"/>
                  </a:lnTo>
                  <a:lnTo>
                    <a:pt x="166" y="7"/>
                  </a:lnTo>
                  <a:lnTo>
                    <a:pt x="164" y="3"/>
                  </a:lnTo>
                  <a:lnTo>
                    <a:pt x="160" y="7"/>
                  </a:lnTo>
                  <a:lnTo>
                    <a:pt x="155" y="9"/>
                  </a:lnTo>
                  <a:lnTo>
                    <a:pt x="152" y="10"/>
                  </a:lnTo>
                  <a:lnTo>
                    <a:pt x="146" y="10"/>
                  </a:lnTo>
                  <a:lnTo>
                    <a:pt x="131" y="11"/>
                  </a:lnTo>
                  <a:lnTo>
                    <a:pt x="124" y="11"/>
                  </a:lnTo>
                  <a:lnTo>
                    <a:pt x="120" y="11"/>
                  </a:lnTo>
                  <a:lnTo>
                    <a:pt x="109" y="9"/>
                  </a:lnTo>
                  <a:lnTo>
                    <a:pt x="103" y="8"/>
                  </a:lnTo>
                  <a:lnTo>
                    <a:pt x="100" y="8"/>
                  </a:lnTo>
                  <a:lnTo>
                    <a:pt x="98" y="9"/>
                  </a:lnTo>
                  <a:lnTo>
                    <a:pt x="93" y="11"/>
                  </a:lnTo>
                  <a:lnTo>
                    <a:pt x="85" y="13"/>
                  </a:lnTo>
                  <a:lnTo>
                    <a:pt x="77" y="13"/>
                  </a:lnTo>
                  <a:lnTo>
                    <a:pt x="67" y="12"/>
                  </a:lnTo>
                  <a:lnTo>
                    <a:pt x="42" y="4"/>
                  </a:lnTo>
                  <a:lnTo>
                    <a:pt x="30" y="2"/>
                  </a:lnTo>
                  <a:lnTo>
                    <a:pt x="25" y="1"/>
                  </a:lnTo>
                  <a:lnTo>
                    <a:pt x="21" y="2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8" y="3"/>
                  </a:lnTo>
                  <a:lnTo>
                    <a:pt x="3" y="14"/>
                  </a:lnTo>
                  <a:lnTo>
                    <a:pt x="0" y="24"/>
                  </a:lnTo>
                  <a:lnTo>
                    <a:pt x="2" y="33"/>
                  </a:lnTo>
                  <a:lnTo>
                    <a:pt x="3" y="40"/>
                  </a:lnTo>
                  <a:lnTo>
                    <a:pt x="2" y="44"/>
                  </a:lnTo>
                  <a:lnTo>
                    <a:pt x="2" y="47"/>
                  </a:lnTo>
                  <a:lnTo>
                    <a:pt x="0" y="51"/>
                  </a:lnTo>
                  <a:lnTo>
                    <a:pt x="1" y="54"/>
                  </a:lnTo>
                  <a:lnTo>
                    <a:pt x="3" y="57"/>
                  </a:lnTo>
                  <a:lnTo>
                    <a:pt x="8" y="208"/>
                  </a:lnTo>
                  <a:lnTo>
                    <a:pt x="6" y="206"/>
                  </a:lnTo>
                  <a:lnTo>
                    <a:pt x="132" y="205"/>
                  </a:lnTo>
                  <a:lnTo>
                    <a:pt x="149" y="206"/>
                  </a:lnTo>
                  <a:lnTo>
                    <a:pt x="155" y="210"/>
                  </a:lnTo>
                  <a:lnTo>
                    <a:pt x="166" y="206"/>
                  </a:lnTo>
                  <a:lnTo>
                    <a:pt x="180" y="195"/>
                  </a:lnTo>
                  <a:lnTo>
                    <a:pt x="192" y="192"/>
                  </a:lnTo>
                  <a:lnTo>
                    <a:pt x="199" y="188"/>
                  </a:lnTo>
                  <a:lnTo>
                    <a:pt x="197" y="183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36" name="Freeform 337">
              <a:extLst>
                <a:ext uri="{FF2B5EF4-FFF2-40B4-BE49-F238E27FC236}">
                  <a16:creationId xmlns:a16="http://schemas.microsoft.com/office/drawing/2014/main" id="{B919E59E-E810-274F-A275-63FBEFF12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244" y="2849102"/>
              <a:ext cx="383885" cy="291219"/>
            </a:xfrm>
            <a:custGeom>
              <a:avLst/>
              <a:gdLst>
                <a:gd name="T0" fmla="*/ 2147483647 w 224"/>
                <a:gd name="T1" fmla="*/ 2147483647 h 172"/>
                <a:gd name="T2" fmla="*/ 2147483647 w 224"/>
                <a:gd name="T3" fmla="*/ 2147483647 h 172"/>
                <a:gd name="T4" fmla="*/ 2147483647 w 224"/>
                <a:gd name="T5" fmla="*/ 2147483647 h 172"/>
                <a:gd name="T6" fmla="*/ 2147483647 w 224"/>
                <a:gd name="T7" fmla="*/ 2147483647 h 172"/>
                <a:gd name="T8" fmla="*/ 2147483647 w 224"/>
                <a:gd name="T9" fmla="*/ 2147483647 h 172"/>
                <a:gd name="T10" fmla="*/ 2147483647 w 224"/>
                <a:gd name="T11" fmla="*/ 2147483647 h 172"/>
                <a:gd name="T12" fmla="*/ 2147483647 w 224"/>
                <a:gd name="T13" fmla="*/ 0 h 172"/>
                <a:gd name="T14" fmla="*/ 2147483647 w 224"/>
                <a:gd name="T15" fmla="*/ 0 h 172"/>
                <a:gd name="T16" fmla="*/ 2147483647 w 224"/>
                <a:gd name="T17" fmla="*/ 2147483647 h 172"/>
                <a:gd name="T18" fmla="*/ 2147483647 w 224"/>
                <a:gd name="T19" fmla="*/ 2147483647 h 172"/>
                <a:gd name="T20" fmla="*/ 2147483647 w 224"/>
                <a:gd name="T21" fmla="*/ 2147483647 h 172"/>
                <a:gd name="T22" fmla="*/ 2147483647 w 224"/>
                <a:gd name="T23" fmla="*/ 2147483647 h 172"/>
                <a:gd name="T24" fmla="*/ 2147483647 w 224"/>
                <a:gd name="T25" fmla="*/ 2147483647 h 172"/>
                <a:gd name="T26" fmla="*/ 2147483647 w 224"/>
                <a:gd name="T27" fmla="*/ 2147483647 h 172"/>
                <a:gd name="T28" fmla="*/ 2147483647 w 224"/>
                <a:gd name="T29" fmla="*/ 2147483647 h 172"/>
                <a:gd name="T30" fmla="*/ 2147483647 w 224"/>
                <a:gd name="T31" fmla="*/ 2147483647 h 172"/>
                <a:gd name="T32" fmla="*/ 2147483647 w 224"/>
                <a:gd name="T33" fmla="*/ 2147483647 h 172"/>
                <a:gd name="T34" fmla="*/ 2147483647 w 224"/>
                <a:gd name="T35" fmla="*/ 2147483647 h 172"/>
                <a:gd name="T36" fmla="*/ 2147483647 w 224"/>
                <a:gd name="T37" fmla="*/ 2147483647 h 172"/>
                <a:gd name="T38" fmla="*/ 2147483647 w 224"/>
                <a:gd name="T39" fmla="*/ 2147483647 h 172"/>
                <a:gd name="T40" fmla="*/ 2147483647 w 224"/>
                <a:gd name="T41" fmla="*/ 2147483647 h 172"/>
                <a:gd name="T42" fmla="*/ 2147483647 w 224"/>
                <a:gd name="T43" fmla="*/ 2147483647 h 172"/>
                <a:gd name="T44" fmla="*/ 2147483647 w 224"/>
                <a:gd name="T45" fmla="*/ 2147483647 h 172"/>
                <a:gd name="T46" fmla="*/ 2147483647 w 224"/>
                <a:gd name="T47" fmla="*/ 2147483647 h 172"/>
                <a:gd name="T48" fmla="*/ 2147483647 w 224"/>
                <a:gd name="T49" fmla="*/ 2147483647 h 172"/>
                <a:gd name="T50" fmla="*/ 2147483647 w 224"/>
                <a:gd name="T51" fmla="*/ 2147483647 h 172"/>
                <a:gd name="T52" fmla="*/ 2147483647 w 224"/>
                <a:gd name="T53" fmla="*/ 2147483647 h 172"/>
                <a:gd name="T54" fmla="*/ 0 w 224"/>
                <a:gd name="T55" fmla="*/ 2147483647 h 172"/>
                <a:gd name="T56" fmla="*/ 2147483647 w 224"/>
                <a:gd name="T57" fmla="*/ 2147483647 h 172"/>
                <a:gd name="T58" fmla="*/ 2147483647 w 224"/>
                <a:gd name="T59" fmla="*/ 2147483647 h 172"/>
                <a:gd name="T60" fmla="*/ 2147483647 w 224"/>
                <a:gd name="T61" fmla="*/ 2147483647 h 172"/>
                <a:gd name="T62" fmla="*/ 2147483647 w 224"/>
                <a:gd name="T63" fmla="*/ 2147483647 h 172"/>
                <a:gd name="T64" fmla="*/ 2147483647 w 224"/>
                <a:gd name="T65" fmla="*/ 2147483647 h 172"/>
                <a:gd name="T66" fmla="*/ 2147483647 w 224"/>
                <a:gd name="T67" fmla="*/ 2147483647 h 172"/>
                <a:gd name="T68" fmla="*/ 2147483647 w 224"/>
                <a:gd name="T69" fmla="*/ 2147483647 h 172"/>
                <a:gd name="T70" fmla="*/ 2147483647 w 224"/>
                <a:gd name="T71" fmla="*/ 2147483647 h 172"/>
                <a:gd name="T72" fmla="*/ 2147483647 w 224"/>
                <a:gd name="T73" fmla="*/ 2147483647 h 172"/>
                <a:gd name="T74" fmla="*/ 2147483647 w 224"/>
                <a:gd name="T75" fmla="*/ 2147483647 h 172"/>
                <a:gd name="T76" fmla="*/ 2147483647 w 224"/>
                <a:gd name="T77" fmla="*/ 2147483647 h 17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4" h="172">
                  <a:moveTo>
                    <a:pt x="205" y="10"/>
                  </a:moveTo>
                  <a:lnTo>
                    <a:pt x="205" y="10"/>
                  </a:lnTo>
                  <a:lnTo>
                    <a:pt x="201" y="10"/>
                  </a:lnTo>
                  <a:lnTo>
                    <a:pt x="197" y="8"/>
                  </a:lnTo>
                  <a:lnTo>
                    <a:pt x="194" y="7"/>
                  </a:lnTo>
                  <a:lnTo>
                    <a:pt x="190" y="7"/>
                  </a:lnTo>
                  <a:lnTo>
                    <a:pt x="184" y="8"/>
                  </a:lnTo>
                  <a:lnTo>
                    <a:pt x="178" y="9"/>
                  </a:lnTo>
                  <a:lnTo>
                    <a:pt x="175" y="9"/>
                  </a:lnTo>
                  <a:lnTo>
                    <a:pt x="173" y="8"/>
                  </a:lnTo>
                  <a:lnTo>
                    <a:pt x="160" y="2"/>
                  </a:lnTo>
                  <a:lnTo>
                    <a:pt x="155" y="0"/>
                  </a:lnTo>
                  <a:lnTo>
                    <a:pt x="150" y="0"/>
                  </a:lnTo>
                  <a:lnTo>
                    <a:pt x="147" y="1"/>
                  </a:lnTo>
                  <a:lnTo>
                    <a:pt x="142" y="5"/>
                  </a:lnTo>
                  <a:lnTo>
                    <a:pt x="134" y="15"/>
                  </a:lnTo>
                  <a:lnTo>
                    <a:pt x="130" y="21"/>
                  </a:lnTo>
                  <a:lnTo>
                    <a:pt x="123" y="27"/>
                  </a:lnTo>
                  <a:lnTo>
                    <a:pt x="115" y="34"/>
                  </a:lnTo>
                  <a:lnTo>
                    <a:pt x="106" y="41"/>
                  </a:lnTo>
                  <a:lnTo>
                    <a:pt x="102" y="44"/>
                  </a:lnTo>
                  <a:lnTo>
                    <a:pt x="97" y="47"/>
                  </a:lnTo>
                  <a:lnTo>
                    <a:pt x="91" y="57"/>
                  </a:lnTo>
                  <a:lnTo>
                    <a:pt x="85" y="67"/>
                  </a:lnTo>
                  <a:lnTo>
                    <a:pt x="78" y="79"/>
                  </a:lnTo>
                  <a:lnTo>
                    <a:pt x="75" y="89"/>
                  </a:lnTo>
                  <a:lnTo>
                    <a:pt x="73" y="94"/>
                  </a:lnTo>
                  <a:lnTo>
                    <a:pt x="73" y="100"/>
                  </a:lnTo>
                  <a:lnTo>
                    <a:pt x="73" y="104"/>
                  </a:lnTo>
                  <a:lnTo>
                    <a:pt x="73" y="109"/>
                  </a:lnTo>
                  <a:lnTo>
                    <a:pt x="72" y="113"/>
                  </a:lnTo>
                  <a:lnTo>
                    <a:pt x="68" y="117"/>
                  </a:lnTo>
                  <a:lnTo>
                    <a:pt x="64" y="119"/>
                  </a:lnTo>
                  <a:lnTo>
                    <a:pt x="61" y="121"/>
                  </a:lnTo>
                  <a:lnTo>
                    <a:pt x="58" y="124"/>
                  </a:lnTo>
                  <a:lnTo>
                    <a:pt x="54" y="129"/>
                  </a:lnTo>
                  <a:lnTo>
                    <a:pt x="48" y="135"/>
                  </a:lnTo>
                  <a:lnTo>
                    <a:pt x="45" y="138"/>
                  </a:lnTo>
                  <a:lnTo>
                    <a:pt x="41" y="140"/>
                  </a:lnTo>
                  <a:lnTo>
                    <a:pt x="27" y="149"/>
                  </a:lnTo>
                  <a:lnTo>
                    <a:pt x="19" y="153"/>
                  </a:lnTo>
                  <a:lnTo>
                    <a:pt x="12" y="156"/>
                  </a:lnTo>
                  <a:lnTo>
                    <a:pt x="11" y="156"/>
                  </a:lnTo>
                  <a:lnTo>
                    <a:pt x="9" y="158"/>
                  </a:lnTo>
                  <a:lnTo>
                    <a:pt x="5" y="164"/>
                  </a:lnTo>
                  <a:lnTo>
                    <a:pt x="0" y="172"/>
                  </a:lnTo>
                  <a:lnTo>
                    <a:pt x="94" y="172"/>
                  </a:lnTo>
                  <a:lnTo>
                    <a:pt x="96" y="155"/>
                  </a:lnTo>
                  <a:lnTo>
                    <a:pt x="106" y="150"/>
                  </a:lnTo>
                  <a:lnTo>
                    <a:pt x="127" y="135"/>
                  </a:lnTo>
                  <a:lnTo>
                    <a:pt x="150" y="130"/>
                  </a:lnTo>
                  <a:lnTo>
                    <a:pt x="167" y="118"/>
                  </a:lnTo>
                  <a:lnTo>
                    <a:pt x="178" y="108"/>
                  </a:lnTo>
                  <a:lnTo>
                    <a:pt x="188" y="91"/>
                  </a:lnTo>
                  <a:lnTo>
                    <a:pt x="202" y="83"/>
                  </a:lnTo>
                  <a:lnTo>
                    <a:pt x="218" y="81"/>
                  </a:lnTo>
                  <a:lnTo>
                    <a:pt x="220" y="80"/>
                  </a:lnTo>
                  <a:lnTo>
                    <a:pt x="223" y="75"/>
                  </a:lnTo>
                  <a:lnTo>
                    <a:pt x="224" y="72"/>
                  </a:lnTo>
                  <a:lnTo>
                    <a:pt x="224" y="69"/>
                  </a:lnTo>
                  <a:lnTo>
                    <a:pt x="224" y="65"/>
                  </a:lnTo>
                  <a:lnTo>
                    <a:pt x="223" y="61"/>
                  </a:lnTo>
                  <a:lnTo>
                    <a:pt x="213" y="39"/>
                  </a:lnTo>
                  <a:lnTo>
                    <a:pt x="213" y="21"/>
                  </a:lnTo>
                  <a:lnTo>
                    <a:pt x="210" y="11"/>
                  </a:lnTo>
                  <a:lnTo>
                    <a:pt x="205" y="10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339">
              <a:extLst>
                <a:ext uri="{FF2B5EF4-FFF2-40B4-BE49-F238E27FC236}">
                  <a16:creationId xmlns:a16="http://schemas.microsoft.com/office/drawing/2014/main" id="{2C198BB2-6687-2A4C-A3D2-23F347A67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852" y="3140321"/>
              <a:ext cx="282772" cy="209948"/>
            </a:xfrm>
            <a:custGeom>
              <a:avLst/>
              <a:gdLst>
                <a:gd name="T0" fmla="*/ 2147483647 w 165"/>
                <a:gd name="T1" fmla="*/ 2147483647 h 124"/>
                <a:gd name="T2" fmla="*/ 0 w 165"/>
                <a:gd name="T3" fmla="*/ 2147483647 h 124"/>
                <a:gd name="T4" fmla="*/ 0 w 165"/>
                <a:gd name="T5" fmla="*/ 2147483647 h 124"/>
                <a:gd name="T6" fmla="*/ 0 w 165"/>
                <a:gd name="T7" fmla="*/ 2147483647 h 124"/>
                <a:gd name="T8" fmla="*/ 2147483647 w 165"/>
                <a:gd name="T9" fmla="*/ 2147483647 h 124"/>
                <a:gd name="T10" fmla="*/ 2147483647 w 165"/>
                <a:gd name="T11" fmla="*/ 2147483647 h 124"/>
                <a:gd name="T12" fmla="*/ 2147483647 w 165"/>
                <a:gd name="T13" fmla="*/ 2147483647 h 124"/>
                <a:gd name="T14" fmla="*/ 2147483647 w 165"/>
                <a:gd name="T15" fmla="*/ 2147483647 h 124"/>
                <a:gd name="T16" fmla="*/ 2147483647 w 165"/>
                <a:gd name="T17" fmla="*/ 2147483647 h 124"/>
                <a:gd name="T18" fmla="*/ 2147483647 w 165"/>
                <a:gd name="T19" fmla="*/ 2147483647 h 124"/>
                <a:gd name="T20" fmla="*/ 2147483647 w 165"/>
                <a:gd name="T21" fmla="*/ 2147483647 h 124"/>
                <a:gd name="T22" fmla="*/ 2147483647 w 165"/>
                <a:gd name="T23" fmla="*/ 2147483647 h 124"/>
                <a:gd name="T24" fmla="*/ 2147483647 w 165"/>
                <a:gd name="T25" fmla="*/ 2147483647 h 124"/>
                <a:gd name="T26" fmla="*/ 2147483647 w 165"/>
                <a:gd name="T27" fmla="*/ 2147483647 h 124"/>
                <a:gd name="T28" fmla="*/ 2147483647 w 165"/>
                <a:gd name="T29" fmla="*/ 2147483647 h 124"/>
                <a:gd name="T30" fmla="*/ 2147483647 w 165"/>
                <a:gd name="T31" fmla="*/ 2147483647 h 124"/>
                <a:gd name="T32" fmla="*/ 2147483647 w 165"/>
                <a:gd name="T33" fmla="*/ 2147483647 h 124"/>
                <a:gd name="T34" fmla="*/ 2147483647 w 165"/>
                <a:gd name="T35" fmla="*/ 2147483647 h 124"/>
                <a:gd name="T36" fmla="*/ 2147483647 w 165"/>
                <a:gd name="T37" fmla="*/ 2147483647 h 124"/>
                <a:gd name="T38" fmla="*/ 2147483647 w 165"/>
                <a:gd name="T39" fmla="*/ 2147483647 h 124"/>
                <a:gd name="T40" fmla="*/ 2147483647 w 165"/>
                <a:gd name="T41" fmla="*/ 2147483647 h 124"/>
                <a:gd name="T42" fmla="*/ 2147483647 w 165"/>
                <a:gd name="T43" fmla="*/ 2147483647 h 124"/>
                <a:gd name="T44" fmla="*/ 2147483647 w 165"/>
                <a:gd name="T45" fmla="*/ 2147483647 h 124"/>
                <a:gd name="T46" fmla="*/ 2147483647 w 165"/>
                <a:gd name="T47" fmla="*/ 2147483647 h 124"/>
                <a:gd name="T48" fmla="*/ 2147483647 w 165"/>
                <a:gd name="T49" fmla="*/ 0 h 124"/>
                <a:gd name="T50" fmla="*/ 2147483647 w 165"/>
                <a:gd name="T51" fmla="*/ 0 h 124"/>
                <a:gd name="T52" fmla="*/ 2147483647 w 165"/>
                <a:gd name="T53" fmla="*/ 2147483647 h 124"/>
                <a:gd name="T54" fmla="*/ 2147483647 w 165"/>
                <a:gd name="T55" fmla="*/ 2147483647 h 124"/>
                <a:gd name="T56" fmla="*/ 2147483647 w 165"/>
                <a:gd name="T57" fmla="*/ 2147483647 h 124"/>
                <a:gd name="T58" fmla="*/ 2147483647 w 165"/>
                <a:gd name="T59" fmla="*/ 2147483647 h 124"/>
                <a:gd name="T60" fmla="*/ 2147483647 w 165"/>
                <a:gd name="T61" fmla="*/ 2147483647 h 124"/>
                <a:gd name="T62" fmla="*/ 2147483647 w 165"/>
                <a:gd name="T63" fmla="*/ 2147483647 h 124"/>
                <a:gd name="T64" fmla="*/ 2147483647 w 165"/>
                <a:gd name="T65" fmla="*/ 2147483647 h 124"/>
                <a:gd name="T66" fmla="*/ 2147483647 w 165"/>
                <a:gd name="T67" fmla="*/ 2147483647 h 124"/>
                <a:gd name="T68" fmla="*/ 2147483647 w 165"/>
                <a:gd name="T69" fmla="*/ 2147483647 h 1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5" h="124">
                  <a:moveTo>
                    <a:pt x="1" y="124"/>
                  </a:moveTo>
                  <a:lnTo>
                    <a:pt x="0" y="121"/>
                  </a:lnTo>
                  <a:lnTo>
                    <a:pt x="0" y="119"/>
                  </a:lnTo>
                  <a:lnTo>
                    <a:pt x="2" y="113"/>
                  </a:lnTo>
                  <a:lnTo>
                    <a:pt x="8" y="106"/>
                  </a:lnTo>
                  <a:lnTo>
                    <a:pt x="20" y="92"/>
                  </a:lnTo>
                  <a:lnTo>
                    <a:pt x="25" y="85"/>
                  </a:lnTo>
                  <a:lnTo>
                    <a:pt x="26" y="78"/>
                  </a:lnTo>
                  <a:lnTo>
                    <a:pt x="27" y="74"/>
                  </a:lnTo>
                  <a:lnTo>
                    <a:pt x="26" y="73"/>
                  </a:lnTo>
                  <a:lnTo>
                    <a:pt x="34" y="63"/>
                  </a:lnTo>
                  <a:lnTo>
                    <a:pt x="46" y="48"/>
                  </a:lnTo>
                  <a:lnTo>
                    <a:pt x="49" y="45"/>
                  </a:lnTo>
                  <a:lnTo>
                    <a:pt x="50" y="41"/>
                  </a:lnTo>
                  <a:lnTo>
                    <a:pt x="54" y="32"/>
                  </a:lnTo>
                  <a:lnTo>
                    <a:pt x="57" y="23"/>
                  </a:lnTo>
                  <a:lnTo>
                    <a:pt x="59" y="19"/>
                  </a:lnTo>
                  <a:lnTo>
                    <a:pt x="63" y="15"/>
                  </a:lnTo>
                  <a:lnTo>
                    <a:pt x="67" y="8"/>
                  </a:lnTo>
                  <a:lnTo>
                    <a:pt x="72" y="0"/>
                  </a:lnTo>
                  <a:lnTo>
                    <a:pt x="165" y="0"/>
                  </a:lnTo>
                  <a:lnTo>
                    <a:pt x="164" y="29"/>
                  </a:lnTo>
                  <a:lnTo>
                    <a:pt x="161" y="36"/>
                  </a:lnTo>
                  <a:lnTo>
                    <a:pt x="107" y="37"/>
                  </a:lnTo>
                  <a:lnTo>
                    <a:pt x="102" y="84"/>
                  </a:lnTo>
                  <a:lnTo>
                    <a:pt x="92" y="93"/>
                  </a:lnTo>
                  <a:lnTo>
                    <a:pt x="81" y="96"/>
                  </a:lnTo>
                  <a:lnTo>
                    <a:pt x="77" y="122"/>
                  </a:lnTo>
                  <a:lnTo>
                    <a:pt x="6" y="124"/>
                  </a:lnTo>
                  <a:lnTo>
                    <a:pt x="1" y="124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38" name="Freeform 372">
              <a:extLst>
                <a:ext uri="{FF2B5EF4-FFF2-40B4-BE49-F238E27FC236}">
                  <a16:creationId xmlns:a16="http://schemas.microsoft.com/office/drawing/2014/main" id="{61745351-297D-6F4B-9FA3-F9B087307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9328" y="2583280"/>
              <a:ext cx="29135" cy="55874"/>
            </a:xfrm>
            <a:custGeom>
              <a:avLst/>
              <a:gdLst>
                <a:gd name="T0" fmla="*/ 0 w 17"/>
                <a:gd name="T1" fmla="*/ 2147483647 h 33"/>
                <a:gd name="T2" fmla="*/ 0 w 17"/>
                <a:gd name="T3" fmla="*/ 2147483647 h 33"/>
                <a:gd name="T4" fmla="*/ 2147483647 w 17"/>
                <a:gd name="T5" fmla="*/ 2147483647 h 33"/>
                <a:gd name="T6" fmla="*/ 2147483647 w 17"/>
                <a:gd name="T7" fmla="*/ 2147483647 h 33"/>
                <a:gd name="T8" fmla="*/ 2147483647 w 17"/>
                <a:gd name="T9" fmla="*/ 2147483647 h 33"/>
                <a:gd name="T10" fmla="*/ 2147483647 w 17"/>
                <a:gd name="T11" fmla="*/ 2147483647 h 33"/>
                <a:gd name="T12" fmla="*/ 2147483647 w 17"/>
                <a:gd name="T13" fmla="*/ 2147483647 h 33"/>
                <a:gd name="T14" fmla="*/ 2147483647 w 17"/>
                <a:gd name="T15" fmla="*/ 2147483647 h 33"/>
                <a:gd name="T16" fmla="*/ 2147483647 w 17"/>
                <a:gd name="T17" fmla="*/ 2147483647 h 33"/>
                <a:gd name="T18" fmla="*/ 2147483647 w 17"/>
                <a:gd name="T19" fmla="*/ 2147483647 h 33"/>
                <a:gd name="T20" fmla="*/ 2147483647 w 17"/>
                <a:gd name="T21" fmla="*/ 2147483647 h 33"/>
                <a:gd name="T22" fmla="*/ 2147483647 w 17"/>
                <a:gd name="T23" fmla="*/ 2147483647 h 33"/>
                <a:gd name="T24" fmla="*/ 2147483647 w 17"/>
                <a:gd name="T25" fmla="*/ 2147483647 h 33"/>
                <a:gd name="T26" fmla="*/ 2147483647 w 17"/>
                <a:gd name="T27" fmla="*/ 2147483647 h 33"/>
                <a:gd name="T28" fmla="*/ 2147483647 w 17"/>
                <a:gd name="T29" fmla="*/ 0 h 33"/>
                <a:gd name="T30" fmla="*/ 2147483647 w 17"/>
                <a:gd name="T31" fmla="*/ 0 h 33"/>
                <a:gd name="T32" fmla="*/ 2147483647 w 17"/>
                <a:gd name="T33" fmla="*/ 0 h 33"/>
                <a:gd name="T34" fmla="*/ 2147483647 w 17"/>
                <a:gd name="T35" fmla="*/ 0 h 33"/>
                <a:gd name="T36" fmla="*/ 2147483647 w 17"/>
                <a:gd name="T37" fmla="*/ 2147483647 h 33"/>
                <a:gd name="T38" fmla="*/ 2147483647 w 17"/>
                <a:gd name="T39" fmla="*/ 2147483647 h 33"/>
                <a:gd name="T40" fmla="*/ 2147483647 w 17"/>
                <a:gd name="T41" fmla="*/ 2147483647 h 33"/>
                <a:gd name="T42" fmla="*/ 2147483647 w 17"/>
                <a:gd name="T43" fmla="*/ 2147483647 h 33"/>
                <a:gd name="T44" fmla="*/ 2147483647 w 17"/>
                <a:gd name="T45" fmla="*/ 2147483647 h 33"/>
                <a:gd name="T46" fmla="*/ 2147483647 w 17"/>
                <a:gd name="T47" fmla="*/ 2147483647 h 33"/>
                <a:gd name="T48" fmla="*/ 2147483647 w 17"/>
                <a:gd name="T49" fmla="*/ 2147483647 h 33"/>
                <a:gd name="T50" fmla="*/ 2147483647 w 17"/>
                <a:gd name="T51" fmla="*/ 2147483647 h 33"/>
                <a:gd name="T52" fmla="*/ 2147483647 w 17"/>
                <a:gd name="T53" fmla="*/ 2147483647 h 33"/>
                <a:gd name="T54" fmla="*/ 2147483647 w 17"/>
                <a:gd name="T55" fmla="*/ 2147483647 h 33"/>
                <a:gd name="T56" fmla="*/ 2147483647 w 17"/>
                <a:gd name="T57" fmla="*/ 2147483647 h 33"/>
                <a:gd name="T58" fmla="*/ 0 w 17"/>
                <a:gd name="T59" fmla="*/ 2147483647 h 33"/>
                <a:gd name="T60" fmla="*/ 0 w 17"/>
                <a:gd name="T61" fmla="*/ 2147483647 h 33"/>
                <a:gd name="T62" fmla="*/ 0 w 17"/>
                <a:gd name="T63" fmla="*/ 2147483647 h 33"/>
                <a:gd name="T64" fmla="*/ 0 w 17"/>
                <a:gd name="T65" fmla="*/ 2147483647 h 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" h="33">
                  <a:moveTo>
                    <a:pt x="0" y="19"/>
                  </a:moveTo>
                  <a:lnTo>
                    <a:pt x="0" y="19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4" y="30"/>
                  </a:lnTo>
                  <a:lnTo>
                    <a:pt x="15" y="28"/>
                  </a:lnTo>
                  <a:lnTo>
                    <a:pt x="16" y="19"/>
                  </a:lnTo>
                  <a:lnTo>
                    <a:pt x="17" y="7"/>
                  </a:lnTo>
                  <a:lnTo>
                    <a:pt x="17" y="2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2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1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373">
              <a:extLst>
                <a:ext uri="{FF2B5EF4-FFF2-40B4-BE49-F238E27FC236}">
                  <a16:creationId xmlns:a16="http://schemas.microsoft.com/office/drawing/2014/main" id="{0D9D3EA2-DB64-ED48-8CA9-15FC232DA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005" y="2300528"/>
              <a:ext cx="325617" cy="311536"/>
            </a:xfrm>
            <a:custGeom>
              <a:avLst/>
              <a:gdLst>
                <a:gd name="T0" fmla="*/ 2147483647 w 190"/>
                <a:gd name="T1" fmla="*/ 2147483647 h 184"/>
                <a:gd name="T2" fmla="*/ 2147483647 w 190"/>
                <a:gd name="T3" fmla="*/ 2147483647 h 184"/>
                <a:gd name="T4" fmla="*/ 2147483647 w 190"/>
                <a:gd name="T5" fmla="*/ 2147483647 h 184"/>
                <a:gd name="T6" fmla="*/ 2147483647 w 190"/>
                <a:gd name="T7" fmla="*/ 2147483647 h 184"/>
                <a:gd name="T8" fmla="*/ 2147483647 w 190"/>
                <a:gd name="T9" fmla="*/ 2147483647 h 184"/>
                <a:gd name="T10" fmla="*/ 2147483647 w 190"/>
                <a:gd name="T11" fmla="*/ 2147483647 h 184"/>
                <a:gd name="T12" fmla="*/ 2147483647 w 190"/>
                <a:gd name="T13" fmla="*/ 2147483647 h 184"/>
                <a:gd name="T14" fmla="*/ 2147483647 w 190"/>
                <a:gd name="T15" fmla="*/ 2147483647 h 184"/>
                <a:gd name="T16" fmla="*/ 2147483647 w 190"/>
                <a:gd name="T17" fmla="*/ 2147483647 h 184"/>
                <a:gd name="T18" fmla="*/ 2147483647 w 190"/>
                <a:gd name="T19" fmla="*/ 2147483647 h 184"/>
                <a:gd name="T20" fmla="*/ 2147483647 w 190"/>
                <a:gd name="T21" fmla="*/ 2147483647 h 184"/>
                <a:gd name="T22" fmla="*/ 2147483647 w 190"/>
                <a:gd name="T23" fmla="*/ 2147483647 h 184"/>
                <a:gd name="T24" fmla="*/ 2147483647 w 190"/>
                <a:gd name="T25" fmla="*/ 2147483647 h 184"/>
                <a:gd name="T26" fmla="*/ 2147483647 w 190"/>
                <a:gd name="T27" fmla="*/ 2147483647 h 184"/>
                <a:gd name="T28" fmla="*/ 2147483647 w 190"/>
                <a:gd name="T29" fmla="*/ 2147483647 h 184"/>
                <a:gd name="T30" fmla="*/ 2147483647 w 190"/>
                <a:gd name="T31" fmla="*/ 2147483647 h 184"/>
                <a:gd name="T32" fmla="*/ 2147483647 w 190"/>
                <a:gd name="T33" fmla="*/ 2147483647 h 184"/>
                <a:gd name="T34" fmla="*/ 0 w 190"/>
                <a:gd name="T35" fmla="*/ 2147483647 h 184"/>
                <a:gd name="T36" fmla="*/ 2147483647 w 190"/>
                <a:gd name="T37" fmla="*/ 2147483647 h 184"/>
                <a:gd name="T38" fmla="*/ 2147483647 w 190"/>
                <a:gd name="T39" fmla="*/ 2147483647 h 184"/>
                <a:gd name="T40" fmla="*/ 2147483647 w 190"/>
                <a:gd name="T41" fmla="*/ 2147483647 h 184"/>
                <a:gd name="T42" fmla="*/ 2147483647 w 190"/>
                <a:gd name="T43" fmla="*/ 2147483647 h 184"/>
                <a:gd name="T44" fmla="*/ 2147483647 w 190"/>
                <a:gd name="T45" fmla="*/ 2147483647 h 184"/>
                <a:gd name="T46" fmla="*/ 2147483647 w 190"/>
                <a:gd name="T47" fmla="*/ 2147483647 h 184"/>
                <a:gd name="T48" fmla="*/ 2147483647 w 190"/>
                <a:gd name="T49" fmla="*/ 2147483647 h 184"/>
                <a:gd name="T50" fmla="*/ 2147483647 w 190"/>
                <a:gd name="T51" fmla="*/ 2147483647 h 184"/>
                <a:gd name="T52" fmla="*/ 2147483647 w 190"/>
                <a:gd name="T53" fmla="*/ 2147483647 h 184"/>
                <a:gd name="T54" fmla="*/ 2147483647 w 190"/>
                <a:gd name="T55" fmla="*/ 2147483647 h 184"/>
                <a:gd name="T56" fmla="*/ 2147483647 w 190"/>
                <a:gd name="T57" fmla="*/ 2147483647 h 184"/>
                <a:gd name="T58" fmla="*/ 2147483647 w 190"/>
                <a:gd name="T59" fmla="*/ 2147483647 h 184"/>
                <a:gd name="T60" fmla="*/ 2147483647 w 190"/>
                <a:gd name="T61" fmla="*/ 2147483647 h 184"/>
                <a:gd name="T62" fmla="*/ 2147483647 w 190"/>
                <a:gd name="T63" fmla="*/ 2147483647 h 184"/>
                <a:gd name="T64" fmla="*/ 2147483647 w 190"/>
                <a:gd name="T65" fmla="*/ 2147483647 h 184"/>
                <a:gd name="T66" fmla="*/ 2147483647 w 190"/>
                <a:gd name="T67" fmla="*/ 2147483647 h 184"/>
                <a:gd name="T68" fmla="*/ 2147483647 w 190"/>
                <a:gd name="T69" fmla="*/ 2147483647 h 184"/>
                <a:gd name="T70" fmla="*/ 2147483647 w 190"/>
                <a:gd name="T71" fmla="*/ 2147483647 h 184"/>
                <a:gd name="T72" fmla="*/ 2147483647 w 190"/>
                <a:gd name="T73" fmla="*/ 2147483647 h 184"/>
                <a:gd name="T74" fmla="*/ 2147483647 w 190"/>
                <a:gd name="T75" fmla="*/ 2147483647 h 184"/>
                <a:gd name="T76" fmla="*/ 2147483647 w 190"/>
                <a:gd name="T77" fmla="*/ 2147483647 h 184"/>
                <a:gd name="T78" fmla="*/ 2147483647 w 190"/>
                <a:gd name="T79" fmla="*/ 2147483647 h 184"/>
                <a:gd name="T80" fmla="*/ 2147483647 w 190"/>
                <a:gd name="T81" fmla="*/ 2147483647 h 184"/>
                <a:gd name="T82" fmla="*/ 2147483647 w 190"/>
                <a:gd name="T83" fmla="*/ 2147483647 h 184"/>
                <a:gd name="T84" fmla="*/ 2147483647 w 190"/>
                <a:gd name="T85" fmla="*/ 2147483647 h 184"/>
                <a:gd name="T86" fmla="*/ 2147483647 w 190"/>
                <a:gd name="T87" fmla="*/ 2147483647 h 184"/>
                <a:gd name="T88" fmla="*/ 2147483647 w 190"/>
                <a:gd name="T89" fmla="*/ 2147483647 h 184"/>
                <a:gd name="T90" fmla="*/ 2147483647 w 190"/>
                <a:gd name="T91" fmla="*/ 2147483647 h 184"/>
                <a:gd name="T92" fmla="*/ 2147483647 w 190"/>
                <a:gd name="T93" fmla="*/ 2147483647 h 184"/>
                <a:gd name="T94" fmla="*/ 2147483647 w 190"/>
                <a:gd name="T95" fmla="*/ 2147483647 h 1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90" h="184">
                  <a:moveTo>
                    <a:pt x="114" y="184"/>
                  </a:moveTo>
                  <a:lnTo>
                    <a:pt x="91" y="180"/>
                  </a:lnTo>
                  <a:lnTo>
                    <a:pt x="87" y="173"/>
                  </a:lnTo>
                  <a:lnTo>
                    <a:pt x="83" y="175"/>
                  </a:lnTo>
                  <a:lnTo>
                    <a:pt x="75" y="174"/>
                  </a:lnTo>
                  <a:lnTo>
                    <a:pt x="71" y="177"/>
                  </a:lnTo>
                  <a:lnTo>
                    <a:pt x="47" y="172"/>
                  </a:lnTo>
                  <a:lnTo>
                    <a:pt x="41" y="167"/>
                  </a:lnTo>
                  <a:lnTo>
                    <a:pt x="32" y="162"/>
                  </a:lnTo>
                  <a:lnTo>
                    <a:pt x="36" y="159"/>
                  </a:lnTo>
                  <a:lnTo>
                    <a:pt x="38" y="156"/>
                  </a:lnTo>
                  <a:lnTo>
                    <a:pt x="43" y="149"/>
                  </a:lnTo>
                  <a:lnTo>
                    <a:pt x="45" y="141"/>
                  </a:lnTo>
                  <a:lnTo>
                    <a:pt x="46" y="134"/>
                  </a:lnTo>
                  <a:lnTo>
                    <a:pt x="46" y="127"/>
                  </a:lnTo>
                  <a:lnTo>
                    <a:pt x="47" y="125"/>
                  </a:lnTo>
                  <a:lnTo>
                    <a:pt x="48" y="125"/>
                  </a:lnTo>
                  <a:lnTo>
                    <a:pt x="49" y="125"/>
                  </a:lnTo>
                  <a:lnTo>
                    <a:pt x="53" y="128"/>
                  </a:lnTo>
                  <a:lnTo>
                    <a:pt x="54" y="129"/>
                  </a:lnTo>
                  <a:lnTo>
                    <a:pt x="55" y="130"/>
                  </a:lnTo>
                  <a:lnTo>
                    <a:pt x="57" y="129"/>
                  </a:lnTo>
                  <a:lnTo>
                    <a:pt x="58" y="128"/>
                  </a:lnTo>
                  <a:lnTo>
                    <a:pt x="58" y="127"/>
                  </a:lnTo>
                  <a:lnTo>
                    <a:pt x="58" y="125"/>
                  </a:lnTo>
                  <a:lnTo>
                    <a:pt x="57" y="122"/>
                  </a:lnTo>
                  <a:lnTo>
                    <a:pt x="55" y="119"/>
                  </a:lnTo>
                  <a:lnTo>
                    <a:pt x="53" y="117"/>
                  </a:lnTo>
                  <a:lnTo>
                    <a:pt x="52" y="113"/>
                  </a:lnTo>
                  <a:lnTo>
                    <a:pt x="52" y="109"/>
                  </a:lnTo>
                  <a:lnTo>
                    <a:pt x="50" y="104"/>
                  </a:lnTo>
                  <a:lnTo>
                    <a:pt x="49" y="103"/>
                  </a:lnTo>
                  <a:lnTo>
                    <a:pt x="47" y="101"/>
                  </a:lnTo>
                  <a:lnTo>
                    <a:pt x="44" y="99"/>
                  </a:lnTo>
                  <a:lnTo>
                    <a:pt x="41" y="95"/>
                  </a:lnTo>
                  <a:lnTo>
                    <a:pt x="38" y="90"/>
                  </a:lnTo>
                  <a:lnTo>
                    <a:pt x="34" y="83"/>
                  </a:lnTo>
                  <a:lnTo>
                    <a:pt x="28" y="77"/>
                  </a:lnTo>
                  <a:lnTo>
                    <a:pt x="22" y="73"/>
                  </a:lnTo>
                  <a:lnTo>
                    <a:pt x="17" y="70"/>
                  </a:lnTo>
                  <a:lnTo>
                    <a:pt x="11" y="67"/>
                  </a:lnTo>
                  <a:lnTo>
                    <a:pt x="6" y="67"/>
                  </a:lnTo>
                  <a:lnTo>
                    <a:pt x="4" y="66"/>
                  </a:lnTo>
                  <a:lnTo>
                    <a:pt x="2" y="65"/>
                  </a:lnTo>
                  <a:lnTo>
                    <a:pt x="1" y="61"/>
                  </a:lnTo>
                  <a:lnTo>
                    <a:pt x="0" y="55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1" y="48"/>
                  </a:lnTo>
                  <a:lnTo>
                    <a:pt x="6" y="46"/>
                  </a:lnTo>
                  <a:lnTo>
                    <a:pt x="20" y="44"/>
                  </a:lnTo>
                  <a:lnTo>
                    <a:pt x="22" y="43"/>
                  </a:lnTo>
                  <a:lnTo>
                    <a:pt x="26" y="44"/>
                  </a:lnTo>
                  <a:lnTo>
                    <a:pt x="29" y="46"/>
                  </a:lnTo>
                  <a:lnTo>
                    <a:pt x="34" y="49"/>
                  </a:lnTo>
                  <a:lnTo>
                    <a:pt x="38" y="52"/>
                  </a:lnTo>
                  <a:lnTo>
                    <a:pt x="43" y="52"/>
                  </a:lnTo>
                  <a:lnTo>
                    <a:pt x="48" y="52"/>
                  </a:lnTo>
                  <a:lnTo>
                    <a:pt x="50" y="49"/>
                  </a:lnTo>
                  <a:lnTo>
                    <a:pt x="50" y="47"/>
                  </a:lnTo>
                  <a:lnTo>
                    <a:pt x="50" y="44"/>
                  </a:lnTo>
                  <a:lnTo>
                    <a:pt x="49" y="37"/>
                  </a:lnTo>
                  <a:lnTo>
                    <a:pt x="49" y="34"/>
                  </a:lnTo>
                  <a:lnTo>
                    <a:pt x="50" y="33"/>
                  </a:lnTo>
                  <a:lnTo>
                    <a:pt x="54" y="33"/>
                  </a:lnTo>
                  <a:lnTo>
                    <a:pt x="57" y="34"/>
                  </a:lnTo>
                  <a:lnTo>
                    <a:pt x="62" y="39"/>
                  </a:lnTo>
                  <a:lnTo>
                    <a:pt x="66" y="40"/>
                  </a:lnTo>
                  <a:lnTo>
                    <a:pt x="71" y="40"/>
                  </a:lnTo>
                  <a:lnTo>
                    <a:pt x="75" y="38"/>
                  </a:lnTo>
                  <a:lnTo>
                    <a:pt x="76" y="37"/>
                  </a:lnTo>
                  <a:lnTo>
                    <a:pt x="76" y="36"/>
                  </a:lnTo>
                  <a:lnTo>
                    <a:pt x="76" y="34"/>
                  </a:lnTo>
                  <a:lnTo>
                    <a:pt x="77" y="33"/>
                  </a:lnTo>
                  <a:lnTo>
                    <a:pt x="81" y="29"/>
                  </a:lnTo>
                  <a:lnTo>
                    <a:pt x="86" y="28"/>
                  </a:lnTo>
                  <a:lnTo>
                    <a:pt x="91" y="27"/>
                  </a:lnTo>
                  <a:lnTo>
                    <a:pt x="93" y="26"/>
                  </a:lnTo>
                  <a:lnTo>
                    <a:pt x="95" y="25"/>
                  </a:lnTo>
                  <a:lnTo>
                    <a:pt x="100" y="20"/>
                  </a:lnTo>
                  <a:lnTo>
                    <a:pt x="102" y="14"/>
                  </a:lnTo>
                  <a:lnTo>
                    <a:pt x="103" y="7"/>
                  </a:lnTo>
                  <a:lnTo>
                    <a:pt x="103" y="5"/>
                  </a:lnTo>
                  <a:lnTo>
                    <a:pt x="105" y="2"/>
                  </a:lnTo>
                  <a:lnTo>
                    <a:pt x="110" y="0"/>
                  </a:lnTo>
                  <a:lnTo>
                    <a:pt x="113" y="9"/>
                  </a:lnTo>
                  <a:lnTo>
                    <a:pt x="121" y="11"/>
                  </a:lnTo>
                  <a:lnTo>
                    <a:pt x="128" y="17"/>
                  </a:lnTo>
                  <a:lnTo>
                    <a:pt x="130" y="25"/>
                  </a:lnTo>
                  <a:lnTo>
                    <a:pt x="139" y="27"/>
                  </a:lnTo>
                  <a:lnTo>
                    <a:pt x="144" y="23"/>
                  </a:lnTo>
                  <a:lnTo>
                    <a:pt x="146" y="29"/>
                  </a:lnTo>
                  <a:lnTo>
                    <a:pt x="150" y="35"/>
                  </a:lnTo>
                  <a:lnTo>
                    <a:pt x="160" y="38"/>
                  </a:lnTo>
                  <a:lnTo>
                    <a:pt x="172" y="42"/>
                  </a:lnTo>
                  <a:lnTo>
                    <a:pt x="178" y="43"/>
                  </a:lnTo>
                  <a:lnTo>
                    <a:pt x="190" y="49"/>
                  </a:lnTo>
                  <a:lnTo>
                    <a:pt x="185" y="75"/>
                  </a:lnTo>
                  <a:lnTo>
                    <a:pt x="184" y="75"/>
                  </a:lnTo>
                  <a:lnTo>
                    <a:pt x="174" y="74"/>
                  </a:lnTo>
                  <a:lnTo>
                    <a:pt x="173" y="86"/>
                  </a:lnTo>
                  <a:lnTo>
                    <a:pt x="163" y="99"/>
                  </a:lnTo>
                  <a:lnTo>
                    <a:pt x="164" y="108"/>
                  </a:lnTo>
                  <a:lnTo>
                    <a:pt x="178" y="106"/>
                  </a:lnTo>
                  <a:lnTo>
                    <a:pt x="182" y="110"/>
                  </a:lnTo>
                  <a:lnTo>
                    <a:pt x="177" y="116"/>
                  </a:lnTo>
                  <a:lnTo>
                    <a:pt x="182" y="127"/>
                  </a:lnTo>
                  <a:lnTo>
                    <a:pt x="178" y="130"/>
                  </a:lnTo>
                  <a:lnTo>
                    <a:pt x="176" y="148"/>
                  </a:lnTo>
                  <a:lnTo>
                    <a:pt x="183" y="148"/>
                  </a:lnTo>
                  <a:lnTo>
                    <a:pt x="187" y="157"/>
                  </a:lnTo>
                  <a:lnTo>
                    <a:pt x="178" y="162"/>
                  </a:lnTo>
                  <a:lnTo>
                    <a:pt x="170" y="164"/>
                  </a:lnTo>
                  <a:lnTo>
                    <a:pt x="164" y="164"/>
                  </a:lnTo>
                  <a:lnTo>
                    <a:pt x="157" y="163"/>
                  </a:lnTo>
                  <a:lnTo>
                    <a:pt x="149" y="162"/>
                  </a:lnTo>
                  <a:lnTo>
                    <a:pt x="140" y="162"/>
                  </a:lnTo>
                  <a:lnTo>
                    <a:pt x="131" y="162"/>
                  </a:lnTo>
                  <a:lnTo>
                    <a:pt x="123" y="163"/>
                  </a:lnTo>
                  <a:lnTo>
                    <a:pt x="120" y="165"/>
                  </a:lnTo>
                  <a:lnTo>
                    <a:pt x="117" y="168"/>
                  </a:lnTo>
                  <a:lnTo>
                    <a:pt x="115" y="173"/>
                  </a:lnTo>
                  <a:lnTo>
                    <a:pt x="115" y="180"/>
                  </a:lnTo>
                  <a:lnTo>
                    <a:pt x="115" y="183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 375">
              <a:extLst>
                <a:ext uri="{FF2B5EF4-FFF2-40B4-BE49-F238E27FC236}">
                  <a16:creationId xmlns:a16="http://schemas.microsoft.com/office/drawing/2014/main" id="{646F5034-1911-654C-A478-B2F50ABFD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3905" y="2647619"/>
              <a:ext cx="49699" cy="84657"/>
            </a:xfrm>
            <a:custGeom>
              <a:avLst/>
              <a:gdLst>
                <a:gd name="T0" fmla="*/ 2147483647 w 29"/>
                <a:gd name="T1" fmla="*/ 2147483647 h 50"/>
                <a:gd name="T2" fmla="*/ 2147483647 w 29"/>
                <a:gd name="T3" fmla="*/ 2147483647 h 50"/>
                <a:gd name="T4" fmla="*/ 2147483647 w 29"/>
                <a:gd name="T5" fmla="*/ 2147483647 h 50"/>
                <a:gd name="T6" fmla="*/ 2147483647 w 29"/>
                <a:gd name="T7" fmla="*/ 2147483647 h 50"/>
                <a:gd name="T8" fmla="*/ 2147483647 w 29"/>
                <a:gd name="T9" fmla="*/ 2147483647 h 50"/>
                <a:gd name="T10" fmla="*/ 2147483647 w 29"/>
                <a:gd name="T11" fmla="*/ 2147483647 h 50"/>
                <a:gd name="T12" fmla="*/ 2147483647 w 29"/>
                <a:gd name="T13" fmla="*/ 2147483647 h 50"/>
                <a:gd name="T14" fmla="*/ 2147483647 w 29"/>
                <a:gd name="T15" fmla="*/ 2147483647 h 50"/>
                <a:gd name="T16" fmla="*/ 2147483647 w 29"/>
                <a:gd name="T17" fmla="*/ 2147483647 h 50"/>
                <a:gd name="T18" fmla="*/ 2147483647 w 29"/>
                <a:gd name="T19" fmla="*/ 2147483647 h 50"/>
                <a:gd name="T20" fmla="*/ 2147483647 w 29"/>
                <a:gd name="T21" fmla="*/ 2147483647 h 50"/>
                <a:gd name="T22" fmla="*/ 2147483647 w 29"/>
                <a:gd name="T23" fmla="*/ 2147483647 h 50"/>
                <a:gd name="T24" fmla="*/ 2147483647 w 29"/>
                <a:gd name="T25" fmla="*/ 2147483647 h 50"/>
                <a:gd name="T26" fmla="*/ 2147483647 w 29"/>
                <a:gd name="T27" fmla="*/ 2147483647 h 50"/>
                <a:gd name="T28" fmla="*/ 2147483647 w 29"/>
                <a:gd name="T29" fmla="*/ 2147483647 h 50"/>
                <a:gd name="T30" fmla="*/ 0 w 29"/>
                <a:gd name="T31" fmla="*/ 2147483647 h 50"/>
                <a:gd name="T32" fmla="*/ 0 w 29"/>
                <a:gd name="T33" fmla="*/ 2147483647 h 50"/>
                <a:gd name="T34" fmla="*/ 0 w 29"/>
                <a:gd name="T35" fmla="*/ 2147483647 h 50"/>
                <a:gd name="T36" fmla="*/ 2147483647 w 29"/>
                <a:gd name="T37" fmla="*/ 2147483647 h 50"/>
                <a:gd name="T38" fmla="*/ 2147483647 w 29"/>
                <a:gd name="T39" fmla="*/ 2147483647 h 50"/>
                <a:gd name="T40" fmla="*/ 2147483647 w 29"/>
                <a:gd name="T41" fmla="*/ 2147483647 h 50"/>
                <a:gd name="T42" fmla="*/ 2147483647 w 29"/>
                <a:gd name="T43" fmla="*/ 2147483647 h 50"/>
                <a:gd name="T44" fmla="*/ 2147483647 w 29"/>
                <a:gd name="T45" fmla="*/ 2147483647 h 50"/>
                <a:gd name="T46" fmla="*/ 2147483647 w 29"/>
                <a:gd name="T47" fmla="*/ 2147483647 h 50"/>
                <a:gd name="T48" fmla="*/ 2147483647 w 29"/>
                <a:gd name="T49" fmla="*/ 2147483647 h 50"/>
                <a:gd name="T50" fmla="*/ 2147483647 w 29"/>
                <a:gd name="T51" fmla="*/ 2147483647 h 50"/>
                <a:gd name="T52" fmla="*/ 2147483647 w 29"/>
                <a:gd name="T53" fmla="*/ 2147483647 h 50"/>
                <a:gd name="T54" fmla="*/ 2147483647 w 29"/>
                <a:gd name="T55" fmla="*/ 2147483647 h 50"/>
                <a:gd name="T56" fmla="*/ 2147483647 w 29"/>
                <a:gd name="T57" fmla="*/ 2147483647 h 50"/>
                <a:gd name="T58" fmla="*/ 2147483647 w 29"/>
                <a:gd name="T59" fmla="*/ 2147483647 h 50"/>
                <a:gd name="T60" fmla="*/ 2147483647 w 29"/>
                <a:gd name="T61" fmla="*/ 2147483647 h 50"/>
                <a:gd name="T62" fmla="*/ 2147483647 w 29"/>
                <a:gd name="T63" fmla="*/ 2147483647 h 50"/>
                <a:gd name="T64" fmla="*/ 2147483647 w 29"/>
                <a:gd name="T65" fmla="*/ 2147483647 h 50"/>
                <a:gd name="T66" fmla="*/ 2147483647 w 29"/>
                <a:gd name="T67" fmla="*/ 2147483647 h 50"/>
                <a:gd name="T68" fmla="*/ 2147483647 w 29"/>
                <a:gd name="T69" fmla="*/ 2147483647 h 50"/>
                <a:gd name="T70" fmla="*/ 2147483647 w 29"/>
                <a:gd name="T71" fmla="*/ 2147483647 h 50"/>
                <a:gd name="T72" fmla="*/ 2147483647 w 29"/>
                <a:gd name="T73" fmla="*/ 0 h 50"/>
                <a:gd name="T74" fmla="*/ 2147483647 w 29"/>
                <a:gd name="T75" fmla="*/ 0 h 50"/>
                <a:gd name="T76" fmla="*/ 2147483647 w 29"/>
                <a:gd name="T77" fmla="*/ 0 h 50"/>
                <a:gd name="T78" fmla="*/ 2147483647 w 29"/>
                <a:gd name="T79" fmla="*/ 2147483647 h 50"/>
                <a:gd name="T80" fmla="*/ 2147483647 w 29"/>
                <a:gd name="T81" fmla="*/ 2147483647 h 50"/>
                <a:gd name="T82" fmla="*/ 2147483647 w 29"/>
                <a:gd name="T83" fmla="*/ 2147483647 h 50"/>
                <a:gd name="T84" fmla="*/ 2147483647 w 29"/>
                <a:gd name="T85" fmla="*/ 2147483647 h 50"/>
                <a:gd name="T86" fmla="*/ 2147483647 w 29"/>
                <a:gd name="T87" fmla="*/ 2147483647 h 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9" h="50">
                  <a:moveTo>
                    <a:pt x="8" y="6"/>
                  </a:moveTo>
                  <a:lnTo>
                    <a:pt x="8" y="6"/>
                  </a:lnTo>
                  <a:lnTo>
                    <a:pt x="7" y="6"/>
                  </a:lnTo>
                  <a:lnTo>
                    <a:pt x="6" y="7"/>
                  </a:lnTo>
                  <a:lnTo>
                    <a:pt x="6" y="10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6" y="23"/>
                  </a:lnTo>
                  <a:lnTo>
                    <a:pt x="6" y="28"/>
                  </a:lnTo>
                  <a:lnTo>
                    <a:pt x="7" y="33"/>
                  </a:lnTo>
                  <a:lnTo>
                    <a:pt x="7" y="37"/>
                  </a:lnTo>
                  <a:lnTo>
                    <a:pt x="6" y="40"/>
                  </a:lnTo>
                  <a:lnTo>
                    <a:pt x="4" y="41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4" y="50"/>
                  </a:lnTo>
                  <a:lnTo>
                    <a:pt x="9" y="50"/>
                  </a:lnTo>
                  <a:lnTo>
                    <a:pt x="15" y="47"/>
                  </a:lnTo>
                  <a:lnTo>
                    <a:pt x="20" y="45"/>
                  </a:lnTo>
                  <a:lnTo>
                    <a:pt x="25" y="42"/>
                  </a:lnTo>
                  <a:lnTo>
                    <a:pt x="27" y="41"/>
                  </a:lnTo>
                  <a:lnTo>
                    <a:pt x="29" y="41"/>
                  </a:lnTo>
                  <a:lnTo>
                    <a:pt x="29" y="37"/>
                  </a:lnTo>
                  <a:lnTo>
                    <a:pt x="29" y="28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41" name="Freeform 377">
              <a:extLst>
                <a:ext uri="{FF2B5EF4-FFF2-40B4-BE49-F238E27FC236}">
                  <a16:creationId xmlns:a16="http://schemas.microsoft.com/office/drawing/2014/main" id="{7973A356-286D-6844-A26D-2AD9DCEF2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9009" y="2754287"/>
              <a:ext cx="95971" cy="60953"/>
            </a:xfrm>
            <a:custGeom>
              <a:avLst/>
              <a:gdLst>
                <a:gd name="T0" fmla="*/ 2147483647 w 56"/>
                <a:gd name="T1" fmla="*/ 2147483647 h 36"/>
                <a:gd name="T2" fmla="*/ 2147483647 w 56"/>
                <a:gd name="T3" fmla="*/ 2147483647 h 36"/>
                <a:gd name="T4" fmla="*/ 2147483647 w 56"/>
                <a:gd name="T5" fmla="*/ 2147483647 h 36"/>
                <a:gd name="T6" fmla="*/ 2147483647 w 56"/>
                <a:gd name="T7" fmla="*/ 2147483647 h 36"/>
                <a:gd name="T8" fmla="*/ 2147483647 w 56"/>
                <a:gd name="T9" fmla="*/ 2147483647 h 36"/>
                <a:gd name="T10" fmla="*/ 2147483647 w 56"/>
                <a:gd name="T11" fmla="*/ 2147483647 h 36"/>
                <a:gd name="T12" fmla="*/ 0 w 56"/>
                <a:gd name="T13" fmla="*/ 2147483647 h 36"/>
                <a:gd name="T14" fmla="*/ 0 w 56"/>
                <a:gd name="T15" fmla="*/ 2147483647 h 36"/>
                <a:gd name="T16" fmla="*/ 0 w 56"/>
                <a:gd name="T17" fmla="*/ 2147483647 h 36"/>
                <a:gd name="T18" fmla="*/ 0 w 56"/>
                <a:gd name="T19" fmla="*/ 2147483647 h 36"/>
                <a:gd name="T20" fmla="*/ 2147483647 w 56"/>
                <a:gd name="T21" fmla="*/ 2147483647 h 36"/>
                <a:gd name="T22" fmla="*/ 2147483647 w 56"/>
                <a:gd name="T23" fmla="*/ 2147483647 h 36"/>
                <a:gd name="T24" fmla="*/ 2147483647 w 56"/>
                <a:gd name="T25" fmla="*/ 2147483647 h 36"/>
                <a:gd name="T26" fmla="*/ 2147483647 w 56"/>
                <a:gd name="T27" fmla="*/ 2147483647 h 36"/>
                <a:gd name="T28" fmla="*/ 2147483647 w 56"/>
                <a:gd name="T29" fmla="*/ 2147483647 h 36"/>
                <a:gd name="T30" fmla="*/ 2147483647 w 56"/>
                <a:gd name="T31" fmla="*/ 2147483647 h 36"/>
                <a:gd name="T32" fmla="*/ 2147483647 w 56"/>
                <a:gd name="T33" fmla="*/ 2147483647 h 36"/>
                <a:gd name="T34" fmla="*/ 2147483647 w 56"/>
                <a:gd name="T35" fmla="*/ 2147483647 h 36"/>
                <a:gd name="T36" fmla="*/ 2147483647 w 56"/>
                <a:gd name="T37" fmla="*/ 2147483647 h 36"/>
                <a:gd name="T38" fmla="*/ 2147483647 w 56"/>
                <a:gd name="T39" fmla="*/ 2147483647 h 36"/>
                <a:gd name="T40" fmla="*/ 2147483647 w 56"/>
                <a:gd name="T41" fmla="*/ 2147483647 h 36"/>
                <a:gd name="T42" fmla="*/ 2147483647 w 56"/>
                <a:gd name="T43" fmla="*/ 2147483647 h 36"/>
                <a:gd name="T44" fmla="*/ 2147483647 w 56"/>
                <a:gd name="T45" fmla="*/ 2147483647 h 36"/>
                <a:gd name="T46" fmla="*/ 2147483647 w 56"/>
                <a:gd name="T47" fmla="*/ 2147483647 h 36"/>
                <a:gd name="T48" fmla="*/ 2147483647 w 56"/>
                <a:gd name="T49" fmla="*/ 2147483647 h 36"/>
                <a:gd name="T50" fmla="*/ 2147483647 w 56"/>
                <a:gd name="T51" fmla="*/ 2147483647 h 36"/>
                <a:gd name="T52" fmla="*/ 2147483647 w 56"/>
                <a:gd name="T53" fmla="*/ 2147483647 h 36"/>
                <a:gd name="T54" fmla="*/ 2147483647 w 56"/>
                <a:gd name="T55" fmla="*/ 2147483647 h 36"/>
                <a:gd name="T56" fmla="*/ 2147483647 w 56"/>
                <a:gd name="T57" fmla="*/ 2147483647 h 36"/>
                <a:gd name="T58" fmla="*/ 2147483647 w 56"/>
                <a:gd name="T59" fmla="*/ 2147483647 h 36"/>
                <a:gd name="T60" fmla="*/ 2147483647 w 56"/>
                <a:gd name="T61" fmla="*/ 2147483647 h 36"/>
                <a:gd name="T62" fmla="*/ 2147483647 w 56"/>
                <a:gd name="T63" fmla="*/ 2147483647 h 36"/>
                <a:gd name="T64" fmla="*/ 2147483647 w 56"/>
                <a:gd name="T65" fmla="*/ 2147483647 h 36"/>
                <a:gd name="T66" fmla="*/ 2147483647 w 56"/>
                <a:gd name="T67" fmla="*/ 2147483647 h 36"/>
                <a:gd name="T68" fmla="*/ 2147483647 w 56"/>
                <a:gd name="T69" fmla="*/ 2147483647 h 36"/>
                <a:gd name="T70" fmla="*/ 2147483647 w 56"/>
                <a:gd name="T71" fmla="*/ 0 h 36"/>
                <a:gd name="T72" fmla="*/ 2147483647 w 56"/>
                <a:gd name="T73" fmla="*/ 0 h 36"/>
                <a:gd name="T74" fmla="*/ 2147483647 w 56"/>
                <a:gd name="T75" fmla="*/ 0 h 36"/>
                <a:gd name="T76" fmla="*/ 2147483647 w 56"/>
                <a:gd name="T77" fmla="*/ 0 h 36"/>
                <a:gd name="T78" fmla="*/ 2147483647 w 56"/>
                <a:gd name="T79" fmla="*/ 2147483647 h 36"/>
                <a:gd name="T80" fmla="*/ 2147483647 w 56"/>
                <a:gd name="T81" fmla="*/ 2147483647 h 36"/>
                <a:gd name="T82" fmla="*/ 2147483647 w 56"/>
                <a:gd name="T83" fmla="*/ 2147483647 h 36"/>
                <a:gd name="T84" fmla="*/ 2147483647 w 56"/>
                <a:gd name="T85" fmla="*/ 2147483647 h 36"/>
                <a:gd name="T86" fmla="*/ 2147483647 w 56"/>
                <a:gd name="T87" fmla="*/ 2147483647 h 36"/>
                <a:gd name="T88" fmla="*/ 2147483647 w 56"/>
                <a:gd name="T89" fmla="*/ 2147483647 h 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6" h="36">
                  <a:moveTo>
                    <a:pt x="18" y="6"/>
                  </a:moveTo>
                  <a:lnTo>
                    <a:pt x="18" y="6"/>
                  </a:lnTo>
                  <a:lnTo>
                    <a:pt x="15" y="5"/>
                  </a:lnTo>
                  <a:lnTo>
                    <a:pt x="9" y="6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4" y="19"/>
                  </a:lnTo>
                  <a:lnTo>
                    <a:pt x="8" y="21"/>
                  </a:lnTo>
                  <a:lnTo>
                    <a:pt x="15" y="24"/>
                  </a:lnTo>
                  <a:lnTo>
                    <a:pt x="19" y="25"/>
                  </a:lnTo>
                  <a:lnTo>
                    <a:pt x="25" y="28"/>
                  </a:lnTo>
                  <a:lnTo>
                    <a:pt x="36" y="34"/>
                  </a:lnTo>
                  <a:lnTo>
                    <a:pt x="41" y="35"/>
                  </a:lnTo>
                  <a:lnTo>
                    <a:pt x="44" y="36"/>
                  </a:lnTo>
                  <a:lnTo>
                    <a:pt x="48" y="35"/>
                  </a:lnTo>
                  <a:lnTo>
                    <a:pt x="51" y="34"/>
                  </a:lnTo>
                  <a:lnTo>
                    <a:pt x="52" y="33"/>
                  </a:lnTo>
                  <a:lnTo>
                    <a:pt x="53" y="30"/>
                  </a:lnTo>
                  <a:lnTo>
                    <a:pt x="52" y="28"/>
                  </a:lnTo>
                  <a:lnTo>
                    <a:pt x="48" y="21"/>
                  </a:lnTo>
                  <a:lnTo>
                    <a:pt x="48" y="17"/>
                  </a:lnTo>
                  <a:lnTo>
                    <a:pt x="51" y="14"/>
                  </a:lnTo>
                  <a:lnTo>
                    <a:pt x="53" y="10"/>
                  </a:lnTo>
                  <a:lnTo>
                    <a:pt x="55" y="6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37" y="3"/>
                  </a:lnTo>
                  <a:lnTo>
                    <a:pt x="32" y="5"/>
                  </a:lnTo>
                  <a:lnTo>
                    <a:pt x="27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42" name="Freeform 385">
              <a:extLst>
                <a:ext uri="{FF2B5EF4-FFF2-40B4-BE49-F238E27FC236}">
                  <a16:creationId xmlns:a16="http://schemas.microsoft.com/office/drawing/2014/main" id="{5E475763-3067-A74B-92EF-60D5EA5F5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9629" y="2451216"/>
              <a:ext cx="346182" cy="314922"/>
            </a:xfrm>
            <a:custGeom>
              <a:avLst/>
              <a:gdLst>
                <a:gd name="T0" fmla="*/ 0 w 202"/>
                <a:gd name="T1" fmla="*/ 2147483647 h 186"/>
                <a:gd name="T2" fmla="*/ 2147483647 w 202"/>
                <a:gd name="T3" fmla="*/ 2147483647 h 186"/>
                <a:gd name="T4" fmla="*/ 2147483647 w 202"/>
                <a:gd name="T5" fmla="*/ 2147483647 h 186"/>
                <a:gd name="T6" fmla="*/ 2147483647 w 202"/>
                <a:gd name="T7" fmla="*/ 2147483647 h 186"/>
                <a:gd name="T8" fmla="*/ 2147483647 w 202"/>
                <a:gd name="T9" fmla="*/ 2147483647 h 186"/>
                <a:gd name="T10" fmla="*/ 2147483647 w 202"/>
                <a:gd name="T11" fmla="*/ 0 h 186"/>
                <a:gd name="T12" fmla="*/ 2147483647 w 202"/>
                <a:gd name="T13" fmla="*/ 2147483647 h 186"/>
                <a:gd name="T14" fmla="*/ 2147483647 w 202"/>
                <a:gd name="T15" fmla="*/ 2147483647 h 186"/>
                <a:gd name="T16" fmla="*/ 2147483647 w 202"/>
                <a:gd name="T17" fmla="*/ 2147483647 h 186"/>
                <a:gd name="T18" fmla="*/ 2147483647 w 202"/>
                <a:gd name="T19" fmla="*/ 2147483647 h 186"/>
                <a:gd name="T20" fmla="*/ 2147483647 w 202"/>
                <a:gd name="T21" fmla="*/ 2147483647 h 186"/>
                <a:gd name="T22" fmla="*/ 2147483647 w 202"/>
                <a:gd name="T23" fmla="*/ 2147483647 h 186"/>
                <a:gd name="T24" fmla="*/ 2147483647 w 202"/>
                <a:gd name="T25" fmla="*/ 2147483647 h 186"/>
                <a:gd name="T26" fmla="*/ 2147483647 w 202"/>
                <a:gd name="T27" fmla="*/ 2147483647 h 186"/>
                <a:gd name="T28" fmla="*/ 2147483647 w 202"/>
                <a:gd name="T29" fmla="*/ 2147483647 h 186"/>
                <a:gd name="T30" fmla="*/ 2147483647 w 202"/>
                <a:gd name="T31" fmla="*/ 2147483647 h 186"/>
                <a:gd name="T32" fmla="*/ 2147483647 w 202"/>
                <a:gd name="T33" fmla="*/ 2147483647 h 186"/>
                <a:gd name="T34" fmla="*/ 2147483647 w 202"/>
                <a:gd name="T35" fmla="*/ 2147483647 h 186"/>
                <a:gd name="T36" fmla="*/ 2147483647 w 202"/>
                <a:gd name="T37" fmla="*/ 2147483647 h 186"/>
                <a:gd name="T38" fmla="*/ 2147483647 w 202"/>
                <a:gd name="T39" fmla="*/ 2147483647 h 186"/>
                <a:gd name="T40" fmla="*/ 2147483647 w 202"/>
                <a:gd name="T41" fmla="*/ 2147483647 h 186"/>
                <a:gd name="T42" fmla="*/ 2147483647 w 202"/>
                <a:gd name="T43" fmla="*/ 2147483647 h 186"/>
                <a:gd name="T44" fmla="*/ 2147483647 w 202"/>
                <a:gd name="T45" fmla="*/ 2147483647 h 186"/>
                <a:gd name="T46" fmla="*/ 2147483647 w 202"/>
                <a:gd name="T47" fmla="*/ 2147483647 h 186"/>
                <a:gd name="T48" fmla="*/ 2147483647 w 202"/>
                <a:gd name="T49" fmla="*/ 2147483647 h 186"/>
                <a:gd name="T50" fmla="*/ 2147483647 w 202"/>
                <a:gd name="T51" fmla="*/ 2147483647 h 186"/>
                <a:gd name="T52" fmla="*/ 2147483647 w 202"/>
                <a:gd name="T53" fmla="*/ 2147483647 h 186"/>
                <a:gd name="T54" fmla="*/ 2147483647 w 202"/>
                <a:gd name="T55" fmla="*/ 2147483647 h 186"/>
                <a:gd name="T56" fmla="*/ 2147483647 w 202"/>
                <a:gd name="T57" fmla="*/ 2147483647 h 186"/>
                <a:gd name="T58" fmla="*/ 2147483647 w 202"/>
                <a:gd name="T59" fmla="*/ 2147483647 h 186"/>
                <a:gd name="T60" fmla="*/ 2147483647 w 202"/>
                <a:gd name="T61" fmla="*/ 2147483647 h 186"/>
                <a:gd name="T62" fmla="*/ 2147483647 w 202"/>
                <a:gd name="T63" fmla="*/ 2147483647 h 186"/>
                <a:gd name="T64" fmla="*/ 2147483647 w 202"/>
                <a:gd name="T65" fmla="*/ 2147483647 h 186"/>
                <a:gd name="T66" fmla="*/ 2147483647 w 202"/>
                <a:gd name="T67" fmla="*/ 2147483647 h 186"/>
                <a:gd name="T68" fmla="*/ 2147483647 w 202"/>
                <a:gd name="T69" fmla="*/ 2147483647 h 186"/>
                <a:gd name="T70" fmla="*/ 2147483647 w 202"/>
                <a:gd name="T71" fmla="*/ 2147483647 h 186"/>
                <a:gd name="T72" fmla="*/ 2147483647 w 202"/>
                <a:gd name="T73" fmla="*/ 2147483647 h 186"/>
                <a:gd name="T74" fmla="*/ 2147483647 w 202"/>
                <a:gd name="T75" fmla="*/ 2147483647 h 186"/>
                <a:gd name="T76" fmla="*/ 2147483647 w 202"/>
                <a:gd name="T77" fmla="*/ 2147483647 h 186"/>
                <a:gd name="T78" fmla="*/ 2147483647 w 202"/>
                <a:gd name="T79" fmla="*/ 2147483647 h 186"/>
                <a:gd name="T80" fmla="*/ 2147483647 w 202"/>
                <a:gd name="T81" fmla="*/ 2147483647 h 186"/>
                <a:gd name="T82" fmla="*/ 2147483647 w 202"/>
                <a:gd name="T83" fmla="*/ 2147483647 h 186"/>
                <a:gd name="T84" fmla="*/ 2147483647 w 202"/>
                <a:gd name="T85" fmla="*/ 2147483647 h 186"/>
                <a:gd name="T86" fmla="*/ 2147483647 w 202"/>
                <a:gd name="T87" fmla="*/ 2147483647 h 186"/>
                <a:gd name="T88" fmla="*/ 2147483647 w 202"/>
                <a:gd name="T89" fmla="*/ 2147483647 h 186"/>
                <a:gd name="T90" fmla="*/ 2147483647 w 202"/>
                <a:gd name="T91" fmla="*/ 2147483647 h 186"/>
                <a:gd name="T92" fmla="*/ 2147483647 w 202"/>
                <a:gd name="T93" fmla="*/ 2147483647 h 186"/>
                <a:gd name="T94" fmla="*/ 2147483647 w 202"/>
                <a:gd name="T95" fmla="*/ 2147483647 h 186"/>
                <a:gd name="T96" fmla="*/ 2147483647 w 202"/>
                <a:gd name="T97" fmla="*/ 2147483647 h 186"/>
                <a:gd name="T98" fmla="*/ 2147483647 w 202"/>
                <a:gd name="T99" fmla="*/ 2147483647 h 186"/>
                <a:gd name="T100" fmla="*/ 2147483647 w 202"/>
                <a:gd name="T101" fmla="*/ 2147483647 h 186"/>
                <a:gd name="T102" fmla="*/ 2147483647 w 202"/>
                <a:gd name="T103" fmla="*/ 2147483647 h 186"/>
                <a:gd name="T104" fmla="*/ 2147483647 w 202"/>
                <a:gd name="T105" fmla="*/ 2147483647 h 186"/>
                <a:gd name="T106" fmla="*/ 2147483647 w 202"/>
                <a:gd name="T107" fmla="*/ 2147483647 h 18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2" h="186">
                  <a:moveTo>
                    <a:pt x="10" y="67"/>
                  </a:moveTo>
                  <a:lnTo>
                    <a:pt x="7" y="59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6" y="38"/>
                  </a:lnTo>
                  <a:lnTo>
                    <a:pt x="1" y="27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19" y="21"/>
                  </a:lnTo>
                  <a:lnTo>
                    <a:pt x="24" y="14"/>
                  </a:lnTo>
                  <a:lnTo>
                    <a:pt x="31" y="13"/>
                  </a:lnTo>
                  <a:lnTo>
                    <a:pt x="39" y="23"/>
                  </a:lnTo>
                  <a:lnTo>
                    <a:pt x="43" y="19"/>
                  </a:lnTo>
                  <a:lnTo>
                    <a:pt x="48" y="22"/>
                  </a:lnTo>
                  <a:lnTo>
                    <a:pt x="54" y="20"/>
                  </a:lnTo>
                  <a:lnTo>
                    <a:pt x="57" y="13"/>
                  </a:lnTo>
                  <a:lnTo>
                    <a:pt x="53" y="1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60" y="3"/>
                  </a:lnTo>
                  <a:lnTo>
                    <a:pt x="83" y="1"/>
                  </a:lnTo>
                  <a:lnTo>
                    <a:pt x="92" y="10"/>
                  </a:lnTo>
                  <a:lnTo>
                    <a:pt x="116" y="11"/>
                  </a:lnTo>
                  <a:lnTo>
                    <a:pt x="113" y="20"/>
                  </a:lnTo>
                  <a:lnTo>
                    <a:pt x="112" y="22"/>
                  </a:lnTo>
                  <a:lnTo>
                    <a:pt x="109" y="22"/>
                  </a:lnTo>
                  <a:lnTo>
                    <a:pt x="104" y="24"/>
                  </a:lnTo>
                  <a:lnTo>
                    <a:pt x="97" y="28"/>
                  </a:lnTo>
                  <a:lnTo>
                    <a:pt x="95" y="28"/>
                  </a:lnTo>
                  <a:lnTo>
                    <a:pt x="94" y="29"/>
                  </a:lnTo>
                  <a:lnTo>
                    <a:pt x="93" y="33"/>
                  </a:lnTo>
                  <a:lnTo>
                    <a:pt x="93" y="37"/>
                  </a:lnTo>
                  <a:lnTo>
                    <a:pt x="95" y="40"/>
                  </a:lnTo>
                  <a:lnTo>
                    <a:pt x="98" y="42"/>
                  </a:lnTo>
                  <a:lnTo>
                    <a:pt x="98" y="47"/>
                  </a:lnTo>
                  <a:lnTo>
                    <a:pt x="98" y="52"/>
                  </a:lnTo>
                  <a:lnTo>
                    <a:pt x="97" y="57"/>
                  </a:lnTo>
                  <a:lnTo>
                    <a:pt x="95" y="59"/>
                  </a:lnTo>
                  <a:lnTo>
                    <a:pt x="97" y="61"/>
                  </a:lnTo>
                  <a:lnTo>
                    <a:pt x="98" y="64"/>
                  </a:lnTo>
                  <a:lnTo>
                    <a:pt x="100" y="66"/>
                  </a:lnTo>
                  <a:lnTo>
                    <a:pt x="105" y="69"/>
                  </a:lnTo>
                  <a:lnTo>
                    <a:pt x="111" y="70"/>
                  </a:lnTo>
                  <a:lnTo>
                    <a:pt x="116" y="73"/>
                  </a:lnTo>
                  <a:lnTo>
                    <a:pt x="119" y="76"/>
                  </a:lnTo>
                  <a:lnTo>
                    <a:pt x="120" y="80"/>
                  </a:lnTo>
                  <a:lnTo>
                    <a:pt x="120" y="84"/>
                  </a:lnTo>
                  <a:lnTo>
                    <a:pt x="120" y="87"/>
                  </a:lnTo>
                  <a:lnTo>
                    <a:pt x="122" y="89"/>
                  </a:lnTo>
                  <a:lnTo>
                    <a:pt x="129" y="96"/>
                  </a:lnTo>
                  <a:lnTo>
                    <a:pt x="135" y="101"/>
                  </a:lnTo>
                  <a:lnTo>
                    <a:pt x="140" y="103"/>
                  </a:lnTo>
                  <a:lnTo>
                    <a:pt x="146" y="104"/>
                  </a:lnTo>
                  <a:lnTo>
                    <a:pt x="151" y="104"/>
                  </a:lnTo>
                  <a:lnTo>
                    <a:pt x="156" y="104"/>
                  </a:lnTo>
                  <a:lnTo>
                    <a:pt x="159" y="105"/>
                  </a:lnTo>
                  <a:lnTo>
                    <a:pt x="160" y="107"/>
                  </a:lnTo>
                  <a:lnTo>
                    <a:pt x="160" y="112"/>
                  </a:lnTo>
                  <a:lnTo>
                    <a:pt x="162" y="114"/>
                  </a:lnTo>
                  <a:lnTo>
                    <a:pt x="164" y="116"/>
                  </a:lnTo>
                  <a:lnTo>
                    <a:pt x="173" y="121"/>
                  </a:lnTo>
                  <a:lnTo>
                    <a:pt x="193" y="128"/>
                  </a:lnTo>
                  <a:lnTo>
                    <a:pt x="197" y="131"/>
                  </a:lnTo>
                  <a:lnTo>
                    <a:pt x="201" y="134"/>
                  </a:lnTo>
                  <a:lnTo>
                    <a:pt x="202" y="139"/>
                  </a:lnTo>
                  <a:lnTo>
                    <a:pt x="201" y="144"/>
                  </a:lnTo>
                  <a:lnTo>
                    <a:pt x="199" y="148"/>
                  </a:lnTo>
                  <a:lnTo>
                    <a:pt x="197" y="148"/>
                  </a:lnTo>
                  <a:lnTo>
                    <a:pt x="196" y="148"/>
                  </a:lnTo>
                  <a:lnTo>
                    <a:pt x="190" y="139"/>
                  </a:lnTo>
                  <a:lnTo>
                    <a:pt x="186" y="136"/>
                  </a:lnTo>
                  <a:lnTo>
                    <a:pt x="184" y="135"/>
                  </a:lnTo>
                  <a:lnTo>
                    <a:pt x="182" y="135"/>
                  </a:lnTo>
                  <a:lnTo>
                    <a:pt x="180" y="135"/>
                  </a:lnTo>
                  <a:lnTo>
                    <a:pt x="175" y="139"/>
                  </a:lnTo>
                  <a:lnTo>
                    <a:pt x="172" y="143"/>
                  </a:lnTo>
                  <a:lnTo>
                    <a:pt x="169" y="144"/>
                  </a:lnTo>
                  <a:lnTo>
                    <a:pt x="168" y="148"/>
                  </a:lnTo>
                  <a:lnTo>
                    <a:pt x="169" y="150"/>
                  </a:lnTo>
                  <a:lnTo>
                    <a:pt x="169" y="152"/>
                  </a:lnTo>
                  <a:lnTo>
                    <a:pt x="173" y="157"/>
                  </a:lnTo>
                  <a:lnTo>
                    <a:pt x="176" y="161"/>
                  </a:lnTo>
                  <a:lnTo>
                    <a:pt x="177" y="162"/>
                  </a:lnTo>
                  <a:lnTo>
                    <a:pt x="177" y="166"/>
                  </a:lnTo>
                  <a:lnTo>
                    <a:pt x="175" y="170"/>
                  </a:lnTo>
                  <a:lnTo>
                    <a:pt x="172" y="175"/>
                  </a:lnTo>
                  <a:lnTo>
                    <a:pt x="168" y="178"/>
                  </a:lnTo>
                  <a:lnTo>
                    <a:pt x="164" y="184"/>
                  </a:lnTo>
                  <a:lnTo>
                    <a:pt x="162" y="186"/>
                  </a:lnTo>
                  <a:lnTo>
                    <a:pt x="160" y="186"/>
                  </a:lnTo>
                  <a:lnTo>
                    <a:pt x="158" y="186"/>
                  </a:lnTo>
                  <a:lnTo>
                    <a:pt x="157" y="185"/>
                  </a:lnTo>
                  <a:lnTo>
                    <a:pt x="156" y="184"/>
                  </a:lnTo>
                  <a:lnTo>
                    <a:pt x="157" y="179"/>
                  </a:lnTo>
                  <a:lnTo>
                    <a:pt x="158" y="175"/>
                  </a:lnTo>
                  <a:lnTo>
                    <a:pt x="160" y="170"/>
                  </a:lnTo>
                  <a:lnTo>
                    <a:pt x="163" y="167"/>
                  </a:lnTo>
                  <a:lnTo>
                    <a:pt x="162" y="161"/>
                  </a:lnTo>
                  <a:lnTo>
                    <a:pt x="159" y="157"/>
                  </a:lnTo>
                  <a:lnTo>
                    <a:pt x="156" y="151"/>
                  </a:lnTo>
                  <a:lnTo>
                    <a:pt x="153" y="147"/>
                  </a:lnTo>
                  <a:lnTo>
                    <a:pt x="149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8" y="142"/>
                  </a:lnTo>
                  <a:lnTo>
                    <a:pt x="134" y="140"/>
                  </a:lnTo>
                  <a:lnTo>
                    <a:pt x="130" y="138"/>
                  </a:lnTo>
                  <a:lnTo>
                    <a:pt x="129" y="134"/>
                  </a:lnTo>
                  <a:lnTo>
                    <a:pt x="128" y="132"/>
                  </a:lnTo>
                  <a:lnTo>
                    <a:pt x="127" y="130"/>
                  </a:lnTo>
                  <a:lnTo>
                    <a:pt x="122" y="125"/>
                  </a:lnTo>
                  <a:lnTo>
                    <a:pt x="116" y="122"/>
                  </a:lnTo>
                  <a:lnTo>
                    <a:pt x="110" y="121"/>
                  </a:lnTo>
                  <a:lnTo>
                    <a:pt x="108" y="120"/>
                  </a:lnTo>
                  <a:lnTo>
                    <a:pt x="105" y="119"/>
                  </a:lnTo>
                  <a:lnTo>
                    <a:pt x="101" y="114"/>
                  </a:lnTo>
                  <a:lnTo>
                    <a:pt x="95" y="108"/>
                  </a:lnTo>
                  <a:lnTo>
                    <a:pt x="91" y="104"/>
                  </a:lnTo>
                  <a:lnTo>
                    <a:pt x="86" y="101"/>
                  </a:lnTo>
                  <a:lnTo>
                    <a:pt x="81" y="97"/>
                  </a:lnTo>
                  <a:lnTo>
                    <a:pt x="77" y="95"/>
                  </a:lnTo>
                  <a:lnTo>
                    <a:pt x="75" y="92"/>
                  </a:lnTo>
                  <a:lnTo>
                    <a:pt x="73" y="88"/>
                  </a:lnTo>
                  <a:lnTo>
                    <a:pt x="71" y="84"/>
                  </a:lnTo>
                  <a:lnTo>
                    <a:pt x="67" y="79"/>
                  </a:lnTo>
                  <a:lnTo>
                    <a:pt x="66" y="74"/>
                  </a:lnTo>
                  <a:lnTo>
                    <a:pt x="66" y="68"/>
                  </a:lnTo>
                  <a:lnTo>
                    <a:pt x="63" y="65"/>
                  </a:lnTo>
                  <a:lnTo>
                    <a:pt x="57" y="60"/>
                  </a:lnTo>
                  <a:lnTo>
                    <a:pt x="48" y="55"/>
                  </a:lnTo>
                  <a:lnTo>
                    <a:pt x="44" y="52"/>
                  </a:lnTo>
                  <a:lnTo>
                    <a:pt x="39" y="51"/>
                  </a:lnTo>
                  <a:lnTo>
                    <a:pt x="35" y="52"/>
                  </a:lnTo>
                  <a:lnTo>
                    <a:pt x="31" y="54"/>
                  </a:lnTo>
                  <a:lnTo>
                    <a:pt x="22" y="59"/>
                  </a:lnTo>
                  <a:lnTo>
                    <a:pt x="14" y="67"/>
                  </a:lnTo>
                  <a:lnTo>
                    <a:pt x="10" y="67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 521">
              <a:extLst>
                <a:ext uri="{FF2B5EF4-FFF2-40B4-BE49-F238E27FC236}">
                  <a16:creationId xmlns:a16="http://schemas.microsoft.com/office/drawing/2014/main" id="{22C7B5FE-2447-E24E-ABBC-108AE7472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5209" y="2537566"/>
              <a:ext cx="171377" cy="111747"/>
            </a:xfrm>
            <a:custGeom>
              <a:avLst/>
              <a:gdLst>
                <a:gd name="T0" fmla="*/ 6 w 100"/>
                <a:gd name="T1" fmla="*/ 10 h 66"/>
                <a:gd name="T2" fmla="*/ 6 w 100"/>
                <a:gd name="T3" fmla="*/ 10 h 66"/>
                <a:gd name="T4" fmla="*/ 7 w 100"/>
                <a:gd name="T5" fmla="*/ 11 h 66"/>
                <a:gd name="T6" fmla="*/ 10 w 100"/>
                <a:gd name="T7" fmla="*/ 13 h 66"/>
                <a:gd name="T8" fmla="*/ 10 w 100"/>
                <a:gd name="T9" fmla="*/ 13 h 66"/>
                <a:gd name="T10" fmla="*/ 16 w 100"/>
                <a:gd name="T11" fmla="*/ 13 h 66"/>
                <a:gd name="T12" fmla="*/ 25 w 100"/>
                <a:gd name="T13" fmla="*/ 13 h 66"/>
                <a:gd name="T14" fmla="*/ 25 w 100"/>
                <a:gd name="T15" fmla="*/ 13 h 66"/>
                <a:gd name="T16" fmla="*/ 41 w 100"/>
                <a:gd name="T17" fmla="*/ 11 h 66"/>
                <a:gd name="T18" fmla="*/ 41 w 100"/>
                <a:gd name="T19" fmla="*/ 11 h 66"/>
                <a:gd name="T20" fmla="*/ 51 w 100"/>
                <a:gd name="T21" fmla="*/ 10 h 66"/>
                <a:gd name="T22" fmla="*/ 51 w 100"/>
                <a:gd name="T23" fmla="*/ 10 h 66"/>
                <a:gd name="T24" fmla="*/ 52 w 100"/>
                <a:gd name="T25" fmla="*/ 10 h 66"/>
                <a:gd name="T26" fmla="*/ 54 w 100"/>
                <a:gd name="T27" fmla="*/ 9 h 66"/>
                <a:gd name="T28" fmla="*/ 54 w 100"/>
                <a:gd name="T29" fmla="*/ 9 h 66"/>
                <a:gd name="T30" fmla="*/ 60 w 100"/>
                <a:gd name="T31" fmla="*/ 4 h 66"/>
                <a:gd name="T32" fmla="*/ 60 w 100"/>
                <a:gd name="T33" fmla="*/ 4 h 66"/>
                <a:gd name="T34" fmla="*/ 68 w 100"/>
                <a:gd name="T35" fmla="*/ 0 h 66"/>
                <a:gd name="T36" fmla="*/ 78 w 100"/>
                <a:gd name="T37" fmla="*/ 8 h 66"/>
                <a:gd name="T38" fmla="*/ 82 w 100"/>
                <a:gd name="T39" fmla="*/ 13 h 66"/>
                <a:gd name="T40" fmla="*/ 100 w 100"/>
                <a:gd name="T41" fmla="*/ 14 h 66"/>
                <a:gd name="T42" fmla="*/ 100 w 100"/>
                <a:gd name="T43" fmla="*/ 14 h 66"/>
                <a:gd name="T44" fmla="*/ 100 w 100"/>
                <a:gd name="T45" fmla="*/ 19 h 66"/>
                <a:gd name="T46" fmla="*/ 100 w 100"/>
                <a:gd name="T47" fmla="*/ 19 h 66"/>
                <a:gd name="T48" fmla="*/ 100 w 100"/>
                <a:gd name="T49" fmla="*/ 24 h 66"/>
                <a:gd name="T50" fmla="*/ 99 w 100"/>
                <a:gd name="T51" fmla="*/ 28 h 66"/>
                <a:gd name="T52" fmla="*/ 96 w 100"/>
                <a:gd name="T53" fmla="*/ 32 h 66"/>
                <a:gd name="T54" fmla="*/ 92 w 100"/>
                <a:gd name="T55" fmla="*/ 34 h 66"/>
                <a:gd name="T56" fmla="*/ 92 w 100"/>
                <a:gd name="T57" fmla="*/ 34 h 66"/>
                <a:gd name="T58" fmla="*/ 89 w 100"/>
                <a:gd name="T59" fmla="*/ 35 h 66"/>
                <a:gd name="T60" fmla="*/ 89 w 100"/>
                <a:gd name="T61" fmla="*/ 37 h 66"/>
                <a:gd name="T62" fmla="*/ 91 w 100"/>
                <a:gd name="T63" fmla="*/ 42 h 66"/>
                <a:gd name="T64" fmla="*/ 95 w 100"/>
                <a:gd name="T65" fmla="*/ 50 h 66"/>
                <a:gd name="T66" fmla="*/ 90 w 100"/>
                <a:gd name="T67" fmla="*/ 51 h 66"/>
                <a:gd name="T68" fmla="*/ 82 w 100"/>
                <a:gd name="T69" fmla="*/ 48 h 66"/>
                <a:gd name="T70" fmla="*/ 71 w 100"/>
                <a:gd name="T71" fmla="*/ 52 h 66"/>
                <a:gd name="T72" fmla="*/ 70 w 100"/>
                <a:gd name="T73" fmla="*/ 57 h 66"/>
                <a:gd name="T74" fmla="*/ 65 w 100"/>
                <a:gd name="T75" fmla="*/ 64 h 66"/>
                <a:gd name="T76" fmla="*/ 60 w 100"/>
                <a:gd name="T77" fmla="*/ 65 h 66"/>
                <a:gd name="T78" fmla="*/ 42 w 100"/>
                <a:gd name="T79" fmla="*/ 66 h 66"/>
                <a:gd name="T80" fmla="*/ 40 w 100"/>
                <a:gd name="T81" fmla="*/ 63 h 66"/>
                <a:gd name="T82" fmla="*/ 26 w 100"/>
                <a:gd name="T83" fmla="*/ 63 h 66"/>
                <a:gd name="T84" fmla="*/ 13 w 100"/>
                <a:gd name="T85" fmla="*/ 64 h 66"/>
                <a:gd name="T86" fmla="*/ 13 w 100"/>
                <a:gd name="T87" fmla="*/ 54 h 66"/>
                <a:gd name="T88" fmla="*/ 7 w 100"/>
                <a:gd name="T89" fmla="*/ 46 h 66"/>
                <a:gd name="T90" fmla="*/ 8 w 100"/>
                <a:gd name="T91" fmla="*/ 36 h 66"/>
                <a:gd name="T92" fmla="*/ 10 w 100"/>
                <a:gd name="T93" fmla="*/ 36 h 66"/>
                <a:gd name="T94" fmla="*/ 12 w 100"/>
                <a:gd name="T95" fmla="*/ 27 h 66"/>
                <a:gd name="T96" fmla="*/ 1 w 100"/>
                <a:gd name="T97" fmla="*/ 24 h 66"/>
                <a:gd name="T98" fmla="*/ 0 w 100"/>
                <a:gd name="T99" fmla="*/ 17 h 66"/>
                <a:gd name="T100" fmla="*/ 6 w 100"/>
                <a:gd name="T101" fmla="*/ 10 h 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" h="66">
                  <a:moveTo>
                    <a:pt x="6" y="10"/>
                  </a:moveTo>
                  <a:lnTo>
                    <a:pt x="6" y="10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16" y="13"/>
                  </a:lnTo>
                  <a:lnTo>
                    <a:pt x="25" y="13"/>
                  </a:lnTo>
                  <a:lnTo>
                    <a:pt x="41" y="11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4" y="9"/>
                  </a:lnTo>
                  <a:lnTo>
                    <a:pt x="60" y="4"/>
                  </a:lnTo>
                  <a:lnTo>
                    <a:pt x="68" y="0"/>
                  </a:lnTo>
                  <a:lnTo>
                    <a:pt x="78" y="8"/>
                  </a:lnTo>
                  <a:lnTo>
                    <a:pt x="82" y="13"/>
                  </a:lnTo>
                  <a:lnTo>
                    <a:pt x="100" y="14"/>
                  </a:lnTo>
                  <a:lnTo>
                    <a:pt x="100" y="19"/>
                  </a:lnTo>
                  <a:lnTo>
                    <a:pt x="100" y="24"/>
                  </a:lnTo>
                  <a:lnTo>
                    <a:pt x="99" y="28"/>
                  </a:lnTo>
                  <a:lnTo>
                    <a:pt x="96" y="32"/>
                  </a:lnTo>
                  <a:lnTo>
                    <a:pt x="92" y="34"/>
                  </a:lnTo>
                  <a:lnTo>
                    <a:pt x="89" y="35"/>
                  </a:lnTo>
                  <a:lnTo>
                    <a:pt x="89" y="37"/>
                  </a:lnTo>
                  <a:lnTo>
                    <a:pt x="91" y="42"/>
                  </a:lnTo>
                  <a:lnTo>
                    <a:pt x="95" y="50"/>
                  </a:lnTo>
                  <a:lnTo>
                    <a:pt x="90" y="51"/>
                  </a:lnTo>
                  <a:lnTo>
                    <a:pt x="82" y="48"/>
                  </a:lnTo>
                  <a:lnTo>
                    <a:pt x="71" y="52"/>
                  </a:lnTo>
                  <a:lnTo>
                    <a:pt x="70" y="57"/>
                  </a:lnTo>
                  <a:lnTo>
                    <a:pt x="65" y="64"/>
                  </a:lnTo>
                  <a:lnTo>
                    <a:pt x="60" y="65"/>
                  </a:lnTo>
                  <a:lnTo>
                    <a:pt x="42" y="66"/>
                  </a:lnTo>
                  <a:lnTo>
                    <a:pt x="40" y="63"/>
                  </a:lnTo>
                  <a:lnTo>
                    <a:pt x="26" y="63"/>
                  </a:lnTo>
                  <a:lnTo>
                    <a:pt x="13" y="64"/>
                  </a:lnTo>
                  <a:lnTo>
                    <a:pt x="13" y="54"/>
                  </a:lnTo>
                  <a:lnTo>
                    <a:pt x="7" y="46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2" y="27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 524">
              <a:extLst>
                <a:ext uri="{FF2B5EF4-FFF2-40B4-BE49-F238E27FC236}">
                  <a16:creationId xmlns:a16="http://schemas.microsoft.com/office/drawing/2014/main" id="{C32CA233-A7BF-984A-B527-DBADF161B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948" y="2605291"/>
              <a:ext cx="47986" cy="96508"/>
            </a:xfrm>
            <a:custGeom>
              <a:avLst/>
              <a:gdLst>
                <a:gd name="T0" fmla="*/ 0 w 28"/>
                <a:gd name="T1" fmla="*/ 16 h 57"/>
                <a:gd name="T2" fmla="*/ 3 w 28"/>
                <a:gd name="T3" fmla="*/ 19 h 57"/>
                <a:gd name="T4" fmla="*/ 3 w 28"/>
                <a:gd name="T5" fmla="*/ 19 h 57"/>
                <a:gd name="T6" fmla="*/ 6 w 28"/>
                <a:gd name="T7" fmla="*/ 24 h 57"/>
                <a:gd name="T8" fmla="*/ 6 w 28"/>
                <a:gd name="T9" fmla="*/ 24 h 57"/>
                <a:gd name="T10" fmla="*/ 9 w 28"/>
                <a:gd name="T11" fmla="*/ 40 h 57"/>
                <a:gd name="T12" fmla="*/ 11 w 28"/>
                <a:gd name="T13" fmla="*/ 49 h 57"/>
                <a:gd name="T14" fmla="*/ 16 w 28"/>
                <a:gd name="T15" fmla="*/ 57 h 57"/>
                <a:gd name="T16" fmla="*/ 20 w 28"/>
                <a:gd name="T17" fmla="*/ 56 h 57"/>
                <a:gd name="T18" fmla="*/ 20 w 28"/>
                <a:gd name="T19" fmla="*/ 52 h 57"/>
                <a:gd name="T20" fmla="*/ 24 w 28"/>
                <a:gd name="T21" fmla="*/ 50 h 57"/>
                <a:gd name="T22" fmla="*/ 25 w 28"/>
                <a:gd name="T23" fmla="*/ 43 h 57"/>
                <a:gd name="T24" fmla="*/ 28 w 28"/>
                <a:gd name="T25" fmla="*/ 43 h 57"/>
                <a:gd name="T26" fmla="*/ 28 w 28"/>
                <a:gd name="T27" fmla="*/ 39 h 57"/>
                <a:gd name="T28" fmla="*/ 18 w 28"/>
                <a:gd name="T29" fmla="*/ 20 h 57"/>
                <a:gd name="T30" fmla="*/ 20 w 28"/>
                <a:gd name="T31" fmla="*/ 12 h 57"/>
                <a:gd name="T32" fmla="*/ 17 w 28"/>
                <a:gd name="T33" fmla="*/ 5 h 57"/>
                <a:gd name="T34" fmla="*/ 12 w 28"/>
                <a:gd name="T35" fmla="*/ 1 h 57"/>
                <a:gd name="T36" fmla="*/ 5 w 28"/>
                <a:gd name="T37" fmla="*/ 0 h 57"/>
                <a:gd name="T38" fmla="*/ 1 w 28"/>
                <a:gd name="T39" fmla="*/ 6 h 57"/>
                <a:gd name="T40" fmla="*/ 0 w 28"/>
                <a:gd name="T41" fmla="*/ 16 h 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8" h="57">
                  <a:moveTo>
                    <a:pt x="0" y="16"/>
                  </a:moveTo>
                  <a:lnTo>
                    <a:pt x="3" y="19"/>
                  </a:lnTo>
                  <a:lnTo>
                    <a:pt x="6" y="24"/>
                  </a:lnTo>
                  <a:lnTo>
                    <a:pt x="9" y="40"/>
                  </a:lnTo>
                  <a:lnTo>
                    <a:pt x="11" y="49"/>
                  </a:lnTo>
                  <a:lnTo>
                    <a:pt x="16" y="57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4" y="50"/>
                  </a:lnTo>
                  <a:lnTo>
                    <a:pt x="25" y="43"/>
                  </a:lnTo>
                  <a:lnTo>
                    <a:pt x="28" y="43"/>
                  </a:lnTo>
                  <a:lnTo>
                    <a:pt x="28" y="39"/>
                  </a:lnTo>
                  <a:lnTo>
                    <a:pt x="18" y="20"/>
                  </a:lnTo>
                  <a:lnTo>
                    <a:pt x="20" y="12"/>
                  </a:lnTo>
                  <a:lnTo>
                    <a:pt x="17" y="5"/>
                  </a:lnTo>
                  <a:lnTo>
                    <a:pt x="12" y="1"/>
                  </a:lnTo>
                  <a:lnTo>
                    <a:pt x="5" y="0"/>
                  </a:lnTo>
                  <a:lnTo>
                    <a:pt x="1" y="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 532">
              <a:extLst>
                <a:ext uri="{FF2B5EF4-FFF2-40B4-BE49-F238E27FC236}">
                  <a16:creationId xmlns:a16="http://schemas.microsoft.com/office/drawing/2014/main" id="{90D1336F-6B7A-E74A-8224-16D48F085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767" y="2849102"/>
              <a:ext cx="68551" cy="28783"/>
            </a:xfrm>
            <a:custGeom>
              <a:avLst/>
              <a:gdLst>
                <a:gd name="T0" fmla="*/ 21 w 40"/>
                <a:gd name="T1" fmla="*/ 5 h 17"/>
                <a:gd name="T2" fmla="*/ 21 w 40"/>
                <a:gd name="T3" fmla="*/ 5 h 17"/>
                <a:gd name="T4" fmla="*/ 14 w 40"/>
                <a:gd name="T5" fmla="*/ 4 h 17"/>
                <a:gd name="T6" fmla="*/ 10 w 40"/>
                <a:gd name="T7" fmla="*/ 4 h 17"/>
                <a:gd name="T8" fmla="*/ 6 w 40"/>
                <a:gd name="T9" fmla="*/ 1 h 17"/>
                <a:gd name="T10" fmla="*/ 6 w 40"/>
                <a:gd name="T11" fmla="*/ 1 h 17"/>
                <a:gd name="T12" fmla="*/ 3 w 40"/>
                <a:gd name="T13" fmla="*/ 0 h 17"/>
                <a:gd name="T14" fmla="*/ 2 w 40"/>
                <a:gd name="T15" fmla="*/ 0 h 17"/>
                <a:gd name="T16" fmla="*/ 1 w 40"/>
                <a:gd name="T17" fmla="*/ 2 h 17"/>
                <a:gd name="T18" fmla="*/ 0 w 40"/>
                <a:gd name="T19" fmla="*/ 5 h 17"/>
                <a:gd name="T20" fmla="*/ 0 w 40"/>
                <a:gd name="T21" fmla="*/ 7 h 17"/>
                <a:gd name="T22" fmla="*/ 1 w 40"/>
                <a:gd name="T23" fmla="*/ 9 h 17"/>
                <a:gd name="T24" fmla="*/ 5 w 40"/>
                <a:gd name="T25" fmla="*/ 10 h 17"/>
                <a:gd name="T26" fmla="*/ 8 w 40"/>
                <a:gd name="T27" fmla="*/ 11 h 17"/>
                <a:gd name="T28" fmla="*/ 8 w 40"/>
                <a:gd name="T29" fmla="*/ 11 h 17"/>
                <a:gd name="T30" fmla="*/ 16 w 40"/>
                <a:gd name="T31" fmla="*/ 13 h 17"/>
                <a:gd name="T32" fmla="*/ 21 w 40"/>
                <a:gd name="T33" fmla="*/ 15 h 17"/>
                <a:gd name="T34" fmla="*/ 27 w 40"/>
                <a:gd name="T35" fmla="*/ 17 h 17"/>
                <a:gd name="T36" fmla="*/ 34 w 40"/>
                <a:gd name="T37" fmla="*/ 17 h 17"/>
                <a:gd name="T38" fmla="*/ 34 w 40"/>
                <a:gd name="T39" fmla="*/ 17 h 17"/>
                <a:gd name="T40" fmla="*/ 38 w 40"/>
                <a:gd name="T41" fmla="*/ 15 h 17"/>
                <a:gd name="T42" fmla="*/ 40 w 40"/>
                <a:gd name="T43" fmla="*/ 13 h 17"/>
                <a:gd name="T44" fmla="*/ 39 w 40"/>
                <a:gd name="T45" fmla="*/ 9 h 17"/>
                <a:gd name="T46" fmla="*/ 37 w 40"/>
                <a:gd name="T47" fmla="*/ 6 h 17"/>
                <a:gd name="T48" fmla="*/ 37 w 40"/>
                <a:gd name="T49" fmla="*/ 6 h 17"/>
                <a:gd name="T50" fmla="*/ 34 w 40"/>
                <a:gd name="T51" fmla="*/ 4 h 17"/>
                <a:gd name="T52" fmla="*/ 30 w 40"/>
                <a:gd name="T53" fmla="*/ 4 h 17"/>
                <a:gd name="T54" fmla="*/ 26 w 40"/>
                <a:gd name="T55" fmla="*/ 5 h 17"/>
                <a:gd name="T56" fmla="*/ 21 w 40"/>
                <a:gd name="T57" fmla="*/ 5 h 17"/>
                <a:gd name="T58" fmla="*/ 21 w 40"/>
                <a:gd name="T59" fmla="*/ 5 h 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17">
                  <a:moveTo>
                    <a:pt x="21" y="5"/>
                  </a:moveTo>
                  <a:lnTo>
                    <a:pt x="21" y="5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5" y="10"/>
                  </a:lnTo>
                  <a:lnTo>
                    <a:pt x="8" y="11"/>
                  </a:lnTo>
                  <a:lnTo>
                    <a:pt x="16" y="13"/>
                  </a:lnTo>
                  <a:lnTo>
                    <a:pt x="21" y="15"/>
                  </a:lnTo>
                  <a:lnTo>
                    <a:pt x="27" y="17"/>
                  </a:lnTo>
                  <a:lnTo>
                    <a:pt x="34" y="17"/>
                  </a:lnTo>
                  <a:lnTo>
                    <a:pt x="38" y="15"/>
                  </a:lnTo>
                  <a:lnTo>
                    <a:pt x="40" y="13"/>
                  </a:lnTo>
                  <a:lnTo>
                    <a:pt x="39" y="9"/>
                  </a:lnTo>
                  <a:lnTo>
                    <a:pt x="37" y="6"/>
                  </a:lnTo>
                  <a:lnTo>
                    <a:pt x="34" y="4"/>
                  </a:lnTo>
                  <a:lnTo>
                    <a:pt x="30" y="4"/>
                  </a:lnTo>
                  <a:lnTo>
                    <a:pt x="26" y="5"/>
                  </a:lnTo>
                  <a:lnTo>
                    <a:pt x="21" y="5"/>
                  </a:lnTo>
                  <a:close/>
                </a:path>
              </a:pathLst>
            </a:custGeom>
            <a:grpFill/>
            <a:ln w="6350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535">
              <a:extLst>
                <a:ext uri="{FF2B5EF4-FFF2-40B4-BE49-F238E27FC236}">
                  <a16:creationId xmlns:a16="http://schemas.microsoft.com/office/drawing/2014/main" id="{D80331D1-1C21-6746-83AA-903600697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655" y="2634074"/>
              <a:ext cx="183374" cy="182858"/>
            </a:xfrm>
            <a:custGeom>
              <a:avLst/>
              <a:gdLst>
                <a:gd name="T0" fmla="*/ 106 w 107"/>
                <a:gd name="T1" fmla="*/ 9 h 108"/>
                <a:gd name="T2" fmla="*/ 95 w 107"/>
                <a:gd name="T3" fmla="*/ 17 h 108"/>
                <a:gd name="T4" fmla="*/ 78 w 107"/>
                <a:gd name="T5" fmla="*/ 18 h 108"/>
                <a:gd name="T6" fmla="*/ 67 w 107"/>
                <a:gd name="T7" fmla="*/ 20 h 108"/>
                <a:gd name="T8" fmla="*/ 62 w 107"/>
                <a:gd name="T9" fmla="*/ 21 h 108"/>
                <a:gd name="T10" fmla="*/ 60 w 107"/>
                <a:gd name="T11" fmla="*/ 31 h 108"/>
                <a:gd name="T12" fmla="*/ 59 w 107"/>
                <a:gd name="T13" fmla="*/ 34 h 108"/>
                <a:gd name="T14" fmla="*/ 53 w 107"/>
                <a:gd name="T15" fmla="*/ 36 h 108"/>
                <a:gd name="T16" fmla="*/ 47 w 107"/>
                <a:gd name="T17" fmla="*/ 32 h 108"/>
                <a:gd name="T18" fmla="*/ 41 w 107"/>
                <a:gd name="T19" fmla="*/ 28 h 108"/>
                <a:gd name="T20" fmla="*/ 40 w 107"/>
                <a:gd name="T21" fmla="*/ 32 h 108"/>
                <a:gd name="T22" fmla="*/ 47 w 107"/>
                <a:gd name="T23" fmla="*/ 51 h 108"/>
                <a:gd name="T24" fmla="*/ 57 w 107"/>
                <a:gd name="T25" fmla="*/ 62 h 108"/>
                <a:gd name="T26" fmla="*/ 69 w 107"/>
                <a:gd name="T27" fmla="*/ 72 h 108"/>
                <a:gd name="T28" fmla="*/ 70 w 107"/>
                <a:gd name="T29" fmla="*/ 83 h 108"/>
                <a:gd name="T30" fmla="*/ 69 w 107"/>
                <a:gd name="T31" fmla="*/ 83 h 108"/>
                <a:gd name="T32" fmla="*/ 53 w 107"/>
                <a:gd name="T33" fmla="*/ 68 h 108"/>
                <a:gd name="T34" fmla="*/ 49 w 107"/>
                <a:gd name="T35" fmla="*/ 67 h 108"/>
                <a:gd name="T36" fmla="*/ 57 w 107"/>
                <a:gd name="T37" fmla="*/ 77 h 108"/>
                <a:gd name="T38" fmla="*/ 59 w 107"/>
                <a:gd name="T39" fmla="*/ 83 h 108"/>
                <a:gd name="T40" fmla="*/ 55 w 107"/>
                <a:gd name="T41" fmla="*/ 85 h 108"/>
                <a:gd name="T42" fmla="*/ 51 w 107"/>
                <a:gd name="T43" fmla="*/ 85 h 108"/>
                <a:gd name="T44" fmla="*/ 56 w 107"/>
                <a:gd name="T45" fmla="*/ 91 h 108"/>
                <a:gd name="T46" fmla="*/ 56 w 107"/>
                <a:gd name="T47" fmla="*/ 94 h 108"/>
                <a:gd name="T48" fmla="*/ 52 w 107"/>
                <a:gd name="T49" fmla="*/ 104 h 108"/>
                <a:gd name="T50" fmla="*/ 49 w 107"/>
                <a:gd name="T51" fmla="*/ 107 h 108"/>
                <a:gd name="T52" fmla="*/ 41 w 107"/>
                <a:gd name="T53" fmla="*/ 107 h 108"/>
                <a:gd name="T54" fmla="*/ 30 w 107"/>
                <a:gd name="T55" fmla="*/ 91 h 108"/>
                <a:gd name="T56" fmla="*/ 28 w 107"/>
                <a:gd name="T57" fmla="*/ 86 h 108"/>
                <a:gd name="T58" fmla="*/ 41 w 107"/>
                <a:gd name="T59" fmla="*/ 81 h 108"/>
                <a:gd name="T60" fmla="*/ 46 w 107"/>
                <a:gd name="T61" fmla="*/ 80 h 108"/>
                <a:gd name="T62" fmla="*/ 34 w 107"/>
                <a:gd name="T63" fmla="*/ 77 h 108"/>
                <a:gd name="T64" fmla="*/ 21 w 107"/>
                <a:gd name="T65" fmla="*/ 73 h 108"/>
                <a:gd name="T66" fmla="*/ 19 w 107"/>
                <a:gd name="T67" fmla="*/ 70 h 108"/>
                <a:gd name="T68" fmla="*/ 25 w 107"/>
                <a:gd name="T69" fmla="*/ 66 h 108"/>
                <a:gd name="T70" fmla="*/ 24 w 107"/>
                <a:gd name="T71" fmla="*/ 62 h 108"/>
                <a:gd name="T72" fmla="*/ 16 w 107"/>
                <a:gd name="T73" fmla="*/ 60 h 108"/>
                <a:gd name="T74" fmla="*/ 10 w 107"/>
                <a:gd name="T75" fmla="*/ 55 h 108"/>
                <a:gd name="T76" fmla="*/ 5 w 107"/>
                <a:gd name="T77" fmla="*/ 39 h 108"/>
                <a:gd name="T78" fmla="*/ 10 w 107"/>
                <a:gd name="T79" fmla="*/ 26 h 108"/>
                <a:gd name="T80" fmla="*/ 23 w 107"/>
                <a:gd name="T81" fmla="*/ 17 h 108"/>
                <a:gd name="T82" fmla="*/ 59 w 107"/>
                <a:gd name="T83" fmla="*/ 6 h 108"/>
                <a:gd name="T84" fmla="*/ 93 w 107"/>
                <a:gd name="T85" fmla="*/ 8 h 10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7" h="108">
                  <a:moveTo>
                    <a:pt x="103" y="0"/>
                  </a:moveTo>
                  <a:lnTo>
                    <a:pt x="107" y="2"/>
                  </a:lnTo>
                  <a:lnTo>
                    <a:pt x="106" y="9"/>
                  </a:lnTo>
                  <a:lnTo>
                    <a:pt x="102" y="17"/>
                  </a:lnTo>
                  <a:lnTo>
                    <a:pt x="95" y="17"/>
                  </a:lnTo>
                  <a:lnTo>
                    <a:pt x="85" y="17"/>
                  </a:lnTo>
                  <a:lnTo>
                    <a:pt x="78" y="18"/>
                  </a:lnTo>
                  <a:lnTo>
                    <a:pt x="74" y="18"/>
                  </a:lnTo>
                  <a:lnTo>
                    <a:pt x="70" y="20"/>
                  </a:lnTo>
                  <a:lnTo>
                    <a:pt x="67" y="20"/>
                  </a:lnTo>
                  <a:lnTo>
                    <a:pt x="64" y="20"/>
                  </a:lnTo>
                  <a:lnTo>
                    <a:pt x="62" y="21"/>
                  </a:lnTo>
                  <a:lnTo>
                    <a:pt x="60" y="24"/>
                  </a:lnTo>
                  <a:lnTo>
                    <a:pt x="59" y="27"/>
                  </a:lnTo>
                  <a:lnTo>
                    <a:pt x="60" y="31"/>
                  </a:lnTo>
                  <a:lnTo>
                    <a:pt x="60" y="32"/>
                  </a:lnTo>
                  <a:lnTo>
                    <a:pt x="59" y="34"/>
                  </a:lnTo>
                  <a:lnTo>
                    <a:pt x="57" y="35"/>
                  </a:lnTo>
                  <a:lnTo>
                    <a:pt x="53" y="36"/>
                  </a:lnTo>
                  <a:lnTo>
                    <a:pt x="52" y="36"/>
                  </a:lnTo>
                  <a:lnTo>
                    <a:pt x="50" y="35"/>
                  </a:lnTo>
                  <a:lnTo>
                    <a:pt x="47" y="32"/>
                  </a:lnTo>
                  <a:lnTo>
                    <a:pt x="45" y="30"/>
                  </a:lnTo>
                  <a:lnTo>
                    <a:pt x="42" y="28"/>
                  </a:lnTo>
                  <a:lnTo>
                    <a:pt x="41" y="28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2" y="37"/>
                  </a:lnTo>
                  <a:lnTo>
                    <a:pt x="47" y="51"/>
                  </a:lnTo>
                  <a:lnTo>
                    <a:pt x="48" y="54"/>
                  </a:lnTo>
                  <a:lnTo>
                    <a:pt x="50" y="57"/>
                  </a:lnTo>
                  <a:lnTo>
                    <a:pt x="57" y="62"/>
                  </a:lnTo>
                  <a:lnTo>
                    <a:pt x="68" y="70"/>
                  </a:lnTo>
                  <a:lnTo>
                    <a:pt x="69" y="72"/>
                  </a:lnTo>
                  <a:lnTo>
                    <a:pt x="70" y="74"/>
                  </a:lnTo>
                  <a:lnTo>
                    <a:pt x="70" y="79"/>
                  </a:lnTo>
                  <a:lnTo>
                    <a:pt x="70" y="83"/>
                  </a:lnTo>
                  <a:lnTo>
                    <a:pt x="69" y="83"/>
                  </a:lnTo>
                  <a:lnTo>
                    <a:pt x="64" y="77"/>
                  </a:lnTo>
                  <a:lnTo>
                    <a:pt x="53" y="68"/>
                  </a:lnTo>
                  <a:lnTo>
                    <a:pt x="51" y="66"/>
                  </a:lnTo>
                  <a:lnTo>
                    <a:pt x="49" y="66"/>
                  </a:lnTo>
                  <a:lnTo>
                    <a:pt x="49" y="67"/>
                  </a:lnTo>
                  <a:lnTo>
                    <a:pt x="50" y="68"/>
                  </a:lnTo>
                  <a:lnTo>
                    <a:pt x="53" y="73"/>
                  </a:lnTo>
                  <a:lnTo>
                    <a:pt x="57" y="77"/>
                  </a:lnTo>
                  <a:lnTo>
                    <a:pt x="59" y="80"/>
                  </a:lnTo>
                  <a:lnTo>
                    <a:pt x="59" y="83"/>
                  </a:lnTo>
                  <a:lnTo>
                    <a:pt x="59" y="85"/>
                  </a:lnTo>
                  <a:lnTo>
                    <a:pt x="58" y="86"/>
                  </a:lnTo>
                  <a:lnTo>
                    <a:pt x="55" y="85"/>
                  </a:lnTo>
                  <a:lnTo>
                    <a:pt x="52" y="85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90"/>
                  </a:lnTo>
                  <a:lnTo>
                    <a:pt x="56" y="91"/>
                  </a:lnTo>
                  <a:lnTo>
                    <a:pt x="56" y="92"/>
                  </a:lnTo>
                  <a:lnTo>
                    <a:pt x="56" y="94"/>
                  </a:lnTo>
                  <a:lnTo>
                    <a:pt x="55" y="97"/>
                  </a:lnTo>
                  <a:lnTo>
                    <a:pt x="52" y="100"/>
                  </a:lnTo>
                  <a:lnTo>
                    <a:pt x="52" y="104"/>
                  </a:lnTo>
                  <a:lnTo>
                    <a:pt x="51" y="106"/>
                  </a:lnTo>
                  <a:lnTo>
                    <a:pt x="49" y="107"/>
                  </a:lnTo>
                  <a:lnTo>
                    <a:pt x="46" y="108"/>
                  </a:lnTo>
                  <a:lnTo>
                    <a:pt x="41" y="107"/>
                  </a:lnTo>
                  <a:lnTo>
                    <a:pt x="38" y="106"/>
                  </a:lnTo>
                  <a:lnTo>
                    <a:pt x="36" y="103"/>
                  </a:lnTo>
                  <a:lnTo>
                    <a:pt x="30" y="91"/>
                  </a:lnTo>
                  <a:lnTo>
                    <a:pt x="28" y="87"/>
                  </a:lnTo>
                  <a:lnTo>
                    <a:pt x="28" y="86"/>
                  </a:lnTo>
                  <a:lnTo>
                    <a:pt x="29" y="85"/>
                  </a:lnTo>
                  <a:lnTo>
                    <a:pt x="33" y="82"/>
                  </a:lnTo>
                  <a:lnTo>
                    <a:pt x="41" y="81"/>
                  </a:lnTo>
                  <a:lnTo>
                    <a:pt x="45" y="81"/>
                  </a:lnTo>
                  <a:lnTo>
                    <a:pt x="46" y="80"/>
                  </a:lnTo>
                  <a:lnTo>
                    <a:pt x="45" y="79"/>
                  </a:lnTo>
                  <a:lnTo>
                    <a:pt x="42" y="78"/>
                  </a:lnTo>
                  <a:lnTo>
                    <a:pt x="34" y="77"/>
                  </a:lnTo>
                  <a:lnTo>
                    <a:pt x="25" y="74"/>
                  </a:lnTo>
                  <a:lnTo>
                    <a:pt x="21" y="73"/>
                  </a:lnTo>
                  <a:lnTo>
                    <a:pt x="19" y="72"/>
                  </a:lnTo>
                  <a:lnTo>
                    <a:pt x="19" y="71"/>
                  </a:lnTo>
                  <a:lnTo>
                    <a:pt x="19" y="70"/>
                  </a:lnTo>
                  <a:lnTo>
                    <a:pt x="21" y="68"/>
                  </a:lnTo>
                  <a:lnTo>
                    <a:pt x="25" y="66"/>
                  </a:lnTo>
                  <a:lnTo>
                    <a:pt x="27" y="66"/>
                  </a:lnTo>
                  <a:lnTo>
                    <a:pt x="27" y="64"/>
                  </a:lnTo>
                  <a:lnTo>
                    <a:pt x="24" y="62"/>
                  </a:lnTo>
                  <a:lnTo>
                    <a:pt x="21" y="61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13" y="59"/>
                  </a:lnTo>
                  <a:lnTo>
                    <a:pt x="10" y="55"/>
                  </a:lnTo>
                  <a:lnTo>
                    <a:pt x="2" y="43"/>
                  </a:lnTo>
                  <a:lnTo>
                    <a:pt x="0" y="41"/>
                  </a:lnTo>
                  <a:lnTo>
                    <a:pt x="5" y="39"/>
                  </a:lnTo>
                  <a:lnTo>
                    <a:pt x="5" y="35"/>
                  </a:lnTo>
                  <a:lnTo>
                    <a:pt x="9" y="33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23" y="17"/>
                  </a:lnTo>
                  <a:lnTo>
                    <a:pt x="39" y="13"/>
                  </a:lnTo>
                  <a:lnTo>
                    <a:pt x="46" y="7"/>
                  </a:lnTo>
                  <a:lnTo>
                    <a:pt x="59" y="6"/>
                  </a:lnTo>
                  <a:lnTo>
                    <a:pt x="73" y="6"/>
                  </a:lnTo>
                  <a:lnTo>
                    <a:pt x="75" y="9"/>
                  </a:lnTo>
                  <a:lnTo>
                    <a:pt x="93" y="8"/>
                  </a:lnTo>
                  <a:lnTo>
                    <a:pt x="98" y="7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 693">
              <a:extLst>
                <a:ext uri="{FF2B5EF4-FFF2-40B4-BE49-F238E27FC236}">
                  <a16:creationId xmlns:a16="http://schemas.microsoft.com/office/drawing/2014/main" id="{38EE6ABC-9A04-FA4B-9880-F61504FC0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097" y="3743075"/>
              <a:ext cx="82261" cy="126985"/>
            </a:xfrm>
            <a:custGeom>
              <a:avLst/>
              <a:gdLst>
                <a:gd name="T0" fmla="*/ 8 w 48"/>
                <a:gd name="T1" fmla="*/ 18 h 75"/>
                <a:gd name="T2" fmla="*/ 8 w 48"/>
                <a:gd name="T3" fmla="*/ 18 h 75"/>
                <a:gd name="T4" fmla="*/ 9 w 48"/>
                <a:gd name="T5" fmla="*/ 27 h 75"/>
                <a:gd name="T6" fmla="*/ 8 w 48"/>
                <a:gd name="T7" fmla="*/ 31 h 75"/>
                <a:gd name="T8" fmla="*/ 7 w 48"/>
                <a:gd name="T9" fmla="*/ 31 h 75"/>
                <a:gd name="T10" fmla="*/ 5 w 48"/>
                <a:gd name="T11" fmla="*/ 31 h 75"/>
                <a:gd name="T12" fmla="*/ 5 w 48"/>
                <a:gd name="T13" fmla="*/ 31 h 75"/>
                <a:gd name="T14" fmla="*/ 3 w 48"/>
                <a:gd name="T15" fmla="*/ 31 h 75"/>
                <a:gd name="T16" fmla="*/ 2 w 48"/>
                <a:gd name="T17" fmla="*/ 31 h 75"/>
                <a:gd name="T18" fmla="*/ 2 w 48"/>
                <a:gd name="T19" fmla="*/ 33 h 75"/>
                <a:gd name="T20" fmla="*/ 0 w 48"/>
                <a:gd name="T21" fmla="*/ 34 h 75"/>
                <a:gd name="T22" fmla="*/ 2 w 48"/>
                <a:gd name="T23" fmla="*/ 40 h 75"/>
                <a:gd name="T24" fmla="*/ 3 w 48"/>
                <a:gd name="T25" fmla="*/ 45 h 75"/>
                <a:gd name="T26" fmla="*/ 3 w 48"/>
                <a:gd name="T27" fmla="*/ 45 h 75"/>
                <a:gd name="T28" fmla="*/ 7 w 48"/>
                <a:gd name="T29" fmla="*/ 56 h 75"/>
                <a:gd name="T30" fmla="*/ 11 w 48"/>
                <a:gd name="T31" fmla="*/ 62 h 75"/>
                <a:gd name="T32" fmla="*/ 12 w 48"/>
                <a:gd name="T33" fmla="*/ 67 h 75"/>
                <a:gd name="T34" fmla="*/ 12 w 48"/>
                <a:gd name="T35" fmla="*/ 67 h 75"/>
                <a:gd name="T36" fmla="*/ 13 w 48"/>
                <a:gd name="T37" fmla="*/ 69 h 75"/>
                <a:gd name="T38" fmla="*/ 15 w 48"/>
                <a:gd name="T39" fmla="*/ 72 h 75"/>
                <a:gd name="T40" fmla="*/ 18 w 48"/>
                <a:gd name="T41" fmla="*/ 74 h 75"/>
                <a:gd name="T42" fmla="*/ 24 w 48"/>
                <a:gd name="T43" fmla="*/ 75 h 75"/>
                <a:gd name="T44" fmla="*/ 24 w 48"/>
                <a:gd name="T45" fmla="*/ 75 h 75"/>
                <a:gd name="T46" fmla="*/ 30 w 48"/>
                <a:gd name="T47" fmla="*/ 75 h 75"/>
                <a:gd name="T48" fmla="*/ 34 w 48"/>
                <a:gd name="T49" fmla="*/ 73 h 75"/>
                <a:gd name="T50" fmla="*/ 37 w 48"/>
                <a:gd name="T51" fmla="*/ 70 h 75"/>
                <a:gd name="T52" fmla="*/ 41 w 48"/>
                <a:gd name="T53" fmla="*/ 65 h 75"/>
                <a:gd name="T54" fmla="*/ 41 w 48"/>
                <a:gd name="T55" fmla="*/ 65 h 75"/>
                <a:gd name="T56" fmla="*/ 44 w 48"/>
                <a:gd name="T57" fmla="*/ 59 h 75"/>
                <a:gd name="T58" fmla="*/ 48 w 48"/>
                <a:gd name="T59" fmla="*/ 52 h 75"/>
                <a:gd name="T60" fmla="*/ 48 w 48"/>
                <a:gd name="T61" fmla="*/ 46 h 75"/>
                <a:gd name="T62" fmla="*/ 46 w 48"/>
                <a:gd name="T63" fmla="*/ 45 h 75"/>
                <a:gd name="T64" fmla="*/ 45 w 48"/>
                <a:gd name="T65" fmla="*/ 45 h 75"/>
                <a:gd name="T66" fmla="*/ 45 w 48"/>
                <a:gd name="T67" fmla="*/ 45 h 75"/>
                <a:gd name="T68" fmla="*/ 43 w 48"/>
                <a:gd name="T69" fmla="*/ 45 h 75"/>
                <a:gd name="T70" fmla="*/ 42 w 48"/>
                <a:gd name="T71" fmla="*/ 44 h 75"/>
                <a:gd name="T72" fmla="*/ 41 w 48"/>
                <a:gd name="T73" fmla="*/ 41 h 75"/>
                <a:gd name="T74" fmla="*/ 40 w 48"/>
                <a:gd name="T75" fmla="*/ 32 h 75"/>
                <a:gd name="T76" fmla="*/ 40 w 48"/>
                <a:gd name="T77" fmla="*/ 32 h 75"/>
                <a:gd name="T78" fmla="*/ 37 w 48"/>
                <a:gd name="T79" fmla="*/ 27 h 75"/>
                <a:gd name="T80" fmla="*/ 34 w 48"/>
                <a:gd name="T81" fmla="*/ 23 h 75"/>
                <a:gd name="T82" fmla="*/ 27 w 48"/>
                <a:gd name="T83" fmla="*/ 14 h 75"/>
                <a:gd name="T84" fmla="*/ 27 w 48"/>
                <a:gd name="T85" fmla="*/ 14 h 75"/>
                <a:gd name="T86" fmla="*/ 25 w 48"/>
                <a:gd name="T87" fmla="*/ 9 h 75"/>
                <a:gd name="T88" fmla="*/ 21 w 48"/>
                <a:gd name="T89" fmla="*/ 4 h 75"/>
                <a:gd name="T90" fmla="*/ 16 w 48"/>
                <a:gd name="T91" fmla="*/ 1 h 75"/>
                <a:gd name="T92" fmla="*/ 14 w 48"/>
                <a:gd name="T93" fmla="*/ 0 h 75"/>
                <a:gd name="T94" fmla="*/ 12 w 48"/>
                <a:gd name="T95" fmla="*/ 0 h 75"/>
                <a:gd name="T96" fmla="*/ 12 w 48"/>
                <a:gd name="T97" fmla="*/ 0 h 75"/>
                <a:gd name="T98" fmla="*/ 11 w 48"/>
                <a:gd name="T99" fmla="*/ 1 h 75"/>
                <a:gd name="T100" fmla="*/ 12 w 48"/>
                <a:gd name="T101" fmla="*/ 4 h 75"/>
                <a:gd name="T102" fmla="*/ 14 w 48"/>
                <a:gd name="T103" fmla="*/ 7 h 75"/>
                <a:gd name="T104" fmla="*/ 17 w 48"/>
                <a:gd name="T105" fmla="*/ 10 h 75"/>
                <a:gd name="T106" fmla="*/ 17 w 48"/>
                <a:gd name="T107" fmla="*/ 12 h 75"/>
                <a:gd name="T108" fmla="*/ 16 w 48"/>
                <a:gd name="T109" fmla="*/ 12 h 75"/>
                <a:gd name="T110" fmla="*/ 16 w 48"/>
                <a:gd name="T111" fmla="*/ 12 h 75"/>
                <a:gd name="T112" fmla="*/ 12 w 48"/>
                <a:gd name="T113" fmla="*/ 13 h 75"/>
                <a:gd name="T114" fmla="*/ 9 w 48"/>
                <a:gd name="T115" fmla="*/ 14 h 75"/>
                <a:gd name="T116" fmla="*/ 8 w 48"/>
                <a:gd name="T117" fmla="*/ 16 h 75"/>
                <a:gd name="T118" fmla="*/ 8 w 48"/>
                <a:gd name="T119" fmla="*/ 18 h 75"/>
                <a:gd name="T120" fmla="*/ 8 w 48"/>
                <a:gd name="T121" fmla="*/ 18 h 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" h="75">
                  <a:moveTo>
                    <a:pt x="8" y="18"/>
                  </a:moveTo>
                  <a:lnTo>
                    <a:pt x="8" y="18"/>
                  </a:lnTo>
                  <a:lnTo>
                    <a:pt x="9" y="27"/>
                  </a:lnTo>
                  <a:lnTo>
                    <a:pt x="8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7" y="56"/>
                  </a:lnTo>
                  <a:lnTo>
                    <a:pt x="11" y="62"/>
                  </a:lnTo>
                  <a:lnTo>
                    <a:pt x="12" y="67"/>
                  </a:lnTo>
                  <a:lnTo>
                    <a:pt x="13" y="69"/>
                  </a:lnTo>
                  <a:lnTo>
                    <a:pt x="15" y="72"/>
                  </a:lnTo>
                  <a:lnTo>
                    <a:pt x="18" y="74"/>
                  </a:lnTo>
                  <a:lnTo>
                    <a:pt x="24" y="75"/>
                  </a:lnTo>
                  <a:lnTo>
                    <a:pt x="30" y="75"/>
                  </a:lnTo>
                  <a:lnTo>
                    <a:pt x="34" y="73"/>
                  </a:lnTo>
                  <a:lnTo>
                    <a:pt x="37" y="70"/>
                  </a:lnTo>
                  <a:lnTo>
                    <a:pt x="41" y="65"/>
                  </a:lnTo>
                  <a:lnTo>
                    <a:pt x="44" y="59"/>
                  </a:lnTo>
                  <a:lnTo>
                    <a:pt x="48" y="52"/>
                  </a:lnTo>
                  <a:lnTo>
                    <a:pt x="48" y="46"/>
                  </a:lnTo>
                  <a:lnTo>
                    <a:pt x="46" y="45"/>
                  </a:lnTo>
                  <a:lnTo>
                    <a:pt x="45" y="45"/>
                  </a:lnTo>
                  <a:lnTo>
                    <a:pt x="43" y="45"/>
                  </a:lnTo>
                  <a:lnTo>
                    <a:pt x="42" y="44"/>
                  </a:lnTo>
                  <a:lnTo>
                    <a:pt x="41" y="41"/>
                  </a:lnTo>
                  <a:lnTo>
                    <a:pt x="40" y="32"/>
                  </a:lnTo>
                  <a:lnTo>
                    <a:pt x="37" y="27"/>
                  </a:lnTo>
                  <a:lnTo>
                    <a:pt x="34" y="23"/>
                  </a:lnTo>
                  <a:lnTo>
                    <a:pt x="27" y="14"/>
                  </a:lnTo>
                  <a:lnTo>
                    <a:pt x="25" y="9"/>
                  </a:lnTo>
                  <a:lnTo>
                    <a:pt x="21" y="4"/>
                  </a:lnTo>
                  <a:lnTo>
                    <a:pt x="16" y="1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4" y="7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8" y="16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709">
              <a:extLst>
                <a:ext uri="{FF2B5EF4-FFF2-40B4-BE49-F238E27FC236}">
                  <a16:creationId xmlns:a16="http://schemas.microsoft.com/office/drawing/2014/main" id="{BECF9737-8C7F-654F-B131-BA9FD72C9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5938" y="3343497"/>
              <a:ext cx="255352" cy="540109"/>
            </a:xfrm>
            <a:custGeom>
              <a:avLst/>
              <a:gdLst>
                <a:gd name="T0" fmla="*/ 88 w 149"/>
                <a:gd name="T1" fmla="*/ 314 h 319"/>
                <a:gd name="T2" fmla="*/ 107 w 149"/>
                <a:gd name="T3" fmla="*/ 301 h 319"/>
                <a:gd name="T4" fmla="*/ 100 w 149"/>
                <a:gd name="T5" fmla="*/ 292 h 319"/>
                <a:gd name="T6" fmla="*/ 92 w 149"/>
                <a:gd name="T7" fmla="*/ 290 h 319"/>
                <a:gd name="T8" fmla="*/ 81 w 149"/>
                <a:gd name="T9" fmla="*/ 286 h 319"/>
                <a:gd name="T10" fmla="*/ 78 w 149"/>
                <a:gd name="T11" fmla="*/ 271 h 319"/>
                <a:gd name="T12" fmla="*/ 83 w 149"/>
                <a:gd name="T13" fmla="*/ 269 h 319"/>
                <a:gd name="T14" fmla="*/ 78 w 149"/>
                <a:gd name="T15" fmla="*/ 261 h 319"/>
                <a:gd name="T16" fmla="*/ 68 w 149"/>
                <a:gd name="T17" fmla="*/ 252 h 319"/>
                <a:gd name="T18" fmla="*/ 65 w 149"/>
                <a:gd name="T19" fmla="*/ 240 h 319"/>
                <a:gd name="T20" fmla="*/ 58 w 149"/>
                <a:gd name="T21" fmla="*/ 240 h 319"/>
                <a:gd name="T22" fmla="*/ 52 w 149"/>
                <a:gd name="T23" fmla="*/ 227 h 319"/>
                <a:gd name="T24" fmla="*/ 58 w 149"/>
                <a:gd name="T25" fmla="*/ 211 h 319"/>
                <a:gd name="T26" fmla="*/ 65 w 149"/>
                <a:gd name="T27" fmla="*/ 181 h 319"/>
                <a:gd name="T28" fmla="*/ 65 w 149"/>
                <a:gd name="T29" fmla="*/ 160 h 319"/>
                <a:gd name="T30" fmla="*/ 68 w 149"/>
                <a:gd name="T31" fmla="*/ 148 h 319"/>
                <a:gd name="T32" fmla="*/ 78 w 149"/>
                <a:gd name="T33" fmla="*/ 147 h 319"/>
                <a:gd name="T34" fmla="*/ 82 w 149"/>
                <a:gd name="T35" fmla="*/ 160 h 319"/>
                <a:gd name="T36" fmla="*/ 91 w 149"/>
                <a:gd name="T37" fmla="*/ 162 h 319"/>
                <a:gd name="T38" fmla="*/ 105 w 149"/>
                <a:gd name="T39" fmla="*/ 171 h 319"/>
                <a:gd name="T40" fmla="*/ 109 w 149"/>
                <a:gd name="T41" fmla="*/ 166 h 319"/>
                <a:gd name="T42" fmla="*/ 123 w 149"/>
                <a:gd name="T43" fmla="*/ 125 h 319"/>
                <a:gd name="T44" fmla="*/ 142 w 149"/>
                <a:gd name="T45" fmla="*/ 98 h 319"/>
                <a:gd name="T46" fmla="*/ 133 w 149"/>
                <a:gd name="T47" fmla="*/ 87 h 319"/>
                <a:gd name="T48" fmla="*/ 129 w 149"/>
                <a:gd name="T49" fmla="*/ 77 h 319"/>
                <a:gd name="T50" fmla="*/ 128 w 149"/>
                <a:gd name="T51" fmla="*/ 69 h 319"/>
                <a:gd name="T52" fmla="*/ 120 w 149"/>
                <a:gd name="T53" fmla="*/ 55 h 319"/>
                <a:gd name="T54" fmla="*/ 113 w 149"/>
                <a:gd name="T55" fmla="*/ 42 h 319"/>
                <a:gd name="T56" fmla="*/ 110 w 149"/>
                <a:gd name="T57" fmla="*/ 45 h 319"/>
                <a:gd name="T58" fmla="*/ 104 w 149"/>
                <a:gd name="T59" fmla="*/ 50 h 319"/>
                <a:gd name="T60" fmla="*/ 94 w 149"/>
                <a:gd name="T61" fmla="*/ 51 h 319"/>
                <a:gd name="T62" fmla="*/ 88 w 149"/>
                <a:gd name="T63" fmla="*/ 49 h 319"/>
                <a:gd name="T64" fmla="*/ 76 w 149"/>
                <a:gd name="T65" fmla="*/ 58 h 319"/>
                <a:gd name="T66" fmla="*/ 61 w 149"/>
                <a:gd name="T67" fmla="*/ 45 h 319"/>
                <a:gd name="T68" fmla="*/ 65 w 149"/>
                <a:gd name="T69" fmla="*/ 28 h 319"/>
                <a:gd name="T70" fmla="*/ 51 w 149"/>
                <a:gd name="T71" fmla="*/ 18 h 319"/>
                <a:gd name="T72" fmla="*/ 46 w 149"/>
                <a:gd name="T73" fmla="*/ 9 h 319"/>
                <a:gd name="T74" fmla="*/ 40 w 149"/>
                <a:gd name="T75" fmla="*/ 0 h 319"/>
                <a:gd name="T76" fmla="*/ 8 w 149"/>
                <a:gd name="T77" fmla="*/ 27 h 319"/>
                <a:gd name="T78" fmla="*/ 0 w 149"/>
                <a:gd name="T79" fmla="*/ 35 h 319"/>
                <a:gd name="T80" fmla="*/ 4 w 149"/>
                <a:gd name="T81" fmla="*/ 39 h 319"/>
                <a:gd name="T82" fmla="*/ 9 w 149"/>
                <a:gd name="T83" fmla="*/ 40 h 319"/>
                <a:gd name="T84" fmla="*/ 14 w 149"/>
                <a:gd name="T85" fmla="*/ 59 h 319"/>
                <a:gd name="T86" fmla="*/ 24 w 149"/>
                <a:gd name="T87" fmla="*/ 112 h 319"/>
                <a:gd name="T88" fmla="*/ 49 w 149"/>
                <a:gd name="T89" fmla="*/ 172 h 319"/>
                <a:gd name="T90" fmla="*/ 38 w 149"/>
                <a:gd name="T91" fmla="*/ 221 h 319"/>
                <a:gd name="T92" fmla="*/ 38 w 149"/>
                <a:gd name="T93" fmla="*/ 240 h 319"/>
                <a:gd name="T94" fmla="*/ 38 w 149"/>
                <a:gd name="T95" fmla="*/ 255 h 319"/>
                <a:gd name="T96" fmla="*/ 49 w 149"/>
                <a:gd name="T97" fmla="*/ 267 h 319"/>
                <a:gd name="T98" fmla="*/ 59 w 149"/>
                <a:gd name="T99" fmla="*/ 285 h 31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9" h="319">
                  <a:moveTo>
                    <a:pt x="73" y="298"/>
                  </a:moveTo>
                  <a:lnTo>
                    <a:pt x="81" y="299"/>
                  </a:lnTo>
                  <a:lnTo>
                    <a:pt x="87" y="301"/>
                  </a:lnTo>
                  <a:lnTo>
                    <a:pt x="88" y="314"/>
                  </a:lnTo>
                  <a:lnTo>
                    <a:pt x="94" y="319"/>
                  </a:lnTo>
                  <a:lnTo>
                    <a:pt x="102" y="315"/>
                  </a:lnTo>
                  <a:lnTo>
                    <a:pt x="107" y="301"/>
                  </a:lnTo>
                  <a:lnTo>
                    <a:pt x="105" y="299"/>
                  </a:lnTo>
                  <a:lnTo>
                    <a:pt x="102" y="296"/>
                  </a:lnTo>
                  <a:lnTo>
                    <a:pt x="100" y="292"/>
                  </a:lnTo>
                  <a:lnTo>
                    <a:pt x="97" y="290"/>
                  </a:lnTo>
                  <a:lnTo>
                    <a:pt x="95" y="289"/>
                  </a:lnTo>
                  <a:lnTo>
                    <a:pt x="92" y="290"/>
                  </a:lnTo>
                  <a:lnTo>
                    <a:pt x="89" y="291"/>
                  </a:lnTo>
                  <a:lnTo>
                    <a:pt x="86" y="291"/>
                  </a:lnTo>
                  <a:lnTo>
                    <a:pt x="83" y="289"/>
                  </a:lnTo>
                  <a:lnTo>
                    <a:pt x="81" y="286"/>
                  </a:lnTo>
                  <a:lnTo>
                    <a:pt x="77" y="276"/>
                  </a:lnTo>
                  <a:lnTo>
                    <a:pt x="77" y="272"/>
                  </a:lnTo>
                  <a:lnTo>
                    <a:pt x="78" y="271"/>
                  </a:lnTo>
                  <a:lnTo>
                    <a:pt x="79" y="271"/>
                  </a:lnTo>
                  <a:lnTo>
                    <a:pt x="82" y="271"/>
                  </a:lnTo>
                  <a:lnTo>
                    <a:pt x="83" y="269"/>
                  </a:lnTo>
                  <a:lnTo>
                    <a:pt x="83" y="267"/>
                  </a:lnTo>
                  <a:lnTo>
                    <a:pt x="81" y="263"/>
                  </a:lnTo>
                  <a:lnTo>
                    <a:pt x="78" y="261"/>
                  </a:lnTo>
                  <a:lnTo>
                    <a:pt x="74" y="259"/>
                  </a:lnTo>
                  <a:lnTo>
                    <a:pt x="69" y="255"/>
                  </a:lnTo>
                  <a:lnTo>
                    <a:pt x="68" y="254"/>
                  </a:lnTo>
                  <a:lnTo>
                    <a:pt x="68" y="252"/>
                  </a:lnTo>
                  <a:lnTo>
                    <a:pt x="67" y="248"/>
                  </a:lnTo>
                  <a:lnTo>
                    <a:pt x="67" y="243"/>
                  </a:lnTo>
                  <a:lnTo>
                    <a:pt x="65" y="240"/>
                  </a:lnTo>
                  <a:lnTo>
                    <a:pt x="63" y="240"/>
                  </a:lnTo>
                  <a:lnTo>
                    <a:pt x="60" y="240"/>
                  </a:lnTo>
                  <a:lnTo>
                    <a:pt x="58" y="240"/>
                  </a:lnTo>
                  <a:lnTo>
                    <a:pt x="56" y="239"/>
                  </a:lnTo>
                  <a:lnTo>
                    <a:pt x="54" y="235"/>
                  </a:lnTo>
                  <a:lnTo>
                    <a:pt x="52" y="227"/>
                  </a:lnTo>
                  <a:lnTo>
                    <a:pt x="54" y="224"/>
                  </a:lnTo>
                  <a:lnTo>
                    <a:pt x="55" y="220"/>
                  </a:lnTo>
                  <a:lnTo>
                    <a:pt x="58" y="211"/>
                  </a:lnTo>
                  <a:lnTo>
                    <a:pt x="61" y="198"/>
                  </a:lnTo>
                  <a:lnTo>
                    <a:pt x="64" y="190"/>
                  </a:lnTo>
                  <a:lnTo>
                    <a:pt x="65" y="181"/>
                  </a:lnTo>
                  <a:lnTo>
                    <a:pt x="65" y="175"/>
                  </a:lnTo>
                  <a:lnTo>
                    <a:pt x="65" y="169"/>
                  </a:lnTo>
                  <a:lnTo>
                    <a:pt x="65" y="160"/>
                  </a:lnTo>
                  <a:lnTo>
                    <a:pt x="65" y="156"/>
                  </a:lnTo>
                  <a:lnTo>
                    <a:pt x="65" y="151"/>
                  </a:lnTo>
                  <a:lnTo>
                    <a:pt x="66" y="149"/>
                  </a:lnTo>
                  <a:lnTo>
                    <a:pt x="68" y="148"/>
                  </a:lnTo>
                  <a:lnTo>
                    <a:pt x="70" y="147"/>
                  </a:lnTo>
                  <a:lnTo>
                    <a:pt x="74" y="146"/>
                  </a:lnTo>
                  <a:lnTo>
                    <a:pt x="78" y="147"/>
                  </a:lnTo>
                  <a:lnTo>
                    <a:pt x="79" y="149"/>
                  </a:lnTo>
                  <a:lnTo>
                    <a:pt x="81" y="151"/>
                  </a:lnTo>
                  <a:lnTo>
                    <a:pt x="81" y="155"/>
                  </a:lnTo>
                  <a:lnTo>
                    <a:pt x="82" y="160"/>
                  </a:lnTo>
                  <a:lnTo>
                    <a:pt x="83" y="162"/>
                  </a:lnTo>
                  <a:lnTo>
                    <a:pt x="85" y="162"/>
                  </a:lnTo>
                  <a:lnTo>
                    <a:pt x="91" y="162"/>
                  </a:lnTo>
                  <a:lnTo>
                    <a:pt x="96" y="163"/>
                  </a:lnTo>
                  <a:lnTo>
                    <a:pt x="101" y="167"/>
                  </a:lnTo>
                  <a:lnTo>
                    <a:pt x="105" y="171"/>
                  </a:lnTo>
                  <a:lnTo>
                    <a:pt x="111" y="177"/>
                  </a:lnTo>
                  <a:lnTo>
                    <a:pt x="118" y="180"/>
                  </a:lnTo>
                  <a:lnTo>
                    <a:pt x="114" y="170"/>
                  </a:lnTo>
                  <a:lnTo>
                    <a:pt x="109" y="166"/>
                  </a:lnTo>
                  <a:lnTo>
                    <a:pt x="105" y="158"/>
                  </a:lnTo>
                  <a:lnTo>
                    <a:pt x="106" y="147"/>
                  </a:lnTo>
                  <a:lnTo>
                    <a:pt x="114" y="135"/>
                  </a:lnTo>
                  <a:lnTo>
                    <a:pt x="123" y="125"/>
                  </a:lnTo>
                  <a:lnTo>
                    <a:pt x="137" y="123"/>
                  </a:lnTo>
                  <a:lnTo>
                    <a:pt x="148" y="124"/>
                  </a:lnTo>
                  <a:lnTo>
                    <a:pt x="149" y="114"/>
                  </a:lnTo>
                  <a:lnTo>
                    <a:pt x="142" y="98"/>
                  </a:lnTo>
                  <a:lnTo>
                    <a:pt x="135" y="91"/>
                  </a:lnTo>
                  <a:lnTo>
                    <a:pt x="133" y="87"/>
                  </a:lnTo>
                  <a:lnTo>
                    <a:pt x="132" y="84"/>
                  </a:lnTo>
                  <a:lnTo>
                    <a:pt x="130" y="82"/>
                  </a:lnTo>
                  <a:lnTo>
                    <a:pt x="129" y="77"/>
                  </a:lnTo>
                  <a:lnTo>
                    <a:pt x="128" y="74"/>
                  </a:lnTo>
                  <a:lnTo>
                    <a:pt x="128" y="69"/>
                  </a:lnTo>
                  <a:lnTo>
                    <a:pt x="126" y="66"/>
                  </a:lnTo>
                  <a:lnTo>
                    <a:pt x="126" y="65"/>
                  </a:lnTo>
                  <a:lnTo>
                    <a:pt x="120" y="55"/>
                  </a:lnTo>
                  <a:lnTo>
                    <a:pt x="115" y="45"/>
                  </a:lnTo>
                  <a:lnTo>
                    <a:pt x="113" y="42"/>
                  </a:lnTo>
                  <a:lnTo>
                    <a:pt x="112" y="41"/>
                  </a:lnTo>
                  <a:lnTo>
                    <a:pt x="110" y="42"/>
                  </a:lnTo>
                  <a:lnTo>
                    <a:pt x="110" y="45"/>
                  </a:lnTo>
                  <a:lnTo>
                    <a:pt x="107" y="47"/>
                  </a:lnTo>
                  <a:lnTo>
                    <a:pt x="104" y="50"/>
                  </a:lnTo>
                  <a:lnTo>
                    <a:pt x="100" y="52"/>
                  </a:lnTo>
                  <a:lnTo>
                    <a:pt x="96" y="52"/>
                  </a:lnTo>
                  <a:lnTo>
                    <a:pt x="94" y="51"/>
                  </a:lnTo>
                  <a:lnTo>
                    <a:pt x="91" y="50"/>
                  </a:lnTo>
                  <a:lnTo>
                    <a:pt x="88" y="49"/>
                  </a:lnTo>
                  <a:lnTo>
                    <a:pt x="83" y="54"/>
                  </a:lnTo>
                  <a:lnTo>
                    <a:pt x="76" y="58"/>
                  </a:lnTo>
                  <a:lnTo>
                    <a:pt x="68" y="61"/>
                  </a:lnTo>
                  <a:lnTo>
                    <a:pt x="61" y="60"/>
                  </a:lnTo>
                  <a:lnTo>
                    <a:pt x="59" y="57"/>
                  </a:lnTo>
                  <a:lnTo>
                    <a:pt x="61" y="45"/>
                  </a:lnTo>
                  <a:lnTo>
                    <a:pt x="64" y="38"/>
                  </a:lnTo>
                  <a:lnTo>
                    <a:pt x="65" y="28"/>
                  </a:lnTo>
                  <a:lnTo>
                    <a:pt x="65" y="24"/>
                  </a:lnTo>
                  <a:lnTo>
                    <a:pt x="64" y="20"/>
                  </a:lnTo>
                  <a:lnTo>
                    <a:pt x="63" y="17"/>
                  </a:lnTo>
                  <a:lnTo>
                    <a:pt x="51" y="18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46" y="9"/>
                  </a:lnTo>
                  <a:lnTo>
                    <a:pt x="42" y="5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30" y="3"/>
                  </a:lnTo>
                  <a:lnTo>
                    <a:pt x="17" y="15"/>
                  </a:lnTo>
                  <a:lnTo>
                    <a:pt x="9" y="19"/>
                  </a:lnTo>
                  <a:lnTo>
                    <a:pt x="8" y="27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9" y="40"/>
                  </a:lnTo>
                  <a:lnTo>
                    <a:pt x="10" y="42"/>
                  </a:lnTo>
                  <a:lnTo>
                    <a:pt x="11" y="46"/>
                  </a:lnTo>
                  <a:lnTo>
                    <a:pt x="14" y="59"/>
                  </a:lnTo>
                  <a:lnTo>
                    <a:pt x="23" y="73"/>
                  </a:lnTo>
                  <a:lnTo>
                    <a:pt x="29" y="89"/>
                  </a:lnTo>
                  <a:lnTo>
                    <a:pt x="28" y="106"/>
                  </a:lnTo>
                  <a:lnTo>
                    <a:pt x="24" y="112"/>
                  </a:lnTo>
                  <a:lnTo>
                    <a:pt x="26" y="126"/>
                  </a:lnTo>
                  <a:lnTo>
                    <a:pt x="40" y="137"/>
                  </a:lnTo>
                  <a:lnTo>
                    <a:pt x="47" y="153"/>
                  </a:lnTo>
                  <a:lnTo>
                    <a:pt x="49" y="172"/>
                  </a:lnTo>
                  <a:lnTo>
                    <a:pt x="49" y="185"/>
                  </a:lnTo>
                  <a:lnTo>
                    <a:pt x="38" y="214"/>
                  </a:lnTo>
                  <a:lnTo>
                    <a:pt x="38" y="221"/>
                  </a:lnTo>
                  <a:lnTo>
                    <a:pt x="38" y="226"/>
                  </a:lnTo>
                  <a:lnTo>
                    <a:pt x="38" y="233"/>
                  </a:lnTo>
                  <a:lnTo>
                    <a:pt x="38" y="240"/>
                  </a:lnTo>
                  <a:lnTo>
                    <a:pt x="37" y="246"/>
                  </a:lnTo>
                  <a:lnTo>
                    <a:pt x="37" y="252"/>
                  </a:lnTo>
                  <a:lnTo>
                    <a:pt x="37" y="254"/>
                  </a:lnTo>
                  <a:lnTo>
                    <a:pt x="38" y="255"/>
                  </a:lnTo>
                  <a:lnTo>
                    <a:pt x="43" y="259"/>
                  </a:lnTo>
                  <a:lnTo>
                    <a:pt x="46" y="261"/>
                  </a:lnTo>
                  <a:lnTo>
                    <a:pt x="49" y="267"/>
                  </a:lnTo>
                  <a:lnTo>
                    <a:pt x="55" y="278"/>
                  </a:lnTo>
                  <a:lnTo>
                    <a:pt x="57" y="281"/>
                  </a:lnTo>
                  <a:lnTo>
                    <a:pt x="59" y="285"/>
                  </a:lnTo>
                  <a:lnTo>
                    <a:pt x="67" y="294"/>
                  </a:lnTo>
                  <a:lnTo>
                    <a:pt x="73" y="298"/>
                  </a:lnTo>
                  <a:close/>
                </a:path>
              </a:pathLst>
            </a:custGeom>
            <a:solidFill>
              <a:srgbClr val="007C36"/>
            </a:solidFill>
            <a:ln w="63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457B442D-B00E-994A-B2E7-842BC7C00C1D}"/>
              </a:ext>
            </a:extLst>
          </p:cNvPr>
          <p:cNvGrpSpPr/>
          <p:nvPr/>
        </p:nvGrpSpPr>
        <p:grpSpPr>
          <a:xfrm>
            <a:off x="6119827" y="1145813"/>
            <a:ext cx="5065909" cy="4640871"/>
            <a:chOff x="6119827" y="1145813"/>
            <a:chExt cx="5065909" cy="4640871"/>
          </a:xfrm>
          <a:solidFill>
            <a:srgbClr val="007C36"/>
          </a:solidFill>
        </p:grpSpPr>
        <p:grpSp>
          <p:nvGrpSpPr>
            <p:cNvPr id="50" name="Gruppe 49">
              <a:extLst>
                <a:ext uri="{FF2B5EF4-FFF2-40B4-BE49-F238E27FC236}">
                  <a16:creationId xmlns:a16="http://schemas.microsoft.com/office/drawing/2014/main" id="{F21DDB20-EF1C-8347-A47D-E776AD4299F1}"/>
                </a:ext>
              </a:extLst>
            </p:cNvPr>
            <p:cNvGrpSpPr/>
            <p:nvPr/>
          </p:nvGrpSpPr>
          <p:grpSpPr>
            <a:xfrm>
              <a:off x="6134333" y="3294395"/>
              <a:ext cx="1700060" cy="1713449"/>
              <a:chOff x="6131824" y="3294395"/>
              <a:chExt cx="1700060" cy="1713449"/>
            </a:xfrm>
            <a:grpFill/>
          </p:grpSpPr>
          <p:sp>
            <p:nvSpPr>
              <p:cNvPr id="118" name="Freeform 227">
                <a:extLst>
                  <a:ext uri="{FF2B5EF4-FFF2-40B4-BE49-F238E27FC236}">
                    <a16:creationId xmlns:a16="http://schemas.microsoft.com/office/drawing/2014/main" id="{393FC906-B694-0D4B-96DB-FDAF6B965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1126" y="4455883"/>
                <a:ext cx="330758" cy="551961"/>
              </a:xfrm>
              <a:custGeom>
                <a:avLst/>
                <a:gdLst>
                  <a:gd name="T0" fmla="*/ 2147483647 w 193"/>
                  <a:gd name="T1" fmla="*/ 2147483647 h 326"/>
                  <a:gd name="T2" fmla="*/ 2147483647 w 193"/>
                  <a:gd name="T3" fmla="*/ 2147483647 h 326"/>
                  <a:gd name="T4" fmla="*/ 2147483647 w 193"/>
                  <a:gd name="T5" fmla="*/ 2147483647 h 326"/>
                  <a:gd name="T6" fmla="*/ 2147483647 w 193"/>
                  <a:gd name="T7" fmla="*/ 2147483647 h 326"/>
                  <a:gd name="T8" fmla="*/ 2147483647 w 193"/>
                  <a:gd name="T9" fmla="*/ 2147483647 h 326"/>
                  <a:gd name="T10" fmla="*/ 2147483647 w 193"/>
                  <a:gd name="T11" fmla="*/ 2147483647 h 326"/>
                  <a:gd name="T12" fmla="*/ 2147483647 w 193"/>
                  <a:gd name="T13" fmla="*/ 2147483647 h 326"/>
                  <a:gd name="T14" fmla="*/ 2147483647 w 193"/>
                  <a:gd name="T15" fmla="*/ 2147483647 h 326"/>
                  <a:gd name="T16" fmla="*/ 2147483647 w 193"/>
                  <a:gd name="T17" fmla="*/ 2147483647 h 326"/>
                  <a:gd name="T18" fmla="*/ 2147483647 w 193"/>
                  <a:gd name="T19" fmla="*/ 2147483647 h 326"/>
                  <a:gd name="T20" fmla="*/ 2147483647 w 193"/>
                  <a:gd name="T21" fmla="*/ 2147483647 h 326"/>
                  <a:gd name="T22" fmla="*/ 2147483647 w 193"/>
                  <a:gd name="T23" fmla="*/ 2147483647 h 326"/>
                  <a:gd name="T24" fmla="*/ 2147483647 w 193"/>
                  <a:gd name="T25" fmla="*/ 2147483647 h 326"/>
                  <a:gd name="T26" fmla="*/ 2147483647 w 193"/>
                  <a:gd name="T27" fmla="*/ 2147483647 h 326"/>
                  <a:gd name="T28" fmla="*/ 2147483647 w 193"/>
                  <a:gd name="T29" fmla="*/ 2147483647 h 326"/>
                  <a:gd name="T30" fmla="*/ 2147483647 w 193"/>
                  <a:gd name="T31" fmla="*/ 2147483647 h 326"/>
                  <a:gd name="T32" fmla="*/ 2147483647 w 193"/>
                  <a:gd name="T33" fmla="*/ 2147483647 h 326"/>
                  <a:gd name="T34" fmla="*/ 2147483647 w 193"/>
                  <a:gd name="T35" fmla="*/ 2147483647 h 326"/>
                  <a:gd name="T36" fmla="*/ 2147483647 w 193"/>
                  <a:gd name="T37" fmla="*/ 2147483647 h 326"/>
                  <a:gd name="T38" fmla="*/ 2147483647 w 193"/>
                  <a:gd name="T39" fmla="*/ 2147483647 h 326"/>
                  <a:gd name="T40" fmla="*/ 2147483647 w 193"/>
                  <a:gd name="T41" fmla="*/ 2147483647 h 326"/>
                  <a:gd name="T42" fmla="*/ 2147483647 w 193"/>
                  <a:gd name="T43" fmla="*/ 2147483647 h 326"/>
                  <a:gd name="T44" fmla="*/ 2147483647 w 193"/>
                  <a:gd name="T45" fmla="*/ 2147483647 h 326"/>
                  <a:gd name="T46" fmla="*/ 2147483647 w 193"/>
                  <a:gd name="T47" fmla="*/ 2147483647 h 326"/>
                  <a:gd name="T48" fmla="*/ 2147483647 w 193"/>
                  <a:gd name="T49" fmla="*/ 2147483647 h 326"/>
                  <a:gd name="T50" fmla="*/ 2147483647 w 193"/>
                  <a:gd name="T51" fmla="*/ 2147483647 h 326"/>
                  <a:gd name="T52" fmla="*/ 2147483647 w 193"/>
                  <a:gd name="T53" fmla="*/ 2147483647 h 326"/>
                  <a:gd name="T54" fmla="*/ 2147483647 w 193"/>
                  <a:gd name="T55" fmla="*/ 2147483647 h 326"/>
                  <a:gd name="T56" fmla="*/ 2147483647 w 193"/>
                  <a:gd name="T57" fmla="*/ 2147483647 h 326"/>
                  <a:gd name="T58" fmla="*/ 2147483647 w 193"/>
                  <a:gd name="T59" fmla="*/ 2147483647 h 326"/>
                  <a:gd name="T60" fmla="*/ 2147483647 w 193"/>
                  <a:gd name="T61" fmla="*/ 2147483647 h 326"/>
                  <a:gd name="T62" fmla="*/ 2147483647 w 193"/>
                  <a:gd name="T63" fmla="*/ 2147483647 h 326"/>
                  <a:gd name="T64" fmla="*/ 2147483647 w 193"/>
                  <a:gd name="T65" fmla="*/ 2147483647 h 326"/>
                  <a:gd name="T66" fmla="*/ 2147483647 w 193"/>
                  <a:gd name="T67" fmla="*/ 2147483647 h 326"/>
                  <a:gd name="T68" fmla="*/ 2147483647 w 193"/>
                  <a:gd name="T69" fmla="*/ 2147483647 h 326"/>
                  <a:gd name="T70" fmla="*/ 2147483647 w 193"/>
                  <a:gd name="T71" fmla="*/ 2147483647 h 326"/>
                  <a:gd name="T72" fmla="*/ 2147483647 w 193"/>
                  <a:gd name="T73" fmla="*/ 2147483647 h 326"/>
                  <a:gd name="T74" fmla="*/ 2147483647 w 193"/>
                  <a:gd name="T75" fmla="*/ 2147483647 h 326"/>
                  <a:gd name="T76" fmla="*/ 2147483647 w 193"/>
                  <a:gd name="T77" fmla="*/ 2147483647 h 326"/>
                  <a:gd name="T78" fmla="*/ 0 w 193"/>
                  <a:gd name="T79" fmla="*/ 2147483647 h 326"/>
                  <a:gd name="T80" fmla="*/ 2147483647 w 193"/>
                  <a:gd name="T81" fmla="*/ 2147483647 h 326"/>
                  <a:gd name="T82" fmla="*/ 2147483647 w 193"/>
                  <a:gd name="T83" fmla="*/ 2147483647 h 326"/>
                  <a:gd name="T84" fmla="*/ 2147483647 w 193"/>
                  <a:gd name="T85" fmla="*/ 2147483647 h 3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93" h="326">
                    <a:moveTo>
                      <a:pt x="10" y="235"/>
                    </a:moveTo>
                    <a:lnTo>
                      <a:pt x="12" y="244"/>
                    </a:lnTo>
                    <a:lnTo>
                      <a:pt x="17" y="262"/>
                    </a:lnTo>
                    <a:lnTo>
                      <a:pt x="23" y="274"/>
                    </a:lnTo>
                    <a:lnTo>
                      <a:pt x="22" y="309"/>
                    </a:lnTo>
                    <a:lnTo>
                      <a:pt x="25" y="325"/>
                    </a:lnTo>
                    <a:lnTo>
                      <a:pt x="41" y="326"/>
                    </a:lnTo>
                    <a:lnTo>
                      <a:pt x="41" y="319"/>
                    </a:lnTo>
                    <a:lnTo>
                      <a:pt x="41" y="315"/>
                    </a:lnTo>
                    <a:lnTo>
                      <a:pt x="42" y="312"/>
                    </a:lnTo>
                    <a:lnTo>
                      <a:pt x="45" y="307"/>
                    </a:lnTo>
                    <a:lnTo>
                      <a:pt x="49" y="302"/>
                    </a:lnTo>
                    <a:lnTo>
                      <a:pt x="52" y="298"/>
                    </a:lnTo>
                    <a:lnTo>
                      <a:pt x="57" y="296"/>
                    </a:lnTo>
                    <a:lnTo>
                      <a:pt x="77" y="285"/>
                    </a:lnTo>
                    <a:lnTo>
                      <a:pt x="85" y="279"/>
                    </a:lnTo>
                    <a:lnTo>
                      <a:pt x="89" y="274"/>
                    </a:lnTo>
                    <a:lnTo>
                      <a:pt x="92" y="270"/>
                    </a:lnTo>
                    <a:lnTo>
                      <a:pt x="91" y="268"/>
                    </a:lnTo>
                    <a:lnTo>
                      <a:pt x="91" y="266"/>
                    </a:lnTo>
                    <a:lnTo>
                      <a:pt x="92" y="260"/>
                    </a:lnTo>
                    <a:lnTo>
                      <a:pt x="94" y="253"/>
                    </a:lnTo>
                    <a:lnTo>
                      <a:pt x="94" y="249"/>
                    </a:lnTo>
                    <a:lnTo>
                      <a:pt x="92" y="240"/>
                    </a:lnTo>
                    <a:lnTo>
                      <a:pt x="91" y="235"/>
                    </a:lnTo>
                    <a:lnTo>
                      <a:pt x="88" y="232"/>
                    </a:lnTo>
                    <a:lnTo>
                      <a:pt x="87" y="230"/>
                    </a:lnTo>
                    <a:lnTo>
                      <a:pt x="87" y="225"/>
                    </a:lnTo>
                    <a:lnTo>
                      <a:pt x="87" y="220"/>
                    </a:lnTo>
                    <a:lnTo>
                      <a:pt x="87" y="215"/>
                    </a:lnTo>
                    <a:lnTo>
                      <a:pt x="85" y="211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0" y="208"/>
                    </a:lnTo>
                    <a:lnTo>
                      <a:pt x="78" y="205"/>
                    </a:lnTo>
                    <a:lnTo>
                      <a:pt x="77" y="202"/>
                    </a:lnTo>
                    <a:lnTo>
                      <a:pt x="77" y="197"/>
                    </a:lnTo>
                    <a:lnTo>
                      <a:pt x="78" y="193"/>
                    </a:lnTo>
                    <a:lnTo>
                      <a:pt x="79" y="188"/>
                    </a:lnTo>
                    <a:lnTo>
                      <a:pt x="83" y="183"/>
                    </a:lnTo>
                    <a:lnTo>
                      <a:pt x="88" y="179"/>
                    </a:lnTo>
                    <a:lnTo>
                      <a:pt x="95" y="175"/>
                    </a:lnTo>
                    <a:lnTo>
                      <a:pt x="102" y="169"/>
                    </a:lnTo>
                    <a:lnTo>
                      <a:pt x="108" y="162"/>
                    </a:lnTo>
                    <a:lnTo>
                      <a:pt x="114" y="156"/>
                    </a:lnTo>
                    <a:lnTo>
                      <a:pt x="121" y="147"/>
                    </a:lnTo>
                    <a:lnTo>
                      <a:pt x="132" y="138"/>
                    </a:lnTo>
                    <a:lnTo>
                      <a:pt x="143" y="129"/>
                    </a:lnTo>
                    <a:lnTo>
                      <a:pt x="151" y="123"/>
                    </a:lnTo>
                    <a:lnTo>
                      <a:pt x="159" y="119"/>
                    </a:lnTo>
                    <a:lnTo>
                      <a:pt x="167" y="112"/>
                    </a:lnTo>
                    <a:lnTo>
                      <a:pt x="174" y="105"/>
                    </a:lnTo>
                    <a:lnTo>
                      <a:pt x="177" y="103"/>
                    </a:lnTo>
                    <a:lnTo>
                      <a:pt x="179" y="102"/>
                    </a:lnTo>
                    <a:lnTo>
                      <a:pt x="181" y="101"/>
                    </a:lnTo>
                    <a:lnTo>
                      <a:pt x="184" y="99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3" y="75"/>
                    </a:lnTo>
                    <a:lnTo>
                      <a:pt x="193" y="69"/>
                    </a:lnTo>
                    <a:lnTo>
                      <a:pt x="191" y="67"/>
                    </a:lnTo>
                    <a:lnTo>
                      <a:pt x="189" y="66"/>
                    </a:lnTo>
                    <a:lnTo>
                      <a:pt x="187" y="65"/>
                    </a:lnTo>
                    <a:lnTo>
                      <a:pt x="186" y="64"/>
                    </a:lnTo>
                    <a:lnTo>
                      <a:pt x="185" y="62"/>
                    </a:lnTo>
                    <a:lnTo>
                      <a:pt x="185" y="59"/>
                    </a:lnTo>
                    <a:lnTo>
                      <a:pt x="186" y="54"/>
                    </a:lnTo>
                    <a:lnTo>
                      <a:pt x="188" y="47"/>
                    </a:lnTo>
                    <a:lnTo>
                      <a:pt x="189" y="43"/>
                    </a:lnTo>
                    <a:lnTo>
                      <a:pt x="189" y="38"/>
                    </a:lnTo>
                    <a:lnTo>
                      <a:pt x="189" y="26"/>
                    </a:lnTo>
                    <a:lnTo>
                      <a:pt x="189" y="14"/>
                    </a:lnTo>
                    <a:lnTo>
                      <a:pt x="189" y="7"/>
                    </a:lnTo>
                    <a:lnTo>
                      <a:pt x="189" y="0"/>
                    </a:lnTo>
                    <a:lnTo>
                      <a:pt x="177" y="1"/>
                    </a:lnTo>
                    <a:lnTo>
                      <a:pt x="161" y="9"/>
                    </a:lnTo>
                    <a:lnTo>
                      <a:pt x="144" y="9"/>
                    </a:lnTo>
                    <a:lnTo>
                      <a:pt x="138" y="14"/>
                    </a:lnTo>
                    <a:lnTo>
                      <a:pt x="128" y="16"/>
                    </a:lnTo>
                    <a:lnTo>
                      <a:pt x="114" y="14"/>
                    </a:lnTo>
                    <a:lnTo>
                      <a:pt x="101" y="16"/>
                    </a:lnTo>
                    <a:lnTo>
                      <a:pt x="87" y="11"/>
                    </a:lnTo>
                    <a:lnTo>
                      <a:pt x="79" y="8"/>
                    </a:lnTo>
                    <a:lnTo>
                      <a:pt x="74" y="31"/>
                    </a:lnTo>
                    <a:lnTo>
                      <a:pt x="83" y="55"/>
                    </a:lnTo>
                    <a:lnTo>
                      <a:pt x="96" y="75"/>
                    </a:lnTo>
                    <a:lnTo>
                      <a:pt x="97" y="101"/>
                    </a:lnTo>
                    <a:lnTo>
                      <a:pt x="88" y="111"/>
                    </a:lnTo>
                    <a:lnTo>
                      <a:pt x="89" y="117"/>
                    </a:lnTo>
                    <a:lnTo>
                      <a:pt x="91" y="122"/>
                    </a:lnTo>
                    <a:lnTo>
                      <a:pt x="91" y="127"/>
                    </a:lnTo>
                    <a:lnTo>
                      <a:pt x="78" y="120"/>
                    </a:lnTo>
                    <a:lnTo>
                      <a:pt x="71" y="112"/>
                    </a:lnTo>
                    <a:lnTo>
                      <a:pt x="67" y="101"/>
                    </a:lnTo>
                    <a:lnTo>
                      <a:pt x="70" y="90"/>
                    </a:lnTo>
                    <a:lnTo>
                      <a:pt x="66" y="76"/>
                    </a:lnTo>
                    <a:lnTo>
                      <a:pt x="57" y="80"/>
                    </a:lnTo>
                    <a:lnTo>
                      <a:pt x="46" y="67"/>
                    </a:lnTo>
                    <a:lnTo>
                      <a:pt x="0" y="86"/>
                    </a:lnTo>
                    <a:lnTo>
                      <a:pt x="0" y="101"/>
                    </a:lnTo>
                    <a:lnTo>
                      <a:pt x="0" y="109"/>
                    </a:lnTo>
                    <a:lnTo>
                      <a:pt x="28" y="111"/>
                    </a:lnTo>
                    <a:lnTo>
                      <a:pt x="45" y="121"/>
                    </a:lnTo>
                    <a:lnTo>
                      <a:pt x="46" y="133"/>
                    </a:lnTo>
                    <a:lnTo>
                      <a:pt x="41" y="150"/>
                    </a:lnTo>
                    <a:lnTo>
                      <a:pt x="40" y="167"/>
                    </a:lnTo>
                    <a:lnTo>
                      <a:pt x="43" y="176"/>
                    </a:lnTo>
                    <a:lnTo>
                      <a:pt x="41" y="203"/>
                    </a:lnTo>
                    <a:lnTo>
                      <a:pt x="33" y="207"/>
                    </a:lnTo>
                    <a:lnTo>
                      <a:pt x="25" y="220"/>
                    </a:lnTo>
                    <a:lnTo>
                      <a:pt x="10" y="23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55">
                <a:extLst>
                  <a:ext uri="{FF2B5EF4-FFF2-40B4-BE49-F238E27FC236}">
                    <a16:creationId xmlns:a16="http://schemas.microsoft.com/office/drawing/2014/main" id="{BC64CFB2-BC5F-3044-BD02-BFDDC65F2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706" y="4108792"/>
                <a:ext cx="351324" cy="374181"/>
              </a:xfrm>
              <a:custGeom>
                <a:avLst/>
                <a:gdLst>
                  <a:gd name="T0" fmla="*/ 2147483647 w 205"/>
                  <a:gd name="T1" fmla="*/ 2147483647 h 221"/>
                  <a:gd name="T2" fmla="*/ 2147483647 w 205"/>
                  <a:gd name="T3" fmla="*/ 2147483647 h 221"/>
                  <a:gd name="T4" fmla="*/ 2147483647 w 205"/>
                  <a:gd name="T5" fmla="*/ 2147483647 h 221"/>
                  <a:gd name="T6" fmla="*/ 2147483647 w 205"/>
                  <a:gd name="T7" fmla="*/ 2147483647 h 221"/>
                  <a:gd name="T8" fmla="*/ 2147483647 w 205"/>
                  <a:gd name="T9" fmla="*/ 2147483647 h 221"/>
                  <a:gd name="T10" fmla="*/ 2147483647 w 205"/>
                  <a:gd name="T11" fmla="*/ 2147483647 h 221"/>
                  <a:gd name="T12" fmla="*/ 2147483647 w 205"/>
                  <a:gd name="T13" fmla="*/ 2147483647 h 221"/>
                  <a:gd name="T14" fmla="*/ 2147483647 w 205"/>
                  <a:gd name="T15" fmla="*/ 2147483647 h 221"/>
                  <a:gd name="T16" fmla="*/ 2147483647 w 205"/>
                  <a:gd name="T17" fmla="*/ 2147483647 h 221"/>
                  <a:gd name="T18" fmla="*/ 2147483647 w 205"/>
                  <a:gd name="T19" fmla="*/ 2147483647 h 221"/>
                  <a:gd name="T20" fmla="*/ 2147483647 w 205"/>
                  <a:gd name="T21" fmla="*/ 2147483647 h 221"/>
                  <a:gd name="T22" fmla="*/ 2147483647 w 205"/>
                  <a:gd name="T23" fmla="*/ 2147483647 h 221"/>
                  <a:gd name="T24" fmla="*/ 2147483647 w 205"/>
                  <a:gd name="T25" fmla="*/ 2147483647 h 221"/>
                  <a:gd name="T26" fmla="*/ 2147483647 w 205"/>
                  <a:gd name="T27" fmla="*/ 2147483647 h 221"/>
                  <a:gd name="T28" fmla="*/ 2147483647 w 205"/>
                  <a:gd name="T29" fmla="*/ 2147483647 h 221"/>
                  <a:gd name="T30" fmla="*/ 2147483647 w 205"/>
                  <a:gd name="T31" fmla="*/ 2147483647 h 221"/>
                  <a:gd name="T32" fmla="*/ 2147483647 w 205"/>
                  <a:gd name="T33" fmla="*/ 2147483647 h 221"/>
                  <a:gd name="T34" fmla="*/ 2147483647 w 205"/>
                  <a:gd name="T35" fmla="*/ 2147483647 h 221"/>
                  <a:gd name="T36" fmla="*/ 2147483647 w 205"/>
                  <a:gd name="T37" fmla="*/ 2147483647 h 221"/>
                  <a:gd name="T38" fmla="*/ 2147483647 w 205"/>
                  <a:gd name="T39" fmla="*/ 2147483647 h 221"/>
                  <a:gd name="T40" fmla="*/ 2147483647 w 205"/>
                  <a:gd name="T41" fmla="*/ 2147483647 h 221"/>
                  <a:gd name="T42" fmla="*/ 2147483647 w 205"/>
                  <a:gd name="T43" fmla="*/ 2147483647 h 221"/>
                  <a:gd name="T44" fmla="*/ 2147483647 w 205"/>
                  <a:gd name="T45" fmla="*/ 2147483647 h 221"/>
                  <a:gd name="T46" fmla="*/ 2147483647 w 205"/>
                  <a:gd name="T47" fmla="*/ 2147483647 h 221"/>
                  <a:gd name="T48" fmla="*/ 2147483647 w 205"/>
                  <a:gd name="T49" fmla="*/ 2147483647 h 221"/>
                  <a:gd name="T50" fmla="*/ 2147483647 w 205"/>
                  <a:gd name="T51" fmla="*/ 2147483647 h 221"/>
                  <a:gd name="T52" fmla="*/ 2147483647 w 205"/>
                  <a:gd name="T53" fmla="*/ 2147483647 h 221"/>
                  <a:gd name="T54" fmla="*/ 2147483647 w 205"/>
                  <a:gd name="T55" fmla="*/ 2147483647 h 221"/>
                  <a:gd name="T56" fmla="*/ 2147483647 w 205"/>
                  <a:gd name="T57" fmla="*/ 2147483647 h 221"/>
                  <a:gd name="T58" fmla="*/ 2147483647 w 205"/>
                  <a:gd name="T59" fmla="*/ 2147483647 h 221"/>
                  <a:gd name="T60" fmla="*/ 2147483647 w 205"/>
                  <a:gd name="T61" fmla="*/ 2147483647 h 221"/>
                  <a:gd name="T62" fmla="*/ 2147483647 w 205"/>
                  <a:gd name="T63" fmla="*/ 2147483647 h 221"/>
                  <a:gd name="T64" fmla="*/ 2147483647 w 205"/>
                  <a:gd name="T65" fmla="*/ 2147483647 h 221"/>
                  <a:gd name="T66" fmla="*/ 2147483647 w 205"/>
                  <a:gd name="T67" fmla="*/ 2147483647 h 221"/>
                  <a:gd name="T68" fmla="*/ 2147483647 w 205"/>
                  <a:gd name="T69" fmla="*/ 2147483647 h 221"/>
                  <a:gd name="T70" fmla="*/ 2147483647 w 205"/>
                  <a:gd name="T71" fmla="*/ 2147483647 h 221"/>
                  <a:gd name="T72" fmla="*/ 2147483647 w 205"/>
                  <a:gd name="T73" fmla="*/ 2147483647 h 221"/>
                  <a:gd name="T74" fmla="*/ 2147483647 w 205"/>
                  <a:gd name="T75" fmla="*/ 2147483647 h 221"/>
                  <a:gd name="T76" fmla="*/ 2147483647 w 205"/>
                  <a:gd name="T77" fmla="*/ 2147483647 h 221"/>
                  <a:gd name="T78" fmla="*/ 2147483647 w 205"/>
                  <a:gd name="T79" fmla="*/ 2147483647 h 221"/>
                  <a:gd name="T80" fmla="*/ 2147483647 w 205"/>
                  <a:gd name="T81" fmla="*/ 2147483647 h 221"/>
                  <a:gd name="T82" fmla="*/ 2147483647 w 205"/>
                  <a:gd name="T83" fmla="*/ 2147483647 h 221"/>
                  <a:gd name="T84" fmla="*/ 2147483647 w 205"/>
                  <a:gd name="T85" fmla="*/ 2147483647 h 221"/>
                  <a:gd name="T86" fmla="*/ 2147483647 w 205"/>
                  <a:gd name="T87" fmla="*/ 2147483647 h 221"/>
                  <a:gd name="T88" fmla="*/ 2147483647 w 205"/>
                  <a:gd name="T89" fmla="*/ 2147483647 h 221"/>
                  <a:gd name="T90" fmla="*/ 2147483647 w 205"/>
                  <a:gd name="T91" fmla="*/ 2147483647 h 221"/>
                  <a:gd name="T92" fmla="*/ 2147483647 w 205"/>
                  <a:gd name="T93" fmla="*/ 2147483647 h 22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05" h="221">
                    <a:moveTo>
                      <a:pt x="26" y="148"/>
                    </a:moveTo>
                    <a:lnTo>
                      <a:pt x="36" y="160"/>
                    </a:lnTo>
                    <a:lnTo>
                      <a:pt x="61" y="175"/>
                    </a:lnTo>
                    <a:lnTo>
                      <a:pt x="83" y="180"/>
                    </a:lnTo>
                    <a:lnTo>
                      <a:pt x="86" y="193"/>
                    </a:lnTo>
                    <a:lnTo>
                      <a:pt x="87" y="209"/>
                    </a:lnTo>
                    <a:lnTo>
                      <a:pt x="95" y="213"/>
                    </a:lnTo>
                    <a:lnTo>
                      <a:pt x="103" y="216"/>
                    </a:lnTo>
                    <a:lnTo>
                      <a:pt x="117" y="221"/>
                    </a:lnTo>
                    <a:lnTo>
                      <a:pt x="130" y="219"/>
                    </a:lnTo>
                    <a:lnTo>
                      <a:pt x="144" y="221"/>
                    </a:lnTo>
                    <a:lnTo>
                      <a:pt x="154" y="219"/>
                    </a:lnTo>
                    <a:lnTo>
                      <a:pt x="160" y="214"/>
                    </a:lnTo>
                    <a:lnTo>
                      <a:pt x="177" y="214"/>
                    </a:lnTo>
                    <a:lnTo>
                      <a:pt x="193" y="206"/>
                    </a:lnTo>
                    <a:lnTo>
                      <a:pt x="205" y="204"/>
                    </a:lnTo>
                    <a:lnTo>
                      <a:pt x="204" y="199"/>
                    </a:lnTo>
                    <a:lnTo>
                      <a:pt x="202" y="195"/>
                    </a:lnTo>
                    <a:lnTo>
                      <a:pt x="201" y="194"/>
                    </a:lnTo>
                    <a:lnTo>
                      <a:pt x="199" y="193"/>
                    </a:lnTo>
                    <a:lnTo>
                      <a:pt x="195" y="193"/>
                    </a:lnTo>
                    <a:lnTo>
                      <a:pt x="193" y="190"/>
                    </a:lnTo>
                    <a:lnTo>
                      <a:pt x="191" y="187"/>
                    </a:lnTo>
                    <a:lnTo>
                      <a:pt x="188" y="184"/>
                    </a:lnTo>
                    <a:lnTo>
                      <a:pt x="187" y="179"/>
                    </a:lnTo>
                    <a:lnTo>
                      <a:pt x="185" y="175"/>
                    </a:lnTo>
                    <a:lnTo>
                      <a:pt x="183" y="172"/>
                    </a:lnTo>
                    <a:lnTo>
                      <a:pt x="182" y="171"/>
                    </a:lnTo>
                    <a:lnTo>
                      <a:pt x="179" y="172"/>
                    </a:lnTo>
                    <a:lnTo>
                      <a:pt x="178" y="172"/>
                    </a:lnTo>
                    <a:lnTo>
                      <a:pt x="177" y="172"/>
                    </a:lnTo>
                    <a:lnTo>
                      <a:pt x="175" y="169"/>
                    </a:lnTo>
                    <a:lnTo>
                      <a:pt x="175" y="166"/>
                    </a:lnTo>
                    <a:lnTo>
                      <a:pt x="176" y="163"/>
                    </a:lnTo>
                    <a:lnTo>
                      <a:pt x="177" y="163"/>
                    </a:lnTo>
                    <a:lnTo>
                      <a:pt x="179" y="161"/>
                    </a:lnTo>
                    <a:lnTo>
                      <a:pt x="182" y="158"/>
                    </a:lnTo>
                    <a:lnTo>
                      <a:pt x="183" y="150"/>
                    </a:lnTo>
                    <a:lnTo>
                      <a:pt x="183" y="140"/>
                    </a:lnTo>
                    <a:lnTo>
                      <a:pt x="182" y="134"/>
                    </a:lnTo>
                    <a:lnTo>
                      <a:pt x="182" y="129"/>
                    </a:lnTo>
                    <a:lnTo>
                      <a:pt x="178" y="124"/>
                    </a:lnTo>
                    <a:lnTo>
                      <a:pt x="175" y="117"/>
                    </a:lnTo>
                    <a:lnTo>
                      <a:pt x="173" y="114"/>
                    </a:lnTo>
                    <a:lnTo>
                      <a:pt x="172" y="111"/>
                    </a:lnTo>
                    <a:lnTo>
                      <a:pt x="173" y="107"/>
                    </a:lnTo>
                    <a:lnTo>
                      <a:pt x="174" y="103"/>
                    </a:lnTo>
                    <a:lnTo>
                      <a:pt x="176" y="98"/>
                    </a:lnTo>
                    <a:lnTo>
                      <a:pt x="178" y="94"/>
                    </a:lnTo>
                    <a:lnTo>
                      <a:pt x="181" y="83"/>
                    </a:lnTo>
                    <a:lnTo>
                      <a:pt x="155" y="57"/>
                    </a:lnTo>
                    <a:lnTo>
                      <a:pt x="156" y="43"/>
                    </a:lnTo>
                    <a:lnTo>
                      <a:pt x="70" y="0"/>
                    </a:lnTo>
                    <a:lnTo>
                      <a:pt x="48" y="4"/>
                    </a:lnTo>
                    <a:lnTo>
                      <a:pt x="38" y="5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17" y="8"/>
                    </a:lnTo>
                    <a:lnTo>
                      <a:pt x="19" y="13"/>
                    </a:lnTo>
                    <a:lnTo>
                      <a:pt x="20" y="16"/>
                    </a:lnTo>
                    <a:lnTo>
                      <a:pt x="22" y="20"/>
                    </a:lnTo>
                    <a:lnTo>
                      <a:pt x="26" y="23"/>
                    </a:lnTo>
                    <a:lnTo>
                      <a:pt x="26" y="24"/>
                    </a:lnTo>
                    <a:lnTo>
                      <a:pt x="26" y="25"/>
                    </a:lnTo>
                    <a:lnTo>
                      <a:pt x="24" y="32"/>
                    </a:lnTo>
                    <a:lnTo>
                      <a:pt x="21" y="34"/>
                    </a:lnTo>
                    <a:lnTo>
                      <a:pt x="25" y="43"/>
                    </a:lnTo>
                    <a:lnTo>
                      <a:pt x="25" y="52"/>
                    </a:lnTo>
                    <a:lnTo>
                      <a:pt x="24" y="58"/>
                    </a:lnTo>
                    <a:lnTo>
                      <a:pt x="22" y="62"/>
                    </a:lnTo>
                    <a:lnTo>
                      <a:pt x="18" y="66"/>
                    </a:lnTo>
                    <a:lnTo>
                      <a:pt x="15" y="68"/>
                    </a:lnTo>
                    <a:lnTo>
                      <a:pt x="1" y="78"/>
                    </a:lnTo>
                    <a:lnTo>
                      <a:pt x="2" y="91"/>
                    </a:lnTo>
                    <a:lnTo>
                      <a:pt x="0" y="105"/>
                    </a:lnTo>
                    <a:lnTo>
                      <a:pt x="9" y="120"/>
                    </a:lnTo>
                    <a:lnTo>
                      <a:pt x="22" y="133"/>
                    </a:lnTo>
                    <a:lnTo>
                      <a:pt x="30" y="156"/>
                    </a:lnTo>
                    <a:lnTo>
                      <a:pt x="26" y="14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66">
                <a:extLst>
                  <a:ext uri="{FF2B5EF4-FFF2-40B4-BE49-F238E27FC236}">
                    <a16:creationId xmlns:a16="http://schemas.microsoft.com/office/drawing/2014/main" id="{6C5E4400-63AD-3241-AF3B-0503595D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2437" y="3919161"/>
                <a:ext cx="592965" cy="623072"/>
              </a:xfrm>
              <a:custGeom>
                <a:avLst/>
                <a:gdLst>
                  <a:gd name="T0" fmla="*/ 2147483647 w 346"/>
                  <a:gd name="T1" fmla="*/ 2147483647 h 368"/>
                  <a:gd name="T2" fmla="*/ 2147483647 w 346"/>
                  <a:gd name="T3" fmla="*/ 2147483647 h 368"/>
                  <a:gd name="T4" fmla="*/ 2147483647 w 346"/>
                  <a:gd name="T5" fmla="*/ 2147483647 h 368"/>
                  <a:gd name="T6" fmla="*/ 2147483647 w 346"/>
                  <a:gd name="T7" fmla="*/ 2147483647 h 368"/>
                  <a:gd name="T8" fmla="*/ 2147483647 w 346"/>
                  <a:gd name="T9" fmla="*/ 2147483647 h 368"/>
                  <a:gd name="T10" fmla="*/ 2147483647 w 346"/>
                  <a:gd name="T11" fmla="*/ 2147483647 h 368"/>
                  <a:gd name="T12" fmla="*/ 2147483647 w 346"/>
                  <a:gd name="T13" fmla="*/ 2147483647 h 368"/>
                  <a:gd name="T14" fmla="*/ 2147483647 w 346"/>
                  <a:gd name="T15" fmla="*/ 2147483647 h 368"/>
                  <a:gd name="T16" fmla="*/ 2147483647 w 346"/>
                  <a:gd name="T17" fmla="*/ 2147483647 h 368"/>
                  <a:gd name="T18" fmla="*/ 2147483647 w 346"/>
                  <a:gd name="T19" fmla="*/ 2147483647 h 368"/>
                  <a:gd name="T20" fmla="*/ 2147483647 w 346"/>
                  <a:gd name="T21" fmla="*/ 2147483647 h 368"/>
                  <a:gd name="T22" fmla="*/ 2147483647 w 346"/>
                  <a:gd name="T23" fmla="*/ 2147483647 h 368"/>
                  <a:gd name="T24" fmla="*/ 2147483647 w 346"/>
                  <a:gd name="T25" fmla="*/ 2147483647 h 368"/>
                  <a:gd name="T26" fmla="*/ 2147483647 w 346"/>
                  <a:gd name="T27" fmla="*/ 2147483647 h 368"/>
                  <a:gd name="T28" fmla="*/ 2147483647 w 346"/>
                  <a:gd name="T29" fmla="*/ 2147483647 h 368"/>
                  <a:gd name="T30" fmla="*/ 2147483647 w 346"/>
                  <a:gd name="T31" fmla="*/ 2147483647 h 368"/>
                  <a:gd name="T32" fmla="*/ 2147483647 w 346"/>
                  <a:gd name="T33" fmla="*/ 2147483647 h 368"/>
                  <a:gd name="T34" fmla="*/ 2147483647 w 346"/>
                  <a:gd name="T35" fmla="*/ 2147483647 h 368"/>
                  <a:gd name="T36" fmla="*/ 2147483647 w 346"/>
                  <a:gd name="T37" fmla="*/ 2147483647 h 368"/>
                  <a:gd name="T38" fmla="*/ 2147483647 w 346"/>
                  <a:gd name="T39" fmla="*/ 2147483647 h 368"/>
                  <a:gd name="T40" fmla="*/ 2147483647 w 346"/>
                  <a:gd name="T41" fmla="*/ 2147483647 h 368"/>
                  <a:gd name="T42" fmla="*/ 2147483647 w 346"/>
                  <a:gd name="T43" fmla="*/ 2147483647 h 368"/>
                  <a:gd name="T44" fmla="*/ 2147483647 w 346"/>
                  <a:gd name="T45" fmla="*/ 2147483647 h 368"/>
                  <a:gd name="T46" fmla="*/ 2147483647 w 346"/>
                  <a:gd name="T47" fmla="*/ 2147483647 h 368"/>
                  <a:gd name="T48" fmla="*/ 2147483647 w 346"/>
                  <a:gd name="T49" fmla="*/ 2147483647 h 368"/>
                  <a:gd name="T50" fmla="*/ 2147483647 w 346"/>
                  <a:gd name="T51" fmla="*/ 2147483647 h 368"/>
                  <a:gd name="T52" fmla="*/ 2147483647 w 346"/>
                  <a:gd name="T53" fmla="*/ 2147483647 h 368"/>
                  <a:gd name="T54" fmla="*/ 2147483647 w 346"/>
                  <a:gd name="T55" fmla="*/ 2147483647 h 368"/>
                  <a:gd name="T56" fmla="*/ 2147483647 w 346"/>
                  <a:gd name="T57" fmla="*/ 2147483647 h 368"/>
                  <a:gd name="T58" fmla="*/ 2147483647 w 346"/>
                  <a:gd name="T59" fmla="*/ 2147483647 h 368"/>
                  <a:gd name="T60" fmla="*/ 2147483647 w 346"/>
                  <a:gd name="T61" fmla="*/ 2147483647 h 368"/>
                  <a:gd name="T62" fmla="*/ 2147483647 w 346"/>
                  <a:gd name="T63" fmla="*/ 2147483647 h 368"/>
                  <a:gd name="T64" fmla="*/ 2147483647 w 346"/>
                  <a:gd name="T65" fmla="*/ 2147483647 h 368"/>
                  <a:gd name="T66" fmla="*/ 2147483647 w 346"/>
                  <a:gd name="T67" fmla="*/ 0 h 368"/>
                  <a:gd name="T68" fmla="*/ 2147483647 w 346"/>
                  <a:gd name="T69" fmla="*/ 2147483647 h 368"/>
                  <a:gd name="T70" fmla="*/ 2147483647 w 346"/>
                  <a:gd name="T71" fmla="*/ 2147483647 h 368"/>
                  <a:gd name="T72" fmla="*/ 2147483647 w 346"/>
                  <a:gd name="T73" fmla="*/ 2147483647 h 368"/>
                  <a:gd name="T74" fmla="*/ 2147483647 w 346"/>
                  <a:gd name="T75" fmla="*/ 2147483647 h 368"/>
                  <a:gd name="T76" fmla="*/ 2147483647 w 346"/>
                  <a:gd name="T77" fmla="*/ 2147483647 h 368"/>
                  <a:gd name="T78" fmla="*/ 2147483647 w 346"/>
                  <a:gd name="T79" fmla="*/ 2147483647 h 368"/>
                  <a:gd name="T80" fmla="*/ 2147483647 w 346"/>
                  <a:gd name="T81" fmla="*/ 2147483647 h 368"/>
                  <a:gd name="T82" fmla="*/ 2147483647 w 346"/>
                  <a:gd name="T83" fmla="*/ 2147483647 h 368"/>
                  <a:gd name="T84" fmla="*/ 2147483647 w 346"/>
                  <a:gd name="T85" fmla="*/ 2147483647 h 368"/>
                  <a:gd name="T86" fmla="*/ 2147483647 w 346"/>
                  <a:gd name="T87" fmla="*/ 2147483647 h 368"/>
                  <a:gd name="T88" fmla="*/ 2147483647 w 346"/>
                  <a:gd name="T89" fmla="*/ 2147483647 h 368"/>
                  <a:gd name="T90" fmla="*/ 2147483647 w 346"/>
                  <a:gd name="T91" fmla="*/ 2147483647 h 368"/>
                  <a:gd name="T92" fmla="*/ 2147483647 w 346"/>
                  <a:gd name="T93" fmla="*/ 2147483647 h 36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346" h="368">
                    <a:moveTo>
                      <a:pt x="305" y="158"/>
                    </a:moveTo>
                    <a:lnTo>
                      <a:pt x="304" y="177"/>
                    </a:lnTo>
                    <a:lnTo>
                      <a:pt x="312" y="200"/>
                    </a:lnTo>
                    <a:lnTo>
                      <a:pt x="311" y="215"/>
                    </a:lnTo>
                    <a:lnTo>
                      <a:pt x="314" y="226"/>
                    </a:lnTo>
                    <a:lnTo>
                      <a:pt x="332" y="245"/>
                    </a:lnTo>
                    <a:lnTo>
                      <a:pt x="336" y="260"/>
                    </a:lnTo>
                    <a:lnTo>
                      <a:pt x="308" y="268"/>
                    </a:lnTo>
                    <a:lnTo>
                      <a:pt x="295" y="279"/>
                    </a:lnTo>
                    <a:lnTo>
                      <a:pt x="298" y="305"/>
                    </a:lnTo>
                    <a:lnTo>
                      <a:pt x="293" y="325"/>
                    </a:lnTo>
                    <a:lnTo>
                      <a:pt x="294" y="339"/>
                    </a:lnTo>
                    <a:lnTo>
                      <a:pt x="303" y="344"/>
                    </a:lnTo>
                    <a:lnTo>
                      <a:pt x="312" y="340"/>
                    </a:lnTo>
                    <a:lnTo>
                      <a:pt x="311" y="367"/>
                    </a:lnTo>
                    <a:lnTo>
                      <a:pt x="299" y="368"/>
                    </a:lnTo>
                    <a:lnTo>
                      <a:pt x="298" y="360"/>
                    </a:lnTo>
                    <a:lnTo>
                      <a:pt x="282" y="352"/>
                    </a:lnTo>
                    <a:lnTo>
                      <a:pt x="272" y="343"/>
                    </a:lnTo>
                    <a:lnTo>
                      <a:pt x="265" y="345"/>
                    </a:lnTo>
                    <a:lnTo>
                      <a:pt x="240" y="342"/>
                    </a:lnTo>
                    <a:lnTo>
                      <a:pt x="230" y="331"/>
                    </a:lnTo>
                    <a:lnTo>
                      <a:pt x="219" y="331"/>
                    </a:lnTo>
                    <a:lnTo>
                      <a:pt x="212" y="326"/>
                    </a:lnTo>
                    <a:lnTo>
                      <a:pt x="200" y="325"/>
                    </a:lnTo>
                    <a:lnTo>
                      <a:pt x="179" y="320"/>
                    </a:lnTo>
                    <a:lnTo>
                      <a:pt x="178" y="292"/>
                    </a:lnTo>
                    <a:lnTo>
                      <a:pt x="172" y="282"/>
                    </a:lnTo>
                    <a:lnTo>
                      <a:pt x="174" y="269"/>
                    </a:lnTo>
                    <a:lnTo>
                      <a:pt x="171" y="253"/>
                    </a:lnTo>
                    <a:lnTo>
                      <a:pt x="148" y="254"/>
                    </a:lnTo>
                    <a:lnTo>
                      <a:pt x="147" y="246"/>
                    </a:lnTo>
                    <a:lnTo>
                      <a:pt x="128" y="247"/>
                    </a:lnTo>
                    <a:lnTo>
                      <a:pt x="126" y="262"/>
                    </a:lnTo>
                    <a:lnTo>
                      <a:pt x="97" y="260"/>
                    </a:lnTo>
                    <a:lnTo>
                      <a:pt x="80" y="247"/>
                    </a:lnTo>
                    <a:lnTo>
                      <a:pt x="70" y="213"/>
                    </a:lnTo>
                    <a:lnTo>
                      <a:pt x="14" y="215"/>
                    </a:lnTo>
                    <a:lnTo>
                      <a:pt x="14" y="214"/>
                    </a:lnTo>
                    <a:lnTo>
                      <a:pt x="12" y="213"/>
                    </a:lnTo>
                    <a:lnTo>
                      <a:pt x="6" y="211"/>
                    </a:lnTo>
                    <a:lnTo>
                      <a:pt x="0" y="211"/>
                    </a:lnTo>
                    <a:lnTo>
                      <a:pt x="2" y="197"/>
                    </a:lnTo>
                    <a:lnTo>
                      <a:pt x="12" y="191"/>
                    </a:lnTo>
                    <a:lnTo>
                      <a:pt x="27" y="188"/>
                    </a:lnTo>
                    <a:lnTo>
                      <a:pt x="43" y="191"/>
                    </a:lnTo>
                    <a:lnTo>
                      <a:pt x="45" y="188"/>
                    </a:lnTo>
                    <a:lnTo>
                      <a:pt x="49" y="181"/>
                    </a:lnTo>
                    <a:lnTo>
                      <a:pt x="53" y="178"/>
                    </a:lnTo>
                    <a:lnTo>
                      <a:pt x="56" y="177"/>
                    </a:lnTo>
                    <a:lnTo>
                      <a:pt x="59" y="173"/>
                    </a:lnTo>
                    <a:lnTo>
                      <a:pt x="61" y="171"/>
                    </a:lnTo>
                    <a:lnTo>
                      <a:pt x="61" y="168"/>
                    </a:lnTo>
                    <a:lnTo>
                      <a:pt x="62" y="152"/>
                    </a:lnTo>
                    <a:lnTo>
                      <a:pt x="64" y="145"/>
                    </a:lnTo>
                    <a:lnTo>
                      <a:pt x="68" y="139"/>
                    </a:lnTo>
                    <a:lnTo>
                      <a:pt x="76" y="128"/>
                    </a:lnTo>
                    <a:lnTo>
                      <a:pt x="80" y="125"/>
                    </a:lnTo>
                    <a:lnTo>
                      <a:pt x="83" y="120"/>
                    </a:lnTo>
                    <a:lnTo>
                      <a:pt x="89" y="111"/>
                    </a:lnTo>
                    <a:lnTo>
                      <a:pt x="92" y="104"/>
                    </a:lnTo>
                    <a:lnTo>
                      <a:pt x="92" y="99"/>
                    </a:lnTo>
                    <a:lnTo>
                      <a:pt x="91" y="95"/>
                    </a:lnTo>
                    <a:lnTo>
                      <a:pt x="91" y="89"/>
                    </a:lnTo>
                    <a:lnTo>
                      <a:pt x="91" y="84"/>
                    </a:lnTo>
                    <a:lnTo>
                      <a:pt x="96" y="74"/>
                    </a:lnTo>
                    <a:lnTo>
                      <a:pt x="98" y="67"/>
                    </a:lnTo>
                    <a:lnTo>
                      <a:pt x="99" y="60"/>
                    </a:lnTo>
                    <a:lnTo>
                      <a:pt x="101" y="53"/>
                    </a:lnTo>
                    <a:lnTo>
                      <a:pt x="104" y="49"/>
                    </a:lnTo>
                    <a:lnTo>
                      <a:pt x="107" y="44"/>
                    </a:lnTo>
                    <a:lnTo>
                      <a:pt x="108" y="42"/>
                    </a:lnTo>
                    <a:lnTo>
                      <a:pt x="109" y="39"/>
                    </a:lnTo>
                    <a:lnTo>
                      <a:pt x="109" y="34"/>
                    </a:lnTo>
                    <a:lnTo>
                      <a:pt x="109" y="31"/>
                    </a:lnTo>
                    <a:lnTo>
                      <a:pt x="117" y="28"/>
                    </a:lnTo>
                    <a:lnTo>
                      <a:pt x="117" y="22"/>
                    </a:lnTo>
                    <a:lnTo>
                      <a:pt x="118" y="15"/>
                    </a:lnTo>
                    <a:lnTo>
                      <a:pt x="120" y="9"/>
                    </a:lnTo>
                    <a:lnTo>
                      <a:pt x="124" y="3"/>
                    </a:lnTo>
                    <a:lnTo>
                      <a:pt x="127" y="1"/>
                    </a:lnTo>
                    <a:lnTo>
                      <a:pt x="129" y="0"/>
                    </a:lnTo>
                    <a:lnTo>
                      <a:pt x="132" y="0"/>
                    </a:lnTo>
                    <a:lnTo>
                      <a:pt x="139" y="4"/>
                    </a:lnTo>
                    <a:lnTo>
                      <a:pt x="150" y="11"/>
                    </a:lnTo>
                    <a:lnTo>
                      <a:pt x="155" y="14"/>
                    </a:lnTo>
                    <a:lnTo>
                      <a:pt x="161" y="15"/>
                    </a:lnTo>
                    <a:lnTo>
                      <a:pt x="164" y="15"/>
                    </a:lnTo>
                    <a:lnTo>
                      <a:pt x="169" y="15"/>
                    </a:lnTo>
                    <a:lnTo>
                      <a:pt x="174" y="14"/>
                    </a:lnTo>
                    <a:lnTo>
                      <a:pt x="179" y="14"/>
                    </a:lnTo>
                    <a:lnTo>
                      <a:pt x="187" y="16"/>
                    </a:lnTo>
                    <a:lnTo>
                      <a:pt x="196" y="6"/>
                    </a:lnTo>
                    <a:lnTo>
                      <a:pt x="210" y="9"/>
                    </a:lnTo>
                    <a:lnTo>
                      <a:pt x="219" y="5"/>
                    </a:lnTo>
                    <a:lnTo>
                      <a:pt x="231" y="2"/>
                    </a:lnTo>
                    <a:lnTo>
                      <a:pt x="245" y="1"/>
                    </a:lnTo>
                    <a:lnTo>
                      <a:pt x="254" y="4"/>
                    </a:lnTo>
                    <a:lnTo>
                      <a:pt x="267" y="3"/>
                    </a:lnTo>
                    <a:lnTo>
                      <a:pt x="275" y="3"/>
                    </a:lnTo>
                    <a:lnTo>
                      <a:pt x="279" y="10"/>
                    </a:lnTo>
                    <a:lnTo>
                      <a:pt x="300" y="12"/>
                    </a:lnTo>
                    <a:lnTo>
                      <a:pt x="303" y="10"/>
                    </a:lnTo>
                    <a:lnTo>
                      <a:pt x="319" y="13"/>
                    </a:lnTo>
                    <a:lnTo>
                      <a:pt x="326" y="21"/>
                    </a:lnTo>
                    <a:lnTo>
                      <a:pt x="336" y="23"/>
                    </a:lnTo>
                    <a:lnTo>
                      <a:pt x="335" y="42"/>
                    </a:lnTo>
                    <a:lnTo>
                      <a:pt x="346" y="49"/>
                    </a:lnTo>
                    <a:lnTo>
                      <a:pt x="337" y="65"/>
                    </a:lnTo>
                    <a:lnTo>
                      <a:pt x="330" y="77"/>
                    </a:lnTo>
                    <a:lnTo>
                      <a:pt x="326" y="84"/>
                    </a:lnTo>
                    <a:lnTo>
                      <a:pt x="317" y="93"/>
                    </a:lnTo>
                    <a:lnTo>
                      <a:pt x="311" y="103"/>
                    </a:lnTo>
                    <a:lnTo>
                      <a:pt x="307" y="118"/>
                    </a:lnTo>
                    <a:lnTo>
                      <a:pt x="300" y="134"/>
                    </a:lnTo>
                    <a:lnTo>
                      <a:pt x="302" y="153"/>
                    </a:lnTo>
                    <a:lnTo>
                      <a:pt x="305" y="15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85">
                <a:extLst>
                  <a:ext uri="{FF2B5EF4-FFF2-40B4-BE49-F238E27FC236}">
                    <a16:creationId xmlns:a16="http://schemas.microsoft.com/office/drawing/2014/main" id="{95341CAC-4E93-694C-B429-4603E93EA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1824" y="3744768"/>
                <a:ext cx="92544" cy="103282"/>
              </a:xfrm>
              <a:custGeom>
                <a:avLst/>
                <a:gdLst>
                  <a:gd name="T0" fmla="*/ 0 w 54"/>
                  <a:gd name="T1" fmla="*/ 2147483647 h 61"/>
                  <a:gd name="T2" fmla="*/ 2147483647 w 54"/>
                  <a:gd name="T3" fmla="*/ 2147483647 h 61"/>
                  <a:gd name="T4" fmla="*/ 2147483647 w 54"/>
                  <a:gd name="T5" fmla="*/ 2147483647 h 61"/>
                  <a:gd name="T6" fmla="*/ 2147483647 w 54"/>
                  <a:gd name="T7" fmla="*/ 2147483647 h 61"/>
                  <a:gd name="T8" fmla="*/ 2147483647 w 54"/>
                  <a:gd name="T9" fmla="*/ 2147483647 h 61"/>
                  <a:gd name="T10" fmla="*/ 2147483647 w 54"/>
                  <a:gd name="T11" fmla="*/ 2147483647 h 61"/>
                  <a:gd name="T12" fmla="*/ 2147483647 w 54"/>
                  <a:gd name="T13" fmla="*/ 2147483647 h 61"/>
                  <a:gd name="T14" fmla="*/ 2147483647 w 54"/>
                  <a:gd name="T15" fmla="*/ 2147483647 h 61"/>
                  <a:gd name="T16" fmla="*/ 2147483647 w 54"/>
                  <a:gd name="T17" fmla="*/ 2147483647 h 61"/>
                  <a:gd name="T18" fmla="*/ 2147483647 w 54"/>
                  <a:gd name="T19" fmla="*/ 2147483647 h 61"/>
                  <a:gd name="T20" fmla="*/ 2147483647 w 54"/>
                  <a:gd name="T21" fmla="*/ 2147483647 h 61"/>
                  <a:gd name="T22" fmla="*/ 2147483647 w 54"/>
                  <a:gd name="T23" fmla="*/ 2147483647 h 61"/>
                  <a:gd name="T24" fmla="*/ 2147483647 w 54"/>
                  <a:gd name="T25" fmla="*/ 2147483647 h 61"/>
                  <a:gd name="T26" fmla="*/ 2147483647 w 54"/>
                  <a:gd name="T27" fmla="*/ 2147483647 h 61"/>
                  <a:gd name="T28" fmla="*/ 2147483647 w 54"/>
                  <a:gd name="T29" fmla="*/ 2147483647 h 61"/>
                  <a:gd name="T30" fmla="*/ 2147483647 w 54"/>
                  <a:gd name="T31" fmla="*/ 2147483647 h 61"/>
                  <a:gd name="T32" fmla="*/ 2147483647 w 54"/>
                  <a:gd name="T33" fmla="*/ 2147483647 h 61"/>
                  <a:gd name="T34" fmla="*/ 2147483647 w 54"/>
                  <a:gd name="T35" fmla="*/ 0 h 61"/>
                  <a:gd name="T36" fmla="*/ 2147483647 w 54"/>
                  <a:gd name="T37" fmla="*/ 2147483647 h 61"/>
                  <a:gd name="T38" fmla="*/ 2147483647 w 54"/>
                  <a:gd name="T39" fmla="*/ 2147483647 h 61"/>
                  <a:gd name="T40" fmla="*/ 2147483647 w 54"/>
                  <a:gd name="T41" fmla="*/ 2147483647 h 61"/>
                  <a:gd name="T42" fmla="*/ 0 w 54"/>
                  <a:gd name="T43" fmla="*/ 2147483647 h 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4" h="61">
                    <a:moveTo>
                      <a:pt x="0" y="16"/>
                    </a:moveTo>
                    <a:lnTo>
                      <a:pt x="2" y="23"/>
                    </a:lnTo>
                    <a:lnTo>
                      <a:pt x="7" y="34"/>
                    </a:lnTo>
                    <a:lnTo>
                      <a:pt x="10" y="40"/>
                    </a:lnTo>
                    <a:lnTo>
                      <a:pt x="16" y="44"/>
                    </a:lnTo>
                    <a:lnTo>
                      <a:pt x="22" y="50"/>
                    </a:lnTo>
                    <a:lnTo>
                      <a:pt x="26" y="54"/>
                    </a:lnTo>
                    <a:lnTo>
                      <a:pt x="28" y="58"/>
                    </a:lnTo>
                    <a:lnTo>
                      <a:pt x="31" y="61"/>
                    </a:lnTo>
                    <a:lnTo>
                      <a:pt x="52" y="41"/>
                    </a:lnTo>
                    <a:lnTo>
                      <a:pt x="54" y="25"/>
                    </a:lnTo>
                    <a:lnTo>
                      <a:pt x="52" y="24"/>
                    </a:lnTo>
                    <a:lnTo>
                      <a:pt x="51" y="14"/>
                    </a:lnTo>
                    <a:lnTo>
                      <a:pt x="45" y="3"/>
                    </a:lnTo>
                    <a:lnTo>
                      <a:pt x="29" y="0"/>
                    </a:lnTo>
                    <a:lnTo>
                      <a:pt x="20" y="9"/>
                    </a:lnTo>
                    <a:lnTo>
                      <a:pt x="12" y="12"/>
                    </a:lnTo>
                    <a:lnTo>
                      <a:pt x="2" y="16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87">
                <a:extLst>
                  <a:ext uri="{FF2B5EF4-FFF2-40B4-BE49-F238E27FC236}">
                    <a16:creationId xmlns:a16="http://schemas.microsoft.com/office/drawing/2014/main" id="{496272DD-1262-BA41-B908-9D5662F0E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8377" y="3787097"/>
                <a:ext cx="131961" cy="140529"/>
              </a:xfrm>
              <a:custGeom>
                <a:avLst/>
                <a:gdLst>
                  <a:gd name="T0" fmla="*/ 2147483647 w 77"/>
                  <a:gd name="T1" fmla="*/ 2147483647 h 83"/>
                  <a:gd name="T2" fmla="*/ 2147483647 w 77"/>
                  <a:gd name="T3" fmla="*/ 2147483647 h 83"/>
                  <a:gd name="T4" fmla="*/ 2147483647 w 77"/>
                  <a:gd name="T5" fmla="*/ 2147483647 h 83"/>
                  <a:gd name="T6" fmla="*/ 2147483647 w 77"/>
                  <a:gd name="T7" fmla="*/ 2147483647 h 83"/>
                  <a:gd name="T8" fmla="*/ 2147483647 w 77"/>
                  <a:gd name="T9" fmla="*/ 2147483647 h 83"/>
                  <a:gd name="T10" fmla="*/ 2147483647 w 77"/>
                  <a:gd name="T11" fmla="*/ 2147483647 h 83"/>
                  <a:gd name="T12" fmla="*/ 2147483647 w 77"/>
                  <a:gd name="T13" fmla="*/ 2147483647 h 83"/>
                  <a:gd name="T14" fmla="*/ 2147483647 w 77"/>
                  <a:gd name="T15" fmla="*/ 2147483647 h 83"/>
                  <a:gd name="T16" fmla="*/ 2147483647 w 77"/>
                  <a:gd name="T17" fmla="*/ 2147483647 h 83"/>
                  <a:gd name="T18" fmla="*/ 2147483647 w 77"/>
                  <a:gd name="T19" fmla="*/ 2147483647 h 83"/>
                  <a:gd name="T20" fmla="*/ 2147483647 w 77"/>
                  <a:gd name="T21" fmla="*/ 2147483647 h 83"/>
                  <a:gd name="T22" fmla="*/ 2147483647 w 77"/>
                  <a:gd name="T23" fmla="*/ 0 h 83"/>
                  <a:gd name="T24" fmla="*/ 2147483647 w 77"/>
                  <a:gd name="T25" fmla="*/ 2147483647 h 83"/>
                  <a:gd name="T26" fmla="*/ 0 w 77"/>
                  <a:gd name="T27" fmla="*/ 2147483647 h 83"/>
                  <a:gd name="T28" fmla="*/ 2147483647 w 77"/>
                  <a:gd name="T29" fmla="*/ 2147483647 h 83"/>
                  <a:gd name="T30" fmla="*/ 2147483647 w 77"/>
                  <a:gd name="T31" fmla="*/ 2147483647 h 83"/>
                  <a:gd name="T32" fmla="*/ 2147483647 w 77"/>
                  <a:gd name="T33" fmla="*/ 2147483647 h 83"/>
                  <a:gd name="T34" fmla="*/ 2147483647 w 77"/>
                  <a:gd name="T35" fmla="*/ 2147483647 h 83"/>
                  <a:gd name="T36" fmla="*/ 2147483647 w 77"/>
                  <a:gd name="T37" fmla="*/ 2147483647 h 83"/>
                  <a:gd name="T38" fmla="*/ 2147483647 w 77"/>
                  <a:gd name="T39" fmla="*/ 2147483647 h 83"/>
                  <a:gd name="T40" fmla="*/ 2147483647 w 77"/>
                  <a:gd name="T41" fmla="*/ 2147483647 h 83"/>
                  <a:gd name="T42" fmla="*/ 2147483647 w 77"/>
                  <a:gd name="T43" fmla="*/ 2147483647 h 83"/>
                  <a:gd name="T44" fmla="*/ 2147483647 w 77"/>
                  <a:gd name="T45" fmla="*/ 2147483647 h 83"/>
                  <a:gd name="T46" fmla="*/ 2147483647 w 77"/>
                  <a:gd name="T47" fmla="*/ 2147483647 h 83"/>
                  <a:gd name="T48" fmla="*/ 2147483647 w 77"/>
                  <a:gd name="T49" fmla="*/ 2147483647 h 83"/>
                  <a:gd name="T50" fmla="*/ 2147483647 w 77"/>
                  <a:gd name="T51" fmla="*/ 2147483647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7" h="83">
                    <a:moveTo>
                      <a:pt x="74" y="83"/>
                    </a:moveTo>
                    <a:lnTo>
                      <a:pt x="74" y="73"/>
                    </a:lnTo>
                    <a:lnTo>
                      <a:pt x="76" y="69"/>
                    </a:lnTo>
                    <a:lnTo>
                      <a:pt x="77" y="52"/>
                    </a:lnTo>
                    <a:lnTo>
                      <a:pt x="64" y="42"/>
                    </a:lnTo>
                    <a:lnTo>
                      <a:pt x="64" y="21"/>
                    </a:lnTo>
                    <a:lnTo>
                      <a:pt x="55" y="19"/>
                    </a:lnTo>
                    <a:lnTo>
                      <a:pt x="48" y="23"/>
                    </a:lnTo>
                    <a:lnTo>
                      <a:pt x="43" y="16"/>
                    </a:lnTo>
                    <a:lnTo>
                      <a:pt x="39" y="8"/>
                    </a:lnTo>
                    <a:lnTo>
                      <a:pt x="33" y="1"/>
                    </a:lnTo>
                    <a:lnTo>
                      <a:pt x="21" y="0"/>
                    </a:lnTo>
                    <a:lnTo>
                      <a:pt x="19" y="16"/>
                    </a:lnTo>
                    <a:lnTo>
                      <a:pt x="0" y="35"/>
                    </a:lnTo>
                    <a:lnTo>
                      <a:pt x="2" y="39"/>
                    </a:lnTo>
                    <a:lnTo>
                      <a:pt x="5" y="43"/>
                    </a:lnTo>
                    <a:lnTo>
                      <a:pt x="11" y="47"/>
                    </a:lnTo>
                    <a:lnTo>
                      <a:pt x="32" y="62"/>
                    </a:lnTo>
                    <a:lnTo>
                      <a:pt x="43" y="71"/>
                    </a:lnTo>
                    <a:lnTo>
                      <a:pt x="53" y="78"/>
                    </a:lnTo>
                    <a:lnTo>
                      <a:pt x="61" y="81"/>
                    </a:lnTo>
                    <a:lnTo>
                      <a:pt x="68" y="82"/>
                    </a:lnTo>
                    <a:lnTo>
                      <a:pt x="74" y="8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91">
                <a:extLst>
                  <a:ext uri="{FF2B5EF4-FFF2-40B4-BE49-F238E27FC236}">
                    <a16:creationId xmlns:a16="http://schemas.microsoft.com/office/drawing/2014/main" id="{901C2D41-0930-EF42-9181-C5D989505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0585" y="3715985"/>
                <a:ext cx="140529" cy="213334"/>
              </a:xfrm>
              <a:custGeom>
                <a:avLst/>
                <a:gdLst>
                  <a:gd name="T0" fmla="*/ 2147483647 w 82"/>
                  <a:gd name="T1" fmla="*/ 2147483647 h 126"/>
                  <a:gd name="T2" fmla="*/ 2147483647 w 82"/>
                  <a:gd name="T3" fmla="*/ 2147483647 h 126"/>
                  <a:gd name="T4" fmla="*/ 2147483647 w 82"/>
                  <a:gd name="T5" fmla="*/ 2147483647 h 126"/>
                  <a:gd name="T6" fmla="*/ 2147483647 w 82"/>
                  <a:gd name="T7" fmla="*/ 2147483647 h 126"/>
                  <a:gd name="T8" fmla="*/ 2147483647 w 82"/>
                  <a:gd name="T9" fmla="*/ 2147483647 h 126"/>
                  <a:gd name="T10" fmla="*/ 2147483647 w 82"/>
                  <a:gd name="T11" fmla="*/ 2147483647 h 126"/>
                  <a:gd name="T12" fmla="*/ 2147483647 w 82"/>
                  <a:gd name="T13" fmla="*/ 2147483647 h 126"/>
                  <a:gd name="T14" fmla="*/ 2147483647 w 82"/>
                  <a:gd name="T15" fmla="*/ 2147483647 h 126"/>
                  <a:gd name="T16" fmla="*/ 2147483647 w 82"/>
                  <a:gd name="T17" fmla="*/ 2147483647 h 126"/>
                  <a:gd name="T18" fmla="*/ 2147483647 w 82"/>
                  <a:gd name="T19" fmla="*/ 2147483647 h 126"/>
                  <a:gd name="T20" fmla="*/ 2147483647 w 82"/>
                  <a:gd name="T21" fmla="*/ 2147483647 h 126"/>
                  <a:gd name="T22" fmla="*/ 2147483647 w 82"/>
                  <a:gd name="T23" fmla="*/ 2147483647 h 126"/>
                  <a:gd name="T24" fmla="*/ 2147483647 w 82"/>
                  <a:gd name="T25" fmla="*/ 2147483647 h 126"/>
                  <a:gd name="T26" fmla="*/ 2147483647 w 82"/>
                  <a:gd name="T27" fmla="*/ 2147483647 h 126"/>
                  <a:gd name="T28" fmla="*/ 2147483647 w 82"/>
                  <a:gd name="T29" fmla="*/ 2147483647 h 126"/>
                  <a:gd name="T30" fmla="*/ 2147483647 w 82"/>
                  <a:gd name="T31" fmla="*/ 2147483647 h 126"/>
                  <a:gd name="T32" fmla="*/ 2147483647 w 82"/>
                  <a:gd name="T33" fmla="*/ 2147483647 h 126"/>
                  <a:gd name="T34" fmla="*/ 2147483647 w 82"/>
                  <a:gd name="T35" fmla="*/ 2147483647 h 126"/>
                  <a:gd name="T36" fmla="*/ 2147483647 w 82"/>
                  <a:gd name="T37" fmla="*/ 2147483647 h 126"/>
                  <a:gd name="T38" fmla="*/ 2147483647 w 82"/>
                  <a:gd name="T39" fmla="*/ 2147483647 h 126"/>
                  <a:gd name="T40" fmla="*/ 2147483647 w 82"/>
                  <a:gd name="T41" fmla="*/ 0 h 126"/>
                  <a:gd name="T42" fmla="*/ 2147483647 w 82"/>
                  <a:gd name="T43" fmla="*/ 2147483647 h 126"/>
                  <a:gd name="T44" fmla="*/ 2147483647 w 82"/>
                  <a:gd name="T45" fmla="*/ 2147483647 h 126"/>
                  <a:gd name="T46" fmla="*/ 2147483647 w 82"/>
                  <a:gd name="T47" fmla="*/ 2147483647 h 126"/>
                  <a:gd name="T48" fmla="*/ 2147483647 w 82"/>
                  <a:gd name="T49" fmla="*/ 2147483647 h 126"/>
                  <a:gd name="T50" fmla="*/ 2147483647 w 82"/>
                  <a:gd name="T51" fmla="*/ 2147483647 h 126"/>
                  <a:gd name="T52" fmla="*/ 2147483647 w 82"/>
                  <a:gd name="T53" fmla="*/ 2147483647 h 126"/>
                  <a:gd name="T54" fmla="*/ 2147483647 w 82"/>
                  <a:gd name="T55" fmla="*/ 2147483647 h 126"/>
                  <a:gd name="T56" fmla="*/ 2147483647 w 82"/>
                  <a:gd name="T57" fmla="*/ 2147483647 h 126"/>
                  <a:gd name="T58" fmla="*/ 0 w 82"/>
                  <a:gd name="T59" fmla="*/ 2147483647 h 126"/>
                  <a:gd name="T60" fmla="*/ 0 w 82"/>
                  <a:gd name="T61" fmla="*/ 2147483647 h 126"/>
                  <a:gd name="T62" fmla="*/ 2147483647 w 82"/>
                  <a:gd name="T63" fmla="*/ 2147483647 h 126"/>
                  <a:gd name="T64" fmla="*/ 2147483647 w 82"/>
                  <a:gd name="T65" fmla="*/ 2147483647 h 126"/>
                  <a:gd name="T66" fmla="*/ 2147483647 w 82"/>
                  <a:gd name="T67" fmla="*/ 2147483647 h 126"/>
                  <a:gd name="T68" fmla="*/ 2147483647 w 82"/>
                  <a:gd name="T69" fmla="*/ 2147483647 h 1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2" h="126">
                    <a:moveTo>
                      <a:pt x="3" y="123"/>
                    </a:moveTo>
                    <a:lnTo>
                      <a:pt x="10" y="125"/>
                    </a:lnTo>
                    <a:lnTo>
                      <a:pt x="16" y="126"/>
                    </a:lnTo>
                    <a:lnTo>
                      <a:pt x="20" y="126"/>
                    </a:lnTo>
                    <a:lnTo>
                      <a:pt x="28" y="122"/>
                    </a:lnTo>
                    <a:lnTo>
                      <a:pt x="34" y="120"/>
                    </a:lnTo>
                    <a:lnTo>
                      <a:pt x="41" y="118"/>
                    </a:lnTo>
                    <a:lnTo>
                      <a:pt x="53" y="115"/>
                    </a:lnTo>
                    <a:lnTo>
                      <a:pt x="68" y="112"/>
                    </a:lnTo>
                    <a:lnTo>
                      <a:pt x="74" y="111"/>
                    </a:lnTo>
                    <a:lnTo>
                      <a:pt x="80" y="109"/>
                    </a:lnTo>
                    <a:lnTo>
                      <a:pt x="82" y="107"/>
                    </a:lnTo>
                    <a:lnTo>
                      <a:pt x="64" y="88"/>
                    </a:lnTo>
                    <a:lnTo>
                      <a:pt x="62" y="50"/>
                    </a:lnTo>
                    <a:lnTo>
                      <a:pt x="63" y="29"/>
                    </a:lnTo>
                    <a:lnTo>
                      <a:pt x="59" y="14"/>
                    </a:lnTo>
                    <a:lnTo>
                      <a:pt x="59" y="0"/>
                    </a:lnTo>
                    <a:lnTo>
                      <a:pt x="46" y="3"/>
                    </a:lnTo>
                    <a:lnTo>
                      <a:pt x="32" y="1"/>
                    </a:lnTo>
                    <a:lnTo>
                      <a:pt x="10" y="1"/>
                    </a:lnTo>
                    <a:lnTo>
                      <a:pt x="6" y="11"/>
                    </a:lnTo>
                    <a:lnTo>
                      <a:pt x="6" y="26"/>
                    </a:lnTo>
                    <a:lnTo>
                      <a:pt x="8" y="39"/>
                    </a:lnTo>
                    <a:lnTo>
                      <a:pt x="13" y="49"/>
                    </a:lnTo>
                    <a:lnTo>
                      <a:pt x="6" y="65"/>
                    </a:lnTo>
                    <a:lnTo>
                      <a:pt x="0" y="86"/>
                    </a:lnTo>
                    <a:lnTo>
                      <a:pt x="0" y="94"/>
                    </a:lnTo>
                    <a:lnTo>
                      <a:pt x="5" y="102"/>
                    </a:lnTo>
                    <a:lnTo>
                      <a:pt x="5" y="113"/>
                    </a:lnTo>
                    <a:lnTo>
                      <a:pt x="3" y="120"/>
                    </a:lnTo>
                    <a:lnTo>
                      <a:pt x="3" y="12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293">
                <a:extLst>
                  <a:ext uri="{FF2B5EF4-FFF2-40B4-BE49-F238E27FC236}">
                    <a16:creationId xmlns:a16="http://schemas.microsoft.com/office/drawing/2014/main" id="{BDB6CABE-84A0-8A47-8E29-61001EEC8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3747" y="3565296"/>
                <a:ext cx="231360" cy="201483"/>
              </a:xfrm>
              <a:custGeom>
                <a:avLst/>
                <a:gdLst>
                  <a:gd name="T0" fmla="*/ 2147483647 w 135"/>
                  <a:gd name="T1" fmla="*/ 2147483647 h 119"/>
                  <a:gd name="T2" fmla="*/ 2147483647 w 135"/>
                  <a:gd name="T3" fmla="*/ 2147483647 h 119"/>
                  <a:gd name="T4" fmla="*/ 2147483647 w 135"/>
                  <a:gd name="T5" fmla="*/ 0 h 119"/>
                  <a:gd name="T6" fmla="*/ 2147483647 w 135"/>
                  <a:gd name="T7" fmla="*/ 2147483647 h 119"/>
                  <a:gd name="T8" fmla="*/ 2147483647 w 135"/>
                  <a:gd name="T9" fmla="*/ 2147483647 h 119"/>
                  <a:gd name="T10" fmla="*/ 2147483647 w 135"/>
                  <a:gd name="T11" fmla="*/ 2147483647 h 119"/>
                  <a:gd name="T12" fmla="*/ 2147483647 w 135"/>
                  <a:gd name="T13" fmla="*/ 2147483647 h 119"/>
                  <a:gd name="T14" fmla="*/ 2147483647 w 135"/>
                  <a:gd name="T15" fmla="*/ 2147483647 h 119"/>
                  <a:gd name="T16" fmla="*/ 2147483647 w 135"/>
                  <a:gd name="T17" fmla="*/ 2147483647 h 119"/>
                  <a:gd name="T18" fmla="*/ 2147483647 w 135"/>
                  <a:gd name="T19" fmla="*/ 2147483647 h 119"/>
                  <a:gd name="T20" fmla="*/ 2147483647 w 135"/>
                  <a:gd name="T21" fmla="*/ 2147483647 h 119"/>
                  <a:gd name="T22" fmla="*/ 2147483647 w 135"/>
                  <a:gd name="T23" fmla="*/ 2147483647 h 119"/>
                  <a:gd name="T24" fmla="*/ 2147483647 w 135"/>
                  <a:gd name="T25" fmla="*/ 2147483647 h 119"/>
                  <a:gd name="T26" fmla="*/ 2147483647 w 135"/>
                  <a:gd name="T27" fmla="*/ 2147483647 h 119"/>
                  <a:gd name="T28" fmla="*/ 0 w 135"/>
                  <a:gd name="T29" fmla="*/ 2147483647 h 119"/>
                  <a:gd name="T30" fmla="*/ 2147483647 w 135"/>
                  <a:gd name="T31" fmla="*/ 2147483647 h 119"/>
                  <a:gd name="T32" fmla="*/ 2147483647 w 135"/>
                  <a:gd name="T33" fmla="*/ 2147483647 h 119"/>
                  <a:gd name="T34" fmla="*/ 2147483647 w 135"/>
                  <a:gd name="T35" fmla="*/ 2147483647 h 119"/>
                  <a:gd name="T36" fmla="*/ 2147483647 w 135"/>
                  <a:gd name="T37" fmla="*/ 2147483647 h 119"/>
                  <a:gd name="T38" fmla="*/ 2147483647 w 135"/>
                  <a:gd name="T39" fmla="*/ 2147483647 h 119"/>
                  <a:gd name="T40" fmla="*/ 2147483647 w 135"/>
                  <a:gd name="T41" fmla="*/ 2147483647 h 119"/>
                  <a:gd name="T42" fmla="*/ 2147483647 w 135"/>
                  <a:gd name="T43" fmla="*/ 2147483647 h 119"/>
                  <a:gd name="T44" fmla="*/ 2147483647 w 135"/>
                  <a:gd name="T45" fmla="*/ 2147483647 h 119"/>
                  <a:gd name="T46" fmla="*/ 2147483647 w 135"/>
                  <a:gd name="T47" fmla="*/ 2147483647 h 119"/>
                  <a:gd name="T48" fmla="*/ 2147483647 w 135"/>
                  <a:gd name="T49" fmla="*/ 2147483647 h 119"/>
                  <a:gd name="T50" fmla="*/ 2147483647 w 135"/>
                  <a:gd name="T51" fmla="*/ 2147483647 h 119"/>
                  <a:gd name="T52" fmla="*/ 2147483647 w 135"/>
                  <a:gd name="T53" fmla="*/ 2147483647 h 119"/>
                  <a:gd name="T54" fmla="*/ 2147483647 w 135"/>
                  <a:gd name="T55" fmla="*/ 2147483647 h 119"/>
                  <a:gd name="T56" fmla="*/ 2147483647 w 135"/>
                  <a:gd name="T57" fmla="*/ 2147483647 h 119"/>
                  <a:gd name="T58" fmla="*/ 2147483647 w 135"/>
                  <a:gd name="T59" fmla="*/ 2147483647 h 119"/>
                  <a:gd name="T60" fmla="*/ 2147483647 w 135"/>
                  <a:gd name="T61" fmla="*/ 2147483647 h 119"/>
                  <a:gd name="T62" fmla="*/ 2147483647 w 135"/>
                  <a:gd name="T63" fmla="*/ 2147483647 h 119"/>
                  <a:gd name="T64" fmla="*/ 2147483647 w 135"/>
                  <a:gd name="T65" fmla="*/ 2147483647 h 119"/>
                  <a:gd name="T66" fmla="*/ 2147483647 w 135"/>
                  <a:gd name="T67" fmla="*/ 2147483647 h 11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35" h="119">
                    <a:moveTo>
                      <a:pt x="107" y="9"/>
                    </a:moveTo>
                    <a:lnTo>
                      <a:pt x="93" y="3"/>
                    </a:lnTo>
                    <a:lnTo>
                      <a:pt x="81" y="0"/>
                    </a:lnTo>
                    <a:lnTo>
                      <a:pt x="74" y="9"/>
                    </a:lnTo>
                    <a:lnTo>
                      <a:pt x="63" y="17"/>
                    </a:lnTo>
                    <a:lnTo>
                      <a:pt x="61" y="24"/>
                    </a:lnTo>
                    <a:lnTo>
                      <a:pt x="50" y="22"/>
                    </a:lnTo>
                    <a:lnTo>
                      <a:pt x="37" y="31"/>
                    </a:lnTo>
                    <a:lnTo>
                      <a:pt x="34" y="37"/>
                    </a:lnTo>
                    <a:lnTo>
                      <a:pt x="25" y="39"/>
                    </a:lnTo>
                    <a:lnTo>
                      <a:pt x="18" y="41"/>
                    </a:lnTo>
                    <a:lnTo>
                      <a:pt x="18" y="54"/>
                    </a:lnTo>
                    <a:lnTo>
                      <a:pt x="6" y="64"/>
                    </a:lnTo>
                    <a:lnTo>
                      <a:pt x="6" y="83"/>
                    </a:lnTo>
                    <a:lnTo>
                      <a:pt x="0" y="93"/>
                    </a:lnTo>
                    <a:lnTo>
                      <a:pt x="8" y="112"/>
                    </a:lnTo>
                    <a:lnTo>
                      <a:pt x="17" y="119"/>
                    </a:lnTo>
                    <a:lnTo>
                      <a:pt x="34" y="114"/>
                    </a:lnTo>
                    <a:lnTo>
                      <a:pt x="45" y="115"/>
                    </a:lnTo>
                    <a:lnTo>
                      <a:pt x="45" y="100"/>
                    </a:lnTo>
                    <a:lnTo>
                      <a:pt x="49" y="90"/>
                    </a:lnTo>
                    <a:lnTo>
                      <a:pt x="71" y="90"/>
                    </a:lnTo>
                    <a:lnTo>
                      <a:pt x="85" y="92"/>
                    </a:lnTo>
                    <a:lnTo>
                      <a:pt x="98" y="89"/>
                    </a:lnTo>
                    <a:lnTo>
                      <a:pt x="98" y="86"/>
                    </a:lnTo>
                    <a:lnTo>
                      <a:pt x="118" y="84"/>
                    </a:lnTo>
                    <a:lnTo>
                      <a:pt x="135" y="76"/>
                    </a:lnTo>
                    <a:lnTo>
                      <a:pt x="135" y="62"/>
                    </a:lnTo>
                    <a:lnTo>
                      <a:pt x="122" y="55"/>
                    </a:lnTo>
                    <a:lnTo>
                      <a:pt x="116" y="47"/>
                    </a:lnTo>
                    <a:lnTo>
                      <a:pt x="116" y="36"/>
                    </a:lnTo>
                    <a:lnTo>
                      <a:pt x="108" y="32"/>
                    </a:lnTo>
                    <a:lnTo>
                      <a:pt x="108" y="10"/>
                    </a:lnTo>
                    <a:lnTo>
                      <a:pt x="107" y="9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95">
                <a:extLst>
                  <a:ext uri="{FF2B5EF4-FFF2-40B4-BE49-F238E27FC236}">
                    <a16:creationId xmlns:a16="http://schemas.microsoft.com/office/drawing/2014/main" id="{D7B8A64C-FF00-9D4C-A41D-29CFD5B1F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1697" y="3707519"/>
                <a:ext cx="54841" cy="189631"/>
              </a:xfrm>
              <a:custGeom>
                <a:avLst/>
                <a:gdLst>
                  <a:gd name="T0" fmla="*/ 2147483647 w 32"/>
                  <a:gd name="T1" fmla="*/ 2147483647 h 112"/>
                  <a:gd name="T2" fmla="*/ 2147483647 w 32"/>
                  <a:gd name="T3" fmla="*/ 2147483647 h 112"/>
                  <a:gd name="T4" fmla="*/ 2147483647 w 32"/>
                  <a:gd name="T5" fmla="*/ 2147483647 h 112"/>
                  <a:gd name="T6" fmla="*/ 2147483647 w 32"/>
                  <a:gd name="T7" fmla="*/ 2147483647 h 112"/>
                  <a:gd name="T8" fmla="*/ 2147483647 w 32"/>
                  <a:gd name="T9" fmla="*/ 2147483647 h 112"/>
                  <a:gd name="T10" fmla="*/ 2147483647 w 32"/>
                  <a:gd name="T11" fmla="*/ 2147483647 h 112"/>
                  <a:gd name="T12" fmla="*/ 2147483647 w 32"/>
                  <a:gd name="T13" fmla="*/ 0 h 112"/>
                  <a:gd name="T14" fmla="*/ 0 w 32"/>
                  <a:gd name="T15" fmla="*/ 2147483647 h 112"/>
                  <a:gd name="T16" fmla="*/ 0 w 32"/>
                  <a:gd name="T17" fmla="*/ 2147483647 h 112"/>
                  <a:gd name="T18" fmla="*/ 2147483647 w 32"/>
                  <a:gd name="T19" fmla="*/ 2147483647 h 112"/>
                  <a:gd name="T20" fmla="*/ 2147483647 w 32"/>
                  <a:gd name="T21" fmla="*/ 2147483647 h 112"/>
                  <a:gd name="T22" fmla="*/ 2147483647 w 32"/>
                  <a:gd name="T23" fmla="*/ 2147483647 h 112"/>
                  <a:gd name="T24" fmla="*/ 2147483647 w 32"/>
                  <a:gd name="T25" fmla="*/ 2147483647 h 112"/>
                  <a:gd name="T26" fmla="*/ 2147483647 w 32"/>
                  <a:gd name="T27" fmla="*/ 2147483647 h 1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" h="112">
                    <a:moveTo>
                      <a:pt x="32" y="108"/>
                    </a:moveTo>
                    <a:lnTo>
                      <a:pt x="29" y="80"/>
                    </a:lnTo>
                    <a:lnTo>
                      <a:pt x="27" y="45"/>
                    </a:lnTo>
                    <a:lnTo>
                      <a:pt x="23" y="33"/>
                    </a:lnTo>
                    <a:lnTo>
                      <a:pt x="24" y="21"/>
                    </a:lnTo>
                    <a:lnTo>
                      <a:pt x="18" y="16"/>
                    </a:lnTo>
                    <a:lnTo>
                      <a:pt x="20" y="0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4" y="34"/>
                    </a:lnTo>
                    <a:lnTo>
                      <a:pt x="3" y="55"/>
                    </a:lnTo>
                    <a:lnTo>
                      <a:pt x="5" y="93"/>
                    </a:lnTo>
                    <a:lnTo>
                      <a:pt x="22" y="112"/>
                    </a:lnTo>
                    <a:lnTo>
                      <a:pt x="32" y="108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97">
                <a:extLst>
                  <a:ext uri="{FF2B5EF4-FFF2-40B4-BE49-F238E27FC236}">
                    <a16:creationId xmlns:a16="http://schemas.microsoft.com/office/drawing/2014/main" id="{81A5CB78-6B72-1744-A09A-7E00D0D34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2545" y="3670270"/>
                <a:ext cx="80548" cy="218414"/>
              </a:xfrm>
              <a:custGeom>
                <a:avLst/>
                <a:gdLst>
                  <a:gd name="T0" fmla="*/ 2147483647 w 47"/>
                  <a:gd name="T1" fmla="*/ 2147483647 h 129"/>
                  <a:gd name="T2" fmla="*/ 0 w 47"/>
                  <a:gd name="T3" fmla="*/ 2147483647 h 129"/>
                  <a:gd name="T4" fmla="*/ 2147483647 w 47"/>
                  <a:gd name="T5" fmla="*/ 2147483647 h 129"/>
                  <a:gd name="T6" fmla="*/ 2147483647 w 47"/>
                  <a:gd name="T7" fmla="*/ 2147483647 h 129"/>
                  <a:gd name="T8" fmla="*/ 2147483647 w 47"/>
                  <a:gd name="T9" fmla="*/ 2147483647 h 129"/>
                  <a:gd name="T10" fmla="*/ 2147483647 w 47"/>
                  <a:gd name="T11" fmla="*/ 2147483647 h 129"/>
                  <a:gd name="T12" fmla="*/ 2147483647 w 47"/>
                  <a:gd name="T13" fmla="*/ 2147483647 h 129"/>
                  <a:gd name="T14" fmla="*/ 2147483647 w 47"/>
                  <a:gd name="T15" fmla="*/ 2147483647 h 129"/>
                  <a:gd name="T16" fmla="*/ 2147483647 w 47"/>
                  <a:gd name="T17" fmla="*/ 2147483647 h 129"/>
                  <a:gd name="T18" fmla="*/ 2147483647 w 47"/>
                  <a:gd name="T19" fmla="*/ 2147483647 h 129"/>
                  <a:gd name="T20" fmla="*/ 2147483647 w 47"/>
                  <a:gd name="T21" fmla="*/ 2147483647 h 129"/>
                  <a:gd name="T22" fmla="*/ 2147483647 w 47"/>
                  <a:gd name="T23" fmla="*/ 2147483647 h 129"/>
                  <a:gd name="T24" fmla="*/ 2147483647 w 47"/>
                  <a:gd name="T25" fmla="*/ 2147483647 h 129"/>
                  <a:gd name="T26" fmla="*/ 2147483647 w 47"/>
                  <a:gd name="T27" fmla="*/ 2147483647 h 129"/>
                  <a:gd name="T28" fmla="*/ 2147483647 w 47"/>
                  <a:gd name="T29" fmla="*/ 2147483647 h 129"/>
                  <a:gd name="T30" fmla="*/ 2147483647 w 47"/>
                  <a:gd name="T31" fmla="*/ 2147483647 h 129"/>
                  <a:gd name="T32" fmla="*/ 2147483647 w 47"/>
                  <a:gd name="T33" fmla="*/ 2147483647 h 129"/>
                  <a:gd name="T34" fmla="*/ 2147483647 w 47"/>
                  <a:gd name="T35" fmla="*/ 2147483647 h 129"/>
                  <a:gd name="T36" fmla="*/ 2147483647 w 47"/>
                  <a:gd name="T37" fmla="*/ 2147483647 h 129"/>
                  <a:gd name="T38" fmla="*/ 2147483647 w 47"/>
                  <a:gd name="T39" fmla="*/ 2147483647 h 129"/>
                  <a:gd name="T40" fmla="*/ 2147483647 w 47"/>
                  <a:gd name="T41" fmla="*/ 2147483647 h 129"/>
                  <a:gd name="T42" fmla="*/ 2147483647 w 47"/>
                  <a:gd name="T43" fmla="*/ 2147483647 h 129"/>
                  <a:gd name="T44" fmla="*/ 2147483647 w 47"/>
                  <a:gd name="T45" fmla="*/ 2147483647 h 129"/>
                  <a:gd name="T46" fmla="*/ 2147483647 w 47"/>
                  <a:gd name="T47" fmla="*/ 2147483647 h 129"/>
                  <a:gd name="T48" fmla="*/ 2147483647 w 47"/>
                  <a:gd name="T49" fmla="*/ 2147483647 h 129"/>
                  <a:gd name="T50" fmla="*/ 2147483647 w 47"/>
                  <a:gd name="T51" fmla="*/ 2147483647 h 129"/>
                  <a:gd name="T52" fmla="*/ 2147483647 w 47"/>
                  <a:gd name="T53" fmla="*/ 2147483647 h 129"/>
                  <a:gd name="T54" fmla="*/ 2147483647 w 47"/>
                  <a:gd name="T55" fmla="*/ 2147483647 h 129"/>
                  <a:gd name="T56" fmla="*/ 2147483647 w 47"/>
                  <a:gd name="T57" fmla="*/ 0 h 129"/>
                  <a:gd name="T58" fmla="*/ 2147483647 w 47"/>
                  <a:gd name="T59" fmla="*/ 2147483647 h 129"/>
                  <a:gd name="T60" fmla="*/ 2147483647 w 47"/>
                  <a:gd name="T61" fmla="*/ 2147483647 h 129"/>
                  <a:gd name="T62" fmla="*/ 2147483647 w 47"/>
                  <a:gd name="T63" fmla="*/ 2147483647 h 1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7" h="129">
                    <a:moveTo>
                      <a:pt x="2" y="22"/>
                    </a:moveTo>
                    <a:lnTo>
                      <a:pt x="0" y="38"/>
                    </a:lnTo>
                    <a:lnTo>
                      <a:pt x="6" y="43"/>
                    </a:lnTo>
                    <a:lnTo>
                      <a:pt x="5" y="55"/>
                    </a:lnTo>
                    <a:lnTo>
                      <a:pt x="9" y="67"/>
                    </a:lnTo>
                    <a:lnTo>
                      <a:pt x="11" y="102"/>
                    </a:lnTo>
                    <a:lnTo>
                      <a:pt x="15" y="129"/>
                    </a:lnTo>
                    <a:lnTo>
                      <a:pt x="22" y="126"/>
                    </a:lnTo>
                    <a:lnTo>
                      <a:pt x="30" y="125"/>
                    </a:lnTo>
                    <a:lnTo>
                      <a:pt x="33" y="125"/>
                    </a:lnTo>
                    <a:lnTo>
                      <a:pt x="32" y="65"/>
                    </a:lnTo>
                    <a:lnTo>
                      <a:pt x="39" y="62"/>
                    </a:lnTo>
                    <a:lnTo>
                      <a:pt x="46" y="42"/>
                    </a:lnTo>
                    <a:lnTo>
                      <a:pt x="47" y="22"/>
                    </a:lnTo>
                    <a:lnTo>
                      <a:pt x="44" y="21"/>
                    </a:lnTo>
                    <a:lnTo>
                      <a:pt x="40" y="20"/>
                    </a:lnTo>
                    <a:lnTo>
                      <a:pt x="38" y="18"/>
                    </a:lnTo>
                    <a:lnTo>
                      <a:pt x="34" y="12"/>
                    </a:lnTo>
                    <a:lnTo>
                      <a:pt x="32" y="4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9" y="14"/>
                    </a:lnTo>
                    <a:lnTo>
                      <a:pt x="2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321">
                <a:extLst>
                  <a:ext uri="{FF2B5EF4-FFF2-40B4-BE49-F238E27FC236}">
                    <a16:creationId xmlns:a16="http://schemas.microsoft.com/office/drawing/2014/main" id="{8B4CA1E0-DBD4-AF47-BDA5-80B17D2B7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8835" y="3294395"/>
                <a:ext cx="476428" cy="406351"/>
              </a:xfrm>
              <a:custGeom>
                <a:avLst/>
                <a:gdLst>
                  <a:gd name="T0" fmla="*/ 2147483647 w 278"/>
                  <a:gd name="T1" fmla="*/ 2147483647 h 240"/>
                  <a:gd name="T2" fmla="*/ 2147483647 w 278"/>
                  <a:gd name="T3" fmla="*/ 2147483647 h 240"/>
                  <a:gd name="T4" fmla="*/ 2147483647 w 278"/>
                  <a:gd name="T5" fmla="*/ 2147483647 h 240"/>
                  <a:gd name="T6" fmla="*/ 2147483647 w 278"/>
                  <a:gd name="T7" fmla="*/ 0 h 240"/>
                  <a:gd name="T8" fmla="*/ 2147483647 w 278"/>
                  <a:gd name="T9" fmla="*/ 2147483647 h 240"/>
                  <a:gd name="T10" fmla="*/ 2147483647 w 278"/>
                  <a:gd name="T11" fmla="*/ 2147483647 h 240"/>
                  <a:gd name="T12" fmla="*/ 2147483647 w 278"/>
                  <a:gd name="T13" fmla="*/ 2147483647 h 240"/>
                  <a:gd name="T14" fmla="*/ 2147483647 w 278"/>
                  <a:gd name="T15" fmla="*/ 2147483647 h 240"/>
                  <a:gd name="T16" fmla="*/ 2147483647 w 278"/>
                  <a:gd name="T17" fmla="*/ 2147483647 h 240"/>
                  <a:gd name="T18" fmla="*/ 2147483647 w 278"/>
                  <a:gd name="T19" fmla="*/ 2147483647 h 240"/>
                  <a:gd name="T20" fmla="*/ 2147483647 w 278"/>
                  <a:gd name="T21" fmla="*/ 2147483647 h 240"/>
                  <a:gd name="T22" fmla="*/ 2147483647 w 278"/>
                  <a:gd name="T23" fmla="*/ 2147483647 h 240"/>
                  <a:gd name="T24" fmla="*/ 2147483647 w 278"/>
                  <a:gd name="T25" fmla="*/ 2147483647 h 240"/>
                  <a:gd name="T26" fmla="*/ 0 w 278"/>
                  <a:gd name="T27" fmla="*/ 2147483647 h 240"/>
                  <a:gd name="T28" fmla="*/ 0 w 278"/>
                  <a:gd name="T29" fmla="*/ 2147483647 h 240"/>
                  <a:gd name="T30" fmla="*/ 2147483647 w 278"/>
                  <a:gd name="T31" fmla="*/ 2147483647 h 240"/>
                  <a:gd name="T32" fmla="*/ 2147483647 w 278"/>
                  <a:gd name="T33" fmla="*/ 2147483647 h 240"/>
                  <a:gd name="T34" fmla="*/ 2147483647 w 278"/>
                  <a:gd name="T35" fmla="*/ 2147483647 h 240"/>
                  <a:gd name="T36" fmla="*/ 2147483647 w 278"/>
                  <a:gd name="T37" fmla="*/ 2147483647 h 240"/>
                  <a:gd name="T38" fmla="*/ 2147483647 w 278"/>
                  <a:gd name="T39" fmla="*/ 2147483647 h 240"/>
                  <a:gd name="T40" fmla="*/ 2147483647 w 278"/>
                  <a:gd name="T41" fmla="*/ 2147483647 h 240"/>
                  <a:gd name="T42" fmla="*/ 2147483647 w 278"/>
                  <a:gd name="T43" fmla="*/ 2147483647 h 240"/>
                  <a:gd name="T44" fmla="*/ 2147483647 w 278"/>
                  <a:gd name="T45" fmla="*/ 2147483647 h 240"/>
                  <a:gd name="T46" fmla="*/ 2147483647 w 278"/>
                  <a:gd name="T47" fmla="*/ 2147483647 h 240"/>
                  <a:gd name="T48" fmla="*/ 2147483647 w 278"/>
                  <a:gd name="T49" fmla="*/ 2147483647 h 240"/>
                  <a:gd name="T50" fmla="*/ 2147483647 w 278"/>
                  <a:gd name="T51" fmla="*/ 2147483647 h 240"/>
                  <a:gd name="T52" fmla="*/ 2147483647 w 278"/>
                  <a:gd name="T53" fmla="*/ 2147483647 h 240"/>
                  <a:gd name="T54" fmla="*/ 2147483647 w 278"/>
                  <a:gd name="T55" fmla="*/ 2147483647 h 240"/>
                  <a:gd name="T56" fmla="*/ 2147483647 w 278"/>
                  <a:gd name="T57" fmla="*/ 2147483647 h 240"/>
                  <a:gd name="T58" fmla="*/ 2147483647 w 278"/>
                  <a:gd name="T59" fmla="*/ 2147483647 h 240"/>
                  <a:gd name="T60" fmla="*/ 2147483647 w 278"/>
                  <a:gd name="T61" fmla="*/ 2147483647 h 240"/>
                  <a:gd name="T62" fmla="*/ 2147483647 w 278"/>
                  <a:gd name="T63" fmla="*/ 2147483647 h 240"/>
                  <a:gd name="T64" fmla="*/ 2147483647 w 278"/>
                  <a:gd name="T65" fmla="*/ 2147483647 h 240"/>
                  <a:gd name="T66" fmla="*/ 2147483647 w 278"/>
                  <a:gd name="T67" fmla="*/ 2147483647 h 240"/>
                  <a:gd name="T68" fmla="*/ 2147483647 w 278"/>
                  <a:gd name="T69" fmla="*/ 2147483647 h 240"/>
                  <a:gd name="T70" fmla="*/ 2147483647 w 278"/>
                  <a:gd name="T71" fmla="*/ 2147483647 h 240"/>
                  <a:gd name="T72" fmla="*/ 2147483647 w 278"/>
                  <a:gd name="T73" fmla="*/ 2147483647 h 240"/>
                  <a:gd name="T74" fmla="*/ 2147483647 w 278"/>
                  <a:gd name="T75" fmla="*/ 2147483647 h 240"/>
                  <a:gd name="T76" fmla="*/ 2147483647 w 278"/>
                  <a:gd name="T77" fmla="*/ 2147483647 h 240"/>
                  <a:gd name="T78" fmla="*/ 2147483647 w 278"/>
                  <a:gd name="T79" fmla="*/ 2147483647 h 240"/>
                  <a:gd name="T80" fmla="*/ 2147483647 w 278"/>
                  <a:gd name="T81" fmla="*/ 2147483647 h 240"/>
                  <a:gd name="T82" fmla="*/ 2147483647 w 278"/>
                  <a:gd name="T83" fmla="*/ 2147483647 h 240"/>
                  <a:gd name="T84" fmla="*/ 2147483647 w 278"/>
                  <a:gd name="T85" fmla="*/ 2147483647 h 240"/>
                  <a:gd name="T86" fmla="*/ 2147483647 w 278"/>
                  <a:gd name="T87" fmla="*/ 2147483647 h 240"/>
                  <a:gd name="T88" fmla="*/ 2147483647 w 278"/>
                  <a:gd name="T89" fmla="*/ 2147483647 h 240"/>
                  <a:gd name="T90" fmla="*/ 2147483647 w 278"/>
                  <a:gd name="T91" fmla="*/ 2147483647 h 240"/>
                  <a:gd name="T92" fmla="*/ 2147483647 w 278"/>
                  <a:gd name="T93" fmla="*/ 2147483647 h 240"/>
                  <a:gd name="T94" fmla="*/ 2147483647 w 278"/>
                  <a:gd name="T95" fmla="*/ 2147483647 h 240"/>
                  <a:gd name="T96" fmla="*/ 2147483647 w 278"/>
                  <a:gd name="T97" fmla="*/ 2147483647 h 240"/>
                  <a:gd name="T98" fmla="*/ 2147483647 w 278"/>
                  <a:gd name="T99" fmla="*/ 2147483647 h 240"/>
                  <a:gd name="T100" fmla="*/ 2147483647 w 278"/>
                  <a:gd name="T101" fmla="*/ 2147483647 h 240"/>
                  <a:gd name="T102" fmla="*/ 2147483647 w 278"/>
                  <a:gd name="T103" fmla="*/ 2147483647 h 240"/>
                  <a:gd name="T104" fmla="*/ 2147483647 w 278"/>
                  <a:gd name="T105" fmla="*/ 2147483647 h 240"/>
                  <a:gd name="T106" fmla="*/ 2147483647 w 278"/>
                  <a:gd name="T107" fmla="*/ 2147483647 h 240"/>
                  <a:gd name="T108" fmla="*/ 2147483647 w 278"/>
                  <a:gd name="T109" fmla="*/ 2147483647 h 240"/>
                  <a:gd name="T110" fmla="*/ 2147483647 w 278"/>
                  <a:gd name="T111" fmla="*/ 2147483647 h 240"/>
                  <a:gd name="T112" fmla="*/ 2147483647 w 278"/>
                  <a:gd name="T113" fmla="*/ 2147483647 h 240"/>
                  <a:gd name="T114" fmla="*/ 2147483647 w 278"/>
                  <a:gd name="T115" fmla="*/ 2147483647 h 240"/>
                  <a:gd name="T116" fmla="*/ 2147483647 w 278"/>
                  <a:gd name="T117" fmla="*/ 2147483647 h 240"/>
                  <a:gd name="T118" fmla="*/ 2147483647 w 278"/>
                  <a:gd name="T119" fmla="*/ 2147483647 h 2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78" h="240">
                    <a:moveTo>
                      <a:pt x="266" y="13"/>
                    </a:moveTo>
                    <a:lnTo>
                      <a:pt x="258" y="13"/>
                    </a:lnTo>
                    <a:lnTo>
                      <a:pt x="237" y="5"/>
                    </a:lnTo>
                    <a:lnTo>
                      <a:pt x="212" y="0"/>
                    </a:lnTo>
                    <a:lnTo>
                      <a:pt x="132" y="51"/>
                    </a:lnTo>
                    <a:lnTo>
                      <a:pt x="95" y="75"/>
                    </a:lnTo>
                    <a:lnTo>
                      <a:pt x="74" y="85"/>
                    </a:lnTo>
                    <a:lnTo>
                      <a:pt x="69" y="150"/>
                    </a:lnTo>
                    <a:lnTo>
                      <a:pt x="62" y="155"/>
                    </a:lnTo>
                    <a:lnTo>
                      <a:pt x="52" y="159"/>
                    </a:lnTo>
                    <a:lnTo>
                      <a:pt x="43" y="163"/>
                    </a:lnTo>
                    <a:lnTo>
                      <a:pt x="23" y="161"/>
                    </a:lnTo>
                    <a:lnTo>
                      <a:pt x="10" y="162"/>
                    </a:lnTo>
                    <a:lnTo>
                      <a:pt x="0" y="170"/>
                    </a:lnTo>
                    <a:lnTo>
                      <a:pt x="0" y="192"/>
                    </a:lnTo>
                    <a:lnTo>
                      <a:pt x="8" y="196"/>
                    </a:lnTo>
                    <a:lnTo>
                      <a:pt x="8" y="207"/>
                    </a:lnTo>
                    <a:lnTo>
                      <a:pt x="14" y="215"/>
                    </a:lnTo>
                    <a:lnTo>
                      <a:pt x="27" y="222"/>
                    </a:lnTo>
                    <a:lnTo>
                      <a:pt x="27" y="236"/>
                    </a:lnTo>
                    <a:lnTo>
                      <a:pt x="32" y="233"/>
                    </a:lnTo>
                    <a:lnTo>
                      <a:pt x="32" y="222"/>
                    </a:lnTo>
                    <a:lnTo>
                      <a:pt x="38" y="223"/>
                    </a:lnTo>
                    <a:lnTo>
                      <a:pt x="39" y="225"/>
                    </a:lnTo>
                    <a:lnTo>
                      <a:pt x="40" y="226"/>
                    </a:lnTo>
                    <a:lnTo>
                      <a:pt x="42" y="234"/>
                    </a:lnTo>
                    <a:lnTo>
                      <a:pt x="46" y="240"/>
                    </a:lnTo>
                    <a:lnTo>
                      <a:pt x="58" y="235"/>
                    </a:lnTo>
                    <a:lnTo>
                      <a:pt x="58" y="217"/>
                    </a:lnTo>
                    <a:lnTo>
                      <a:pt x="65" y="206"/>
                    </a:lnTo>
                    <a:lnTo>
                      <a:pt x="74" y="197"/>
                    </a:lnTo>
                    <a:lnTo>
                      <a:pt x="100" y="198"/>
                    </a:lnTo>
                    <a:lnTo>
                      <a:pt x="114" y="204"/>
                    </a:lnTo>
                    <a:lnTo>
                      <a:pt x="123" y="208"/>
                    </a:lnTo>
                    <a:lnTo>
                      <a:pt x="132" y="204"/>
                    </a:lnTo>
                    <a:lnTo>
                      <a:pt x="149" y="206"/>
                    </a:lnTo>
                    <a:lnTo>
                      <a:pt x="165" y="215"/>
                    </a:lnTo>
                    <a:lnTo>
                      <a:pt x="178" y="212"/>
                    </a:lnTo>
                    <a:lnTo>
                      <a:pt x="188" y="205"/>
                    </a:lnTo>
                    <a:lnTo>
                      <a:pt x="211" y="204"/>
                    </a:lnTo>
                    <a:lnTo>
                      <a:pt x="235" y="192"/>
                    </a:lnTo>
                    <a:lnTo>
                      <a:pt x="234" y="167"/>
                    </a:lnTo>
                    <a:lnTo>
                      <a:pt x="269" y="133"/>
                    </a:lnTo>
                    <a:lnTo>
                      <a:pt x="270" y="92"/>
                    </a:lnTo>
                    <a:lnTo>
                      <a:pt x="271" y="88"/>
                    </a:lnTo>
                    <a:lnTo>
                      <a:pt x="272" y="84"/>
                    </a:lnTo>
                    <a:lnTo>
                      <a:pt x="274" y="80"/>
                    </a:lnTo>
                    <a:lnTo>
                      <a:pt x="277" y="77"/>
                    </a:lnTo>
                    <a:lnTo>
                      <a:pt x="278" y="74"/>
                    </a:lnTo>
                    <a:lnTo>
                      <a:pt x="278" y="71"/>
                    </a:lnTo>
                    <a:lnTo>
                      <a:pt x="272" y="60"/>
                    </a:lnTo>
                    <a:lnTo>
                      <a:pt x="271" y="42"/>
                    </a:lnTo>
                    <a:lnTo>
                      <a:pt x="269" y="27"/>
                    </a:lnTo>
                    <a:lnTo>
                      <a:pt x="266" y="1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9F45CFC3-331C-3647-B88D-865DE3E7FB22}"/>
                </a:ext>
              </a:extLst>
            </p:cNvPr>
            <p:cNvGrpSpPr/>
            <p:nvPr/>
          </p:nvGrpSpPr>
          <p:grpSpPr>
            <a:xfrm>
              <a:off x="6119827" y="1145813"/>
              <a:ext cx="5065909" cy="4640871"/>
              <a:chOff x="6119827" y="1145813"/>
              <a:chExt cx="5065909" cy="4640871"/>
            </a:xfrm>
            <a:grpFill/>
          </p:grpSpPr>
          <p:sp>
            <p:nvSpPr>
              <p:cNvPr id="52" name="Freeform 637">
                <a:extLst>
                  <a:ext uri="{FF2B5EF4-FFF2-40B4-BE49-F238E27FC236}">
                    <a16:creationId xmlns:a16="http://schemas.microsoft.com/office/drawing/2014/main" id="{A24971A9-8D75-6049-ADAD-904B99B4C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6460" y="1323592"/>
                <a:ext cx="257066" cy="159154"/>
              </a:xfrm>
              <a:custGeom>
                <a:avLst/>
                <a:gdLst>
                  <a:gd name="T0" fmla="*/ 94 w 150"/>
                  <a:gd name="T1" fmla="*/ 20 h 94"/>
                  <a:gd name="T2" fmla="*/ 84 w 150"/>
                  <a:gd name="T3" fmla="*/ 23 h 94"/>
                  <a:gd name="T4" fmla="*/ 75 w 150"/>
                  <a:gd name="T5" fmla="*/ 25 h 94"/>
                  <a:gd name="T6" fmla="*/ 71 w 150"/>
                  <a:gd name="T7" fmla="*/ 24 h 94"/>
                  <a:gd name="T8" fmla="*/ 67 w 150"/>
                  <a:gd name="T9" fmla="*/ 29 h 94"/>
                  <a:gd name="T10" fmla="*/ 64 w 150"/>
                  <a:gd name="T11" fmla="*/ 31 h 94"/>
                  <a:gd name="T12" fmla="*/ 40 w 150"/>
                  <a:gd name="T13" fmla="*/ 43 h 94"/>
                  <a:gd name="T14" fmla="*/ 28 w 150"/>
                  <a:gd name="T15" fmla="*/ 51 h 94"/>
                  <a:gd name="T16" fmla="*/ 21 w 150"/>
                  <a:gd name="T17" fmla="*/ 52 h 94"/>
                  <a:gd name="T18" fmla="*/ 20 w 150"/>
                  <a:gd name="T19" fmla="*/ 52 h 94"/>
                  <a:gd name="T20" fmla="*/ 21 w 150"/>
                  <a:gd name="T21" fmla="*/ 56 h 94"/>
                  <a:gd name="T22" fmla="*/ 22 w 150"/>
                  <a:gd name="T23" fmla="*/ 60 h 94"/>
                  <a:gd name="T24" fmla="*/ 20 w 150"/>
                  <a:gd name="T25" fmla="*/ 61 h 94"/>
                  <a:gd name="T26" fmla="*/ 15 w 150"/>
                  <a:gd name="T27" fmla="*/ 67 h 94"/>
                  <a:gd name="T28" fmla="*/ 14 w 150"/>
                  <a:gd name="T29" fmla="*/ 72 h 94"/>
                  <a:gd name="T30" fmla="*/ 13 w 150"/>
                  <a:gd name="T31" fmla="*/ 75 h 94"/>
                  <a:gd name="T32" fmla="*/ 4 w 150"/>
                  <a:gd name="T33" fmla="*/ 80 h 94"/>
                  <a:gd name="T34" fmla="*/ 1 w 150"/>
                  <a:gd name="T35" fmla="*/ 81 h 94"/>
                  <a:gd name="T36" fmla="*/ 1 w 150"/>
                  <a:gd name="T37" fmla="*/ 86 h 94"/>
                  <a:gd name="T38" fmla="*/ 4 w 150"/>
                  <a:gd name="T39" fmla="*/ 87 h 94"/>
                  <a:gd name="T40" fmla="*/ 18 w 150"/>
                  <a:gd name="T41" fmla="*/ 87 h 94"/>
                  <a:gd name="T42" fmla="*/ 18 w 150"/>
                  <a:gd name="T43" fmla="*/ 89 h 94"/>
                  <a:gd name="T44" fmla="*/ 16 w 150"/>
                  <a:gd name="T45" fmla="*/ 90 h 94"/>
                  <a:gd name="T46" fmla="*/ 20 w 150"/>
                  <a:gd name="T47" fmla="*/ 90 h 94"/>
                  <a:gd name="T48" fmla="*/ 24 w 150"/>
                  <a:gd name="T49" fmla="*/ 93 h 94"/>
                  <a:gd name="T50" fmla="*/ 30 w 150"/>
                  <a:gd name="T51" fmla="*/ 94 h 94"/>
                  <a:gd name="T52" fmla="*/ 38 w 150"/>
                  <a:gd name="T53" fmla="*/ 89 h 94"/>
                  <a:gd name="T54" fmla="*/ 39 w 150"/>
                  <a:gd name="T55" fmla="*/ 86 h 94"/>
                  <a:gd name="T56" fmla="*/ 39 w 150"/>
                  <a:gd name="T57" fmla="*/ 79 h 94"/>
                  <a:gd name="T58" fmla="*/ 40 w 150"/>
                  <a:gd name="T59" fmla="*/ 78 h 94"/>
                  <a:gd name="T60" fmla="*/ 46 w 150"/>
                  <a:gd name="T61" fmla="*/ 72 h 94"/>
                  <a:gd name="T62" fmla="*/ 51 w 150"/>
                  <a:gd name="T63" fmla="*/ 63 h 94"/>
                  <a:gd name="T64" fmla="*/ 62 w 150"/>
                  <a:gd name="T65" fmla="*/ 52 h 94"/>
                  <a:gd name="T66" fmla="*/ 78 w 150"/>
                  <a:gd name="T67" fmla="*/ 44 h 94"/>
                  <a:gd name="T68" fmla="*/ 101 w 150"/>
                  <a:gd name="T69" fmla="*/ 38 h 94"/>
                  <a:gd name="T70" fmla="*/ 120 w 150"/>
                  <a:gd name="T71" fmla="*/ 32 h 94"/>
                  <a:gd name="T72" fmla="*/ 124 w 150"/>
                  <a:gd name="T73" fmla="*/ 30 h 94"/>
                  <a:gd name="T74" fmla="*/ 148 w 150"/>
                  <a:gd name="T75" fmla="*/ 12 h 94"/>
                  <a:gd name="T76" fmla="*/ 150 w 150"/>
                  <a:gd name="T77" fmla="*/ 6 h 94"/>
                  <a:gd name="T78" fmla="*/ 148 w 150"/>
                  <a:gd name="T79" fmla="*/ 2 h 94"/>
                  <a:gd name="T80" fmla="*/ 140 w 150"/>
                  <a:gd name="T81" fmla="*/ 0 h 94"/>
                  <a:gd name="T82" fmla="*/ 135 w 150"/>
                  <a:gd name="T83" fmla="*/ 0 h 94"/>
                  <a:gd name="T84" fmla="*/ 129 w 150"/>
                  <a:gd name="T85" fmla="*/ 7 h 94"/>
                  <a:gd name="T86" fmla="*/ 123 w 150"/>
                  <a:gd name="T87" fmla="*/ 13 h 94"/>
                  <a:gd name="T88" fmla="*/ 110 w 150"/>
                  <a:gd name="T89" fmla="*/ 16 h 94"/>
                  <a:gd name="T90" fmla="*/ 94 w 150"/>
                  <a:gd name="T91" fmla="*/ 20 h 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50" h="94">
                    <a:moveTo>
                      <a:pt x="94" y="20"/>
                    </a:moveTo>
                    <a:lnTo>
                      <a:pt x="94" y="20"/>
                    </a:lnTo>
                    <a:lnTo>
                      <a:pt x="88" y="22"/>
                    </a:lnTo>
                    <a:lnTo>
                      <a:pt x="84" y="23"/>
                    </a:lnTo>
                    <a:lnTo>
                      <a:pt x="79" y="25"/>
                    </a:lnTo>
                    <a:lnTo>
                      <a:pt x="75" y="25"/>
                    </a:lnTo>
                    <a:lnTo>
                      <a:pt x="71" y="24"/>
                    </a:lnTo>
                    <a:lnTo>
                      <a:pt x="69" y="26"/>
                    </a:lnTo>
                    <a:lnTo>
                      <a:pt x="67" y="29"/>
                    </a:lnTo>
                    <a:lnTo>
                      <a:pt x="64" y="31"/>
                    </a:lnTo>
                    <a:lnTo>
                      <a:pt x="52" y="37"/>
                    </a:lnTo>
                    <a:lnTo>
                      <a:pt x="40" y="43"/>
                    </a:lnTo>
                    <a:lnTo>
                      <a:pt x="28" y="51"/>
                    </a:lnTo>
                    <a:lnTo>
                      <a:pt x="24" y="52"/>
                    </a:lnTo>
                    <a:lnTo>
                      <a:pt x="21" y="52"/>
                    </a:lnTo>
                    <a:lnTo>
                      <a:pt x="20" y="52"/>
                    </a:lnTo>
                    <a:lnTo>
                      <a:pt x="20" y="53"/>
                    </a:lnTo>
                    <a:lnTo>
                      <a:pt x="21" y="56"/>
                    </a:lnTo>
                    <a:lnTo>
                      <a:pt x="22" y="59"/>
                    </a:lnTo>
                    <a:lnTo>
                      <a:pt x="22" y="60"/>
                    </a:lnTo>
                    <a:lnTo>
                      <a:pt x="20" y="61"/>
                    </a:lnTo>
                    <a:lnTo>
                      <a:pt x="16" y="63"/>
                    </a:lnTo>
                    <a:lnTo>
                      <a:pt x="15" y="67"/>
                    </a:lnTo>
                    <a:lnTo>
                      <a:pt x="14" y="70"/>
                    </a:lnTo>
                    <a:lnTo>
                      <a:pt x="14" y="72"/>
                    </a:lnTo>
                    <a:lnTo>
                      <a:pt x="13" y="75"/>
                    </a:lnTo>
                    <a:lnTo>
                      <a:pt x="11" y="77"/>
                    </a:lnTo>
                    <a:lnTo>
                      <a:pt x="4" y="80"/>
                    </a:lnTo>
                    <a:lnTo>
                      <a:pt x="1" y="81"/>
                    </a:lnTo>
                    <a:lnTo>
                      <a:pt x="0" y="84"/>
                    </a:lnTo>
                    <a:lnTo>
                      <a:pt x="1" y="86"/>
                    </a:lnTo>
                    <a:lnTo>
                      <a:pt x="4" y="87"/>
                    </a:lnTo>
                    <a:lnTo>
                      <a:pt x="15" y="87"/>
                    </a:lnTo>
                    <a:lnTo>
                      <a:pt x="18" y="87"/>
                    </a:lnTo>
                    <a:lnTo>
                      <a:pt x="19" y="88"/>
                    </a:lnTo>
                    <a:lnTo>
                      <a:pt x="18" y="89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4" y="93"/>
                    </a:lnTo>
                    <a:lnTo>
                      <a:pt x="28" y="94"/>
                    </a:lnTo>
                    <a:lnTo>
                      <a:pt x="30" y="94"/>
                    </a:lnTo>
                    <a:lnTo>
                      <a:pt x="34" y="93"/>
                    </a:lnTo>
                    <a:lnTo>
                      <a:pt x="38" y="89"/>
                    </a:lnTo>
                    <a:lnTo>
                      <a:pt x="39" y="86"/>
                    </a:lnTo>
                    <a:lnTo>
                      <a:pt x="38" y="81"/>
                    </a:lnTo>
                    <a:lnTo>
                      <a:pt x="39" y="79"/>
                    </a:lnTo>
                    <a:lnTo>
                      <a:pt x="40" y="78"/>
                    </a:lnTo>
                    <a:lnTo>
                      <a:pt x="42" y="76"/>
                    </a:lnTo>
                    <a:lnTo>
                      <a:pt x="46" y="72"/>
                    </a:lnTo>
                    <a:lnTo>
                      <a:pt x="51" y="63"/>
                    </a:lnTo>
                    <a:lnTo>
                      <a:pt x="56" y="58"/>
                    </a:lnTo>
                    <a:lnTo>
                      <a:pt x="62" y="52"/>
                    </a:lnTo>
                    <a:lnTo>
                      <a:pt x="78" y="44"/>
                    </a:lnTo>
                    <a:lnTo>
                      <a:pt x="87" y="41"/>
                    </a:lnTo>
                    <a:lnTo>
                      <a:pt x="101" y="38"/>
                    </a:lnTo>
                    <a:lnTo>
                      <a:pt x="114" y="33"/>
                    </a:lnTo>
                    <a:lnTo>
                      <a:pt x="120" y="32"/>
                    </a:lnTo>
                    <a:lnTo>
                      <a:pt x="124" y="30"/>
                    </a:lnTo>
                    <a:lnTo>
                      <a:pt x="141" y="18"/>
                    </a:lnTo>
                    <a:lnTo>
                      <a:pt x="148" y="12"/>
                    </a:lnTo>
                    <a:lnTo>
                      <a:pt x="149" y="9"/>
                    </a:lnTo>
                    <a:lnTo>
                      <a:pt x="150" y="6"/>
                    </a:lnTo>
                    <a:lnTo>
                      <a:pt x="148" y="2"/>
                    </a:lnTo>
                    <a:lnTo>
                      <a:pt x="144" y="0"/>
                    </a:lnTo>
                    <a:lnTo>
                      <a:pt x="140" y="0"/>
                    </a:lnTo>
                    <a:lnTo>
                      <a:pt x="135" y="0"/>
                    </a:lnTo>
                    <a:lnTo>
                      <a:pt x="132" y="3"/>
                    </a:lnTo>
                    <a:lnTo>
                      <a:pt x="129" y="7"/>
                    </a:lnTo>
                    <a:lnTo>
                      <a:pt x="126" y="11"/>
                    </a:lnTo>
                    <a:lnTo>
                      <a:pt x="123" y="13"/>
                    </a:lnTo>
                    <a:lnTo>
                      <a:pt x="110" y="16"/>
                    </a:lnTo>
                    <a:lnTo>
                      <a:pt x="94" y="2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3" name="Gruppe 52">
                <a:extLst>
                  <a:ext uri="{FF2B5EF4-FFF2-40B4-BE49-F238E27FC236}">
                    <a16:creationId xmlns:a16="http://schemas.microsoft.com/office/drawing/2014/main" id="{C37878DC-1B57-EF4C-B3DE-2C2236569C32}"/>
                  </a:ext>
                </a:extLst>
              </p:cNvPr>
              <p:cNvGrpSpPr/>
              <p:nvPr/>
            </p:nvGrpSpPr>
            <p:grpSpPr>
              <a:xfrm>
                <a:off x="6119827" y="1145813"/>
                <a:ext cx="5065909" cy="4640871"/>
                <a:chOff x="6119827" y="1145813"/>
                <a:chExt cx="5065909" cy="4640871"/>
              </a:xfrm>
              <a:grpFill/>
            </p:grpSpPr>
            <p:grpSp>
              <p:nvGrpSpPr>
                <p:cNvPr id="54" name="Gruppe 53">
                  <a:extLst>
                    <a:ext uri="{FF2B5EF4-FFF2-40B4-BE49-F238E27FC236}">
                      <a16:creationId xmlns:a16="http://schemas.microsoft.com/office/drawing/2014/main" id="{F947AB31-DC4B-6B4A-A9B3-58CA26722B84}"/>
                    </a:ext>
                  </a:extLst>
                </p:cNvPr>
                <p:cNvGrpSpPr/>
                <p:nvPr/>
              </p:nvGrpSpPr>
              <p:grpSpPr>
                <a:xfrm>
                  <a:off x="6119827" y="1145813"/>
                  <a:ext cx="5065909" cy="4469865"/>
                  <a:chOff x="6119827" y="1145813"/>
                  <a:chExt cx="5065909" cy="4469865"/>
                </a:xfrm>
                <a:grpFill/>
              </p:grpSpPr>
              <p:sp>
                <p:nvSpPr>
                  <p:cNvPr id="56" name="Freeform 539">
                    <a:extLst>
                      <a:ext uri="{FF2B5EF4-FFF2-40B4-BE49-F238E27FC236}">
                        <a16:creationId xmlns:a16="http://schemas.microsoft.com/office/drawing/2014/main" id="{BF020B25-57B7-CA44-BBC6-A0EF6D8C88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43460" y="2618836"/>
                    <a:ext cx="78833" cy="62646"/>
                  </a:xfrm>
                  <a:custGeom>
                    <a:avLst/>
                    <a:gdLst>
                      <a:gd name="T0" fmla="*/ 21 w 46"/>
                      <a:gd name="T1" fmla="*/ 3 h 37"/>
                      <a:gd name="T2" fmla="*/ 13 w 46"/>
                      <a:gd name="T3" fmla="*/ 0 h 37"/>
                      <a:gd name="T4" fmla="*/ 2 w 46"/>
                      <a:gd name="T5" fmla="*/ 4 h 37"/>
                      <a:gd name="T6" fmla="*/ 1 w 46"/>
                      <a:gd name="T7" fmla="*/ 9 h 37"/>
                      <a:gd name="T8" fmla="*/ 5 w 46"/>
                      <a:gd name="T9" fmla="*/ 11 h 37"/>
                      <a:gd name="T10" fmla="*/ 4 w 46"/>
                      <a:gd name="T11" fmla="*/ 18 h 37"/>
                      <a:gd name="T12" fmla="*/ 0 w 46"/>
                      <a:gd name="T13" fmla="*/ 26 h 37"/>
                      <a:gd name="T14" fmla="*/ 0 w 46"/>
                      <a:gd name="T15" fmla="*/ 26 h 37"/>
                      <a:gd name="T16" fmla="*/ 0 w 46"/>
                      <a:gd name="T17" fmla="*/ 26 h 37"/>
                      <a:gd name="T18" fmla="*/ 3 w 46"/>
                      <a:gd name="T19" fmla="*/ 26 h 37"/>
                      <a:gd name="T20" fmla="*/ 5 w 46"/>
                      <a:gd name="T21" fmla="*/ 26 h 37"/>
                      <a:gd name="T22" fmla="*/ 5 w 46"/>
                      <a:gd name="T23" fmla="*/ 27 h 37"/>
                      <a:gd name="T24" fmla="*/ 4 w 46"/>
                      <a:gd name="T25" fmla="*/ 30 h 37"/>
                      <a:gd name="T26" fmla="*/ 4 w 46"/>
                      <a:gd name="T27" fmla="*/ 30 h 37"/>
                      <a:gd name="T28" fmla="*/ 1 w 46"/>
                      <a:gd name="T29" fmla="*/ 33 h 37"/>
                      <a:gd name="T30" fmla="*/ 0 w 46"/>
                      <a:gd name="T31" fmla="*/ 35 h 37"/>
                      <a:gd name="T32" fmla="*/ 1 w 46"/>
                      <a:gd name="T33" fmla="*/ 37 h 37"/>
                      <a:gd name="T34" fmla="*/ 3 w 46"/>
                      <a:gd name="T35" fmla="*/ 37 h 37"/>
                      <a:gd name="T36" fmla="*/ 3 w 46"/>
                      <a:gd name="T37" fmla="*/ 37 h 37"/>
                      <a:gd name="T38" fmla="*/ 8 w 46"/>
                      <a:gd name="T39" fmla="*/ 36 h 37"/>
                      <a:gd name="T40" fmla="*/ 12 w 46"/>
                      <a:gd name="T41" fmla="*/ 33 h 37"/>
                      <a:gd name="T42" fmla="*/ 21 w 46"/>
                      <a:gd name="T43" fmla="*/ 27 h 37"/>
                      <a:gd name="T44" fmla="*/ 21 w 46"/>
                      <a:gd name="T45" fmla="*/ 27 h 37"/>
                      <a:gd name="T46" fmla="*/ 24 w 46"/>
                      <a:gd name="T47" fmla="*/ 26 h 37"/>
                      <a:gd name="T48" fmla="*/ 28 w 46"/>
                      <a:gd name="T49" fmla="*/ 25 h 37"/>
                      <a:gd name="T50" fmla="*/ 37 w 46"/>
                      <a:gd name="T51" fmla="*/ 25 h 37"/>
                      <a:gd name="T52" fmla="*/ 37 w 46"/>
                      <a:gd name="T53" fmla="*/ 25 h 37"/>
                      <a:gd name="T54" fmla="*/ 41 w 46"/>
                      <a:gd name="T55" fmla="*/ 25 h 37"/>
                      <a:gd name="T56" fmla="*/ 45 w 46"/>
                      <a:gd name="T57" fmla="*/ 23 h 37"/>
                      <a:gd name="T58" fmla="*/ 46 w 46"/>
                      <a:gd name="T59" fmla="*/ 21 h 37"/>
                      <a:gd name="T60" fmla="*/ 46 w 46"/>
                      <a:gd name="T61" fmla="*/ 20 h 37"/>
                      <a:gd name="T62" fmla="*/ 45 w 46"/>
                      <a:gd name="T63" fmla="*/ 18 h 37"/>
                      <a:gd name="T64" fmla="*/ 45 w 46"/>
                      <a:gd name="T65" fmla="*/ 18 h 37"/>
                      <a:gd name="T66" fmla="*/ 40 w 46"/>
                      <a:gd name="T67" fmla="*/ 17 h 37"/>
                      <a:gd name="T68" fmla="*/ 36 w 46"/>
                      <a:gd name="T69" fmla="*/ 16 h 37"/>
                      <a:gd name="T70" fmla="*/ 32 w 46"/>
                      <a:gd name="T71" fmla="*/ 14 h 37"/>
                      <a:gd name="T72" fmla="*/ 30 w 46"/>
                      <a:gd name="T73" fmla="*/ 12 h 37"/>
                      <a:gd name="T74" fmla="*/ 28 w 46"/>
                      <a:gd name="T75" fmla="*/ 8 h 37"/>
                      <a:gd name="T76" fmla="*/ 26 w 46"/>
                      <a:gd name="T77" fmla="*/ 4 h 37"/>
                      <a:gd name="T78" fmla="*/ 21 w 46"/>
                      <a:gd name="T79" fmla="*/ 3 h 3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46" h="37">
                        <a:moveTo>
                          <a:pt x="21" y="3"/>
                        </a:moveTo>
                        <a:lnTo>
                          <a:pt x="13" y="0"/>
                        </a:lnTo>
                        <a:lnTo>
                          <a:pt x="2" y="4"/>
                        </a:lnTo>
                        <a:lnTo>
                          <a:pt x="1" y="9"/>
                        </a:lnTo>
                        <a:lnTo>
                          <a:pt x="5" y="11"/>
                        </a:lnTo>
                        <a:lnTo>
                          <a:pt x="4" y="18"/>
                        </a:lnTo>
                        <a:lnTo>
                          <a:pt x="0" y="26"/>
                        </a:lnTo>
                        <a:lnTo>
                          <a:pt x="3" y="26"/>
                        </a:lnTo>
                        <a:lnTo>
                          <a:pt x="5" y="26"/>
                        </a:lnTo>
                        <a:lnTo>
                          <a:pt x="5" y="27"/>
                        </a:lnTo>
                        <a:lnTo>
                          <a:pt x="4" y="30"/>
                        </a:lnTo>
                        <a:lnTo>
                          <a:pt x="1" y="33"/>
                        </a:lnTo>
                        <a:lnTo>
                          <a:pt x="0" y="35"/>
                        </a:lnTo>
                        <a:lnTo>
                          <a:pt x="1" y="37"/>
                        </a:lnTo>
                        <a:lnTo>
                          <a:pt x="3" y="37"/>
                        </a:lnTo>
                        <a:lnTo>
                          <a:pt x="8" y="36"/>
                        </a:lnTo>
                        <a:lnTo>
                          <a:pt x="12" y="33"/>
                        </a:lnTo>
                        <a:lnTo>
                          <a:pt x="21" y="27"/>
                        </a:lnTo>
                        <a:lnTo>
                          <a:pt x="24" y="26"/>
                        </a:lnTo>
                        <a:lnTo>
                          <a:pt x="28" y="25"/>
                        </a:lnTo>
                        <a:lnTo>
                          <a:pt x="37" y="25"/>
                        </a:lnTo>
                        <a:lnTo>
                          <a:pt x="41" y="25"/>
                        </a:lnTo>
                        <a:lnTo>
                          <a:pt x="45" y="23"/>
                        </a:lnTo>
                        <a:lnTo>
                          <a:pt x="46" y="21"/>
                        </a:lnTo>
                        <a:lnTo>
                          <a:pt x="46" y="20"/>
                        </a:lnTo>
                        <a:lnTo>
                          <a:pt x="45" y="18"/>
                        </a:lnTo>
                        <a:lnTo>
                          <a:pt x="40" y="17"/>
                        </a:lnTo>
                        <a:lnTo>
                          <a:pt x="36" y="16"/>
                        </a:lnTo>
                        <a:lnTo>
                          <a:pt x="32" y="14"/>
                        </a:lnTo>
                        <a:lnTo>
                          <a:pt x="30" y="12"/>
                        </a:lnTo>
                        <a:lnTo>
                          <a:pt x="28" y="8"/>
                        </a:lnTo>
                        <a:lnTo>
                          <a:pt x="26" y="4"/>
                        </a:lnTo>
                        <a:lnTo>
                          <a:pt x="21" y="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Freeform 423">
                    <a:extLst>
                      <a:ext uri="{FF2B5EF4-FFF2-40B4-BE49-F238E27FC236}">
                        <a16:creationId xmlns:a16="http://schemas.microsoft.com/office/drawing/2014/main" id="{3FC4BE28-83E1-D049-B010-654BE7B5F6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74999" y="2473227"/>
                    <a:ext cx="167950" cy="142223"/>
                  </a:xfrm>
                  <a:custGeom>
                    <a:avLst/>
                    <a:gdLst>
                      <a:gd name="T0" fmla="*/ 81 w 98"/>
                      <a:gd name="T1" fmla="*/ 83 h 84"/>
                      <a:gd name="T2" fmla="*/ 73 w 98"/>
                      <a:gd name="T3" fmla="*/ 78 h 84"/>
                      <a:gd name="T4" fmla="*/ 70 w 98"/>
                      <a:gd name="T5" fmla="*/ 71 h 84"/>
                      <a:gd name="T6" fmla="*/ 70 w 98"/>
                      <a:gd name="T7" fmla="*/ 70 h 84"/>
                      <a:gd name="T8" fmla="*/ 69 w 98"/>
                      <a:gd name="T9" fmla="*/ 66 h 84"/>
                      <a:gd name="T10" fmla="*/ 59 w 98"/>
                      <a:gd name="T11" fmla="*/ 63 h 84"/>
                      <a:gd name="T12" fmla="*/ 53 w 98"/>
                      <a:gd name="T13" fmla="*/ 62 h 84"/>
                      <a:gd name="T14" fmla="*/ 48 w 98"/>
                      <a:gd name="T15" fmla="*/ 60 h 84"/>
                      <a:gd name="T16" fmla="*/ 39 w 98"/>
                      <a:gd name="T17" fmla="*/ 47 h 84"/>
                      <a:gd name="T18" fmla="*/ 34 w 98"/>
                      <a:gd name="T19" fmla="*/ 41 h 84"/>
                      <a:gd name="T20" fmla="*/ 21 w 98"/>
                      <a:gd name="T21" fmla="*/ 20 h 84"/>
                      <a:gd name="T22" fmla="*/ 18 w 98"/>
                      <a:gd name="T23" fmla="*/ 18 h 84"/>
                      <a:gd name="T24" fmla="*/ 15 w 98"/>
                      <a:gd name="T25" fmla="*/ 18 h 84"/>
                      <a:gd name="T26" fmla="*/ 12 w 98"/>
                      <a:gd name="T27" fmla="*/ 23 h 84"/>
                      <a:gd name="T28" fmla="*/ 12 w 98"/>
                      <a:gd name="T29" fmla="*/ 27 h 84"/>
                      <a:gd name="T30" fmla="*/ 11 w 98"/>
                      <a:gd name="T31" fmla="*/ 34 h 84"/>
                      <a:gd name="T32" fmla="*/ 4 w 98"/>
                      <a:gd name="T33" fmla="*/ 32 h 84"/>
                      <a:gd name="T34" fmla="*/ 2 w 98"/>
                      <a:gd name="T35" fmla="*/ 28 h 84"/>
                      <a:gd name="T36" fmla="*/ 0 w 98"/>
                      <a:gd name="T37" fmla="*/ 20 h 84"/>
                      <a:gd name="T38" fmla="*/ 0 w 98"/>
                      <a:gd name="T39" fmla="*/ 14 h 84"/>
                      <a:gd name="T40" fmla="*/ 15 w 98"/>
                      <a:gd name="T41" fmla="*/ 11 h 84"/>
                      <a:gd name="T42" fmla="*/ 36 w 98"/>
                      <a:gd name="T43" fmla="*/ 12 h 84"/>
                      <a:gd name="T44" fmla="*/ 69 w 98"/>
                      <a:gd name="T45" fmla="*/ 7 h 84"/>
                      <a:gd name="T46" fmla="*/ 87 w 98"/>
                      <a:gd name="T47" fmla="*/ 2 h 84"/>
                      <a:gd name="T48" fmla="*/ 89 w 98"/>
                      <a:gd name="T49" fmla="*/ 7 h 84"/>
                      <a:gd name="T50" fmla="*/ 90 w 98"/>
                      <a:gd name="T51" fmla="*/ 9 h 84"/>
                      <a:gd name="T52" fmla="*/ 94 w 98"/>
                      <a:gd name="T53" fmla="*/ 28 h 84"/>
                      <a:gd name="T54" fmla="*/ 58 w 98"/>
                      <a:gd name="T55" fmla="*/ 21 h 84"/>
                      <a:gd name="T56" fmla="*/ 49 w 98"/>
                      <a:gd name="T57" fmla="*/ 30 h 84"/>
                      <a:gd name="T58" fmla="*/ 62 w 98"/>
                      <a:gd name="T59" fmla="*/ 53 h 84"/>
                      <a:gd name="T60" fmla="*/ 87 w 98"/>
                      <a:gd name="T61" fmla="*/ 74 h 84"/>
                      <a:gd name="T62" fmla="*/ 81 w 98"/>
                      <a:gd name="T63" fmla="*/ 83 h 84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98" h="84">
                        <a:moveTo>
                          <a:pt x="81" y="83"/>
                        </a:moveTo>
                        <a:lnTo>
                          <a:pt x="81" y="83"/>
                        </a:lnTo>
                        <a:lnTo>
                          <a:pt x="77" y="81"/>
                        </a:lnTo>
                        <a:lnTo>
                          <a:pt x="73" y="78"/>
                        </a:lnTo>
                        <a:lnTo>
                          <a:pt x="70" y="73"/>
                        </a:lnTo>
                        <a:lnTo>
                          <a:pt x="70" y="71"/>
                        </a:lnTo>
                        <a:lnTo>
                          <a:pt x="70" y="70"/>
                        </a:lnTo>
                        <a:lnTo>
                          <a:pt x="70" y="67"/>
                        </a:lnTo>
                        <a:lnTo>
                          <a:pt x="69" y="66"/>
                        </a:lnTo>
                        <a:lnTo>
                          <a:pt x="64" y="64"/>
                        </a:lnTo>
                        <a:lnTo>
                          <a:pt x="59" y="63"/>
                        </a:lnTo>
                        <a:lnTo>
                          <a:pt x="53" y="62"/>
                        </a:lnTo>
                        <a:lnTo>
                          <a:pt x="50" y="62"/>
                        </a:lnTo>
                        <a:lnTo>
                          <a:pt x="48" y="60"/>
                        </a:lnTo>
                        <a:lnTo>
                          <a:pt x="43" y="54"/>
                        </a:lnTo>
                        <a:lnTo>
                          <a:pt x="39" y="47"/>
                        </a:lnTo>
                        <a:lnTo>
                          <a:pt x="34" y="41"/>
                        </a:lnTo>
                        <a:lnTo>
                          <a:pt x="27" y="30"/>
                        </a:lnTo>
                        <a:lnTo>
                          <a:pt x="21" y="20"/>
                        </a:lnTo>
                        <a:lnTo>
                          <a:pt x="18" y="18"/>
                        </a:lnTo>
                        <a:lnTo>
                          <a:pt x="17" y="18"/>
                        </a:lnTo>
                        <a:lnTo>
                          <a:pt x="15" y="18"/>
                        </a:lnTo>
                        <a:lnTo>
                          <a:pt x="14" y="19"/>
                        </a:lnTo>
                        <a:lnTo>
                          <a:pt x="12" y="23"/>
                        </a:lnTo>
                        <a:lnTo>
                          <a:pt x="12" y="27"/>
                        </a:lnTo>
                        <a:lnTo>
                          <a:pt x="12" y="32"/>
                        </a:lnTo>
                        <a:lnTo>
                          <a:pt x="11" y="34"/>
                        </a:lnTo>
                        <a:lnTo>
                          <a:pt x="7" y="34"/>
                        </a:lnTo>
                        <a:lnTo>
                          <a:pt x="4" y="32"/>
                        </a:lnTo>
                        <a:lnTo>
                          <a:pt x="2" y="28"/>
                        </a:lnTo>
                        <a:lnTo>
                          <a:pt x="0" y="25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  <a:lnTo>
                          <a:pt x="5" y="16"/>
                        </a:lnTo>
                        <a:lnTo>
                          <a:pt x="15" y="11"/>
                        </a:lnTo>
                        <a:lnTo>
                          <a:pt x="31" y="15"/>
                        </a:lnTo>
                        <a:lnTo>
                          <a:pt x="36" y="12"/>
                        </a:lnTo>
                        <a:lnTo>
                          <a:pt x="49" y="0"/>
                        </a:lnTo>
                        <a:lnTo>
                          <a:pt x="69" y="7"/>
                        </a:lnTo>
                        <a:lnTo>
                          <a:pt x="87" y="2"/>
                        </a:lnTo>
                        <a:lnTo>
                          <a:pt x="88" y="5"/>
                        </a:lnTo>
                        <a:lnTo>
                          <a:pt x="89" y="7"/>
                        </a:lnTo>
                        <a:lnTo>
                          <a:pt x="90" y="9"/>
                        </a:lnTo>
                        <a:lnTo>
                          <a:pt x="98" y="12"/>
                        </a:lnTo>
                        <a:lnTo>
                          <a:pt x="94" y="28"/>
                        </a:lnTo>
                        <a:lnTo>
                          <a:pt x="73" y="28"/>
                        </a:lnTo>
                        <a:lnTo>
                          <a:pt x="58" y="21"/>
                        </a:lnTo>
                        <a:lnTo>
                          <a:pt x="50" y="25"/>
                        </a:lnTo>
                        <a:lnTo>
                          <a:pt x="49" y="30"/>
                        </a:lnTo>
                        <a:lnTo>
                          <a:pt x="54" y="33"/>
                        </a:lnTo>
                        <a:lnTo>
                          <a:pt x="62" y="53"/>
                        </a:lnTo>
                        <a:lnTo>
                          <a:pt x="76" y="66"/>
                        </a:lnTo>
                        <a:lnTo>
                          <a:pt x="87" y="74"/>
                        </a:lnTo>
                        <a:lnTo>
                          <a:pt x="83" y="84"/>
                        </a:lnTo>
                        <a:lnTo>
                          <a:pt x="81" y="8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" name="Freeform 342">
                    <a:extLst>
                      <a:ext uri="{FF2B5EF4-FFF2-40B4-BE49-F238E27FC236}">
                        <a16:creationId xmlns:a16="http://schemas.microsoft.com/office/drawing/2014/main" id="{DB710785-3B8F-214F-8B56-8128CF9F72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19827" y="1735022"/>
                    <a:ext cx="215935" cy="121905"/>
                  </a:xfrm>
                  <a:custGeom>
                    <a:avLst/>
                    <a:gdLst>
                      <a:gd name="T0" fmla="*/ 2147483647 w 126"/>
                      <a:gd name="T1" fmla="*/ 2147483647 h 72"/>
                      <a:gd name="T2" fmla="*/ 2147483647 w 126"/>
                      <a:gd name="T3" fmla="*/ 2147483647 h 72"/>
                      <a:gd name="T4" fmla="*/ 2147483647 w 126"/>
                      <a:gd name="T5" fmla="*/ 2147483647 h 72"/>
                      <a:gd name="T6" fmla="*/ 0 w 126"/>
                      <a:gd name="T7" fmla="*/ 2147483647 h 72"/>
                      <a:gd name="T8" fmla="*/ 2147483647 w 126"/>
                      <a:gd name="T9" fmla="*/ 2147483647 h 72"/>
                      <a:gd name="T10" fmla="*/ 2147483647 w 126"/>
                      <a:gd name="T11" fmla="*/ 2147483647 h 72"/>
                      <a:gd name="T12" fmla="*/ 2147483647 w 126"/>
                      <a:gd name="T13" fmla="*/ 2147483647 h 72"/>
                      <a:gd name="T14" fmla="*/ 2147483647 w 126"/>
                      <a:gd name="T15" fmla="*/ 2147483647 h 72"/>
                      <a:gd name="T16" fmla="*/ 2147483647 w 126"/>
                      <a:gd name="T17" fmla="*/ 2147483647 h 72"/>
                      <a:gd name="T18" fmla="*/ 2147483647 w 126"/>
                      <a:gd name="T19" fmla="*/ 2147483647 h 72"/>
                      <a:gd name="T20" fmla="*/ 2147483647 w 126"/>
                      <a:gd name="T21" fmla="*/ 2147483647 h 72"/>
                      <a:gd name="T22" fmla="*/ 2147483647 w 126"/>
                      <a:gd name="T23" fmla="*/ 2147483647 h 72"/>
                      <a:gd name="T24" fmla="*/ 2147483647 w 126"/>
                      <a:gd name="T25" fmla="*/ 2147483647 h 72"/>
                      <a:gd name="T26" fmla="*/ 2147483647 w 126"/>
                      <a:gd name="T27" fmla="*/ 2147483647 h 72"/>
                      <a:gd name="T28" fmla="*/ 2147483647 w 126"/>
                      <a:gd name="T29" fmla="*/ 2147483647 h 72"/>
                      <a:gd name="T30" fmla="*/ 2147483647 w 126"/>
                      <a:gd name="T31" fmla="*/ 2147483647 h 72"/>
                      <a:gd name="T32" fmla="*/ 2147483647 w 126"/>
                      <a:gd name="T33" fmla="*/ 2147483647 h 72"/>
                      <a:gd name="T34" fmla="*/ 2147483647 w 126"/>
                      <a:gd name="T35" fmla="*/ 2147483647 h 72"/>
                      <a:gd name="T36" fmla="*/ 2147483647 w 126"/>
                      <a:gd name="T37" fmla="*/ 2147483647 h 72"/>
                      <a:gd name="T38" fmla="*/ 2147483647 w 126"/>
                      <a:gd name="T39" fmla="*/ 2147483647 h 72"/>
                      <a:gd name="T40" fmla="*/ 2147483647 w 126"/>
                      <a:gd name="T41" fmla="*/ 2147483647 h 72"/>
                      <a:gd name="T42" fmla="*/ 2147483647 w 126"/>
                      <a:gd name="T43" fmla="*/ 2147483647 h 72"/>
                      <a:gd name="T44" fmla="*/ 2147483647 w 126"/>
                      <a:gd name="T45" fmla="*/ 2147483647 h 72"/>
                      <a:gd name="T46" fmla="*/ 2147483647 w 126"/>
                      <a:gd name="T47" fmla="*/ 2147483647 h 72"/>
                      <a:gd name="T48" fmla="*/ 2147483647 w 126"/>
                      <a:gd name="T49" fmla="*/ 2147483647 h 72"/>
                      <a:gd name="T50" fmla="*/ 2147483647 w 126"/>
                      <a:gd name="T51" fmla="*/ 2147483647 h 72"/>
                      <a:gd name="T52" fmla="*/ 2147483647 w 126"/>
                      <a:gd name="T53" fmla="*/ 2147483647 h 72"/>
                      <a:gd name="T54" fmla="*/ 2147483647 w 126"/>
                      <a:gd name="T55" fmla="*/ 2147483647 h 72"/>
                      <a:gd name="T56" fmla="*/ 2147483647 w 126"/>
                      <a:gd name="T57" fmla="*/ 2147483647 h 72"/>
                      <a:gd name="T58" fmla="*/ 2147483647 w 126"/>
                      <a:gd name="T59" fmla="*/ 2147483647 h 72"/>
                      <a:gd name="T60" fmla="*/ 2147483647 w 126"/>
                      <a:gd name="T61" fmla="*/ 2147483647 h 72"/>
                      <a:gd name="T62" fmla="*/ 2147483647 w 126"/>
                      <a:gd name="T63" fmla="*/ 2147483647 h 72"/>
                      <a:gd name="T64" fmla="*/ 2147483647 w 126"/>
                      <a:gd name="T65" fmla="*/ 2147483647 h 72"/>
                      <a:gd name="T66" fmla="*/ 2147483647 w 126"/>
                      <a:gd name="T67" fmla="*/ 2147483647 h 72"/>
                      <a:gd name="T68" fmla="*/ 2147483647 w 126"/>
                      <a:gd name="T69" fmla="*/ 2147483647 h 72"/>
                      <a:gd name="T70" fmla="*/ 2147483647 w 126"/>
                      <a:gd name="T71" fmla="*/ 2147483647 h 72"/>
                      <a:gd name="T72" fmla="*/ 2147483647 w 126"/>
                      <a:gd name="T73" fmla="*/ 0 h 72"/>
                      <a:gd name="T74" fmla="*/ 2147483647 w 126"/>
                      <a:gd name="T75" fmla="*/ 2147483647 h 72"/>
                      <a:gd name="T76" fmla="*/ 2147483647 w 126"/>
                      <a:gd name="T77" fmla="*/ 2147483647 h 72"/>
                      <a:gd name="T78" fmla="*/ 2147483647 w 126"/>
                      <a:gd name="T79" fmla="*/ 2147483647 h 72"/>
                      <a:gd name="T80" fmla="*/ 2147483647 w 126"/>
                      <a:gd name="T81" fmla="*/ 2147483647 h 72"/>
                      <a:gd name="T82" fmla="*/ 2147483647 w 126"/>
                      <a:gd name="T83" fmla="*/ 2147483647 h 72"/>
                      <a:gd name="T84" fmla="*/ 2147483647 w 126"/>
                      <a:gd name="T85" fmla="*/ 2147483647 h 72"/>
                      <a:gd name="T86" fmla="*/ 2147483647 w 126"/>
                      <a:gd name="T87" fmla="*/ 2147483647 h 72"/>
                      <a:gd name="T88" fmla="*/ 2147483647 w 126"/>
                      <a:gd name="T89" fmla="*/ 2147483647 h 72"/>
                      <a:gd name="T90" fmla="*/ 2147483647 w 126"/>
                      <a:gd name="T91" fmla="*/ 2147483647 h 72"/>
                      <a:gd name="T92" fmla="*/ 2147483647 w 126"/>
                      <a:gd name="T93" fmla="*/ 2147483647 h 72"/>
                      <a:gd name="T94" fmla="*/ 2147483647 w 126"/>
                      <a:gd name="T95" fmla="*/ 2147483647 h 72"/>
                      <a:gd name="T96" fmla="*/ 2147483647 w 126"/>
                      <a:gd name="T97" fmla="*/ 2147483647 h 72"/>
                      <a:gd name="T98" fmla="*/ 2147483647 w 126"/>
                      <a:gd name="T99" fmla="*/ 2147483647 h 72"/>
                      <a:gd name="T100" fmla="*/ 2147483647 w 126"/>
                      <a:gd name="T101" fmla="*/ 2147483647 h 72"/>
                      <a:gd name="T102" fmla="*/ 2147483647 w 126"/>
                      <a:gd name="T103" fmla="*/ 2147483647 h 72"/>
                      <a:gd name="T104" fmla="*/ 2147483647 w 126"/>
                      <a:gd name="T105" fmla="*/ 2147483647 h 72"/>
                      <a:gd name="T106" fmla="*/ 2147483647 w 126"/>
                      <a:gd name="T107" fmla="*/ 2147483647 h 72"/>
                      <a:gd name="T108" fmla="*/ 2147483647 w 126"/>
                      <a:gd name="T109" fmla="*/ 2147483647 h 72"/>
                      <a:gd name="T110" fmla="*/ 2147483647 w 126"/>
                      <a:gd name="T111" fmla="*/ 2147483647 h 72"/>
                      <a:gd name="T112" fmla="*/ 2147483647 w 126"/>
                      <a:gd name="T113" fmla="*/ 2147483647 h 72"/>
                      <a:gd name="T114" fmla="*/ 2147483647 w 126"/>
                      <a:gd name="T115" fmla="*/ 2147483647 h 72"/>
                      <a:gd name="T116" fmla="*/ 2147483647 w 126"/>
                      <a:gd name="T117" fmla="*/ 2147483647 h 72"/>
                      <a:gd name="T118" fmla="*/ 2147483647 w 126"/>
                      <a:gd name="T119" fmla="*/ 2147483647 h 72"/>
                      <a:gd name="T120" fmla="*/ 2147483647 w 126"/>
                      <a:gd name="T121" fmla="*/ 2147483647 h 7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0" t="0" r="r" b="b"/>
                    <a:pathLst>
                      <a:path w="126" h="72">
                        <a:moveTo>
                          <a:pt x="23" y="4"/>
                        </a:moveTo>
                        <a:lnTo>
                          <a:pt x="23" y="4"/>
                        </a:lnTo>
                        <a:lnTo>
                          <a:pt x="10" y="7"/>
                        </a:lnTo>
                        <a:lnTo>
                          <a:pt x="4" y="9"/>
                        </a:lnTo>
                        <a:lnTo>
                          <a:pt x="1" y="10"/>
                        </a:lnTo>
                        <a:lnTo>
                          <a:pt x="0" y="16"/>
                        </a:lnTo>
                        <a:lnTo>
                          <a:pt x="0" y="18"/>
                        </a:lnTo>
                        <a:lnTo>
                          <a:pt x="1" y="19"/>
                        </a:lnTo>
                        <a:lnTo>
                          <a:pt x="9" y="21"/>
                        </a:lnTo>
                        <a:lnTo>
                          <a:pt x="14" y="23"/>
                        </a:lnTo>
                        <a:lnTo>
                          <a:pt x="16" y="25"/>
                        </a:lnTo>
                        <a:lnTo>
                          <a:pt x="17" y="27"/>
                        </a:lnTo>
                        <a:lnTo>
                          <a:pt x="17" y="28"/>
                        </a:lnTo>
                        <a:lnTo>
                          <a:pt x="17" y="29"/>
                        </a:lnTo>
                        <a:lnTo>
                          <a:pt x="15" y="31"/>
                        </a:lnTo>
                        <a:lnTo>
                          <a:pt x="12" y="34"/>
                        </a:lnTo>
                        <a:lnTo>
                          <a:pt x="7" y="34"/>
                        </a:lnTo>
                        <a:lnTo>
                          <a:pt x="3" y="35"/>
                        </a:lnTo>
                        <a:lnTo>
                          <a:pt x="1" y="36"/>
                        </a:lnTo>
                        <a:lnTo>
                          <a:pt x="1" y="38"/>
                        </a:lnTo>
                        <a:lnTo>
                          <a:pt x="5" y="39"/>
                        </a:lnTo>
                        <a:lnTo>
                          <a:pt x="10" y="43"/>
                        </a:lnTo>
                        <a:lnTo>
                          <a:pt x="15" y="45"/>
                        </a:lnTo>
                        <a:lnTo>
                          <a:pt x="16" y="46"/>
                        </a:lnTo>
                        <a:lnTo>
                          <a:pt x="16" y="47"/>
                        </a:lnTo>
                        <a:lnTo>
                          <a:pt x="10" y="54"/>
                        </a:lnTo>
                        <a:lnTo>
                          <a:pt x="8" y="56"/>
                        </a:lnTo>
                        <a:lnTo>
                          <a:pt x="8" y="57"/>
                        </a:lnTo>
                        <a:lnTo>
                          <a:pt x="10" y="57"/>
                        </a:lnTo>
                        <a:lnTo>
                          <a:pt x="23" y="57"/>
                        </a:lnTo>
                        <a:lnTo>
                          <a:pt x="28" y="57"/>
                        </a:lnTo>
                        <a:lnTo>
                          <a:pt x="31" y="57"/>
                        </a:lnTo>
                        <a:lnTo>
                          <a:pt x="33" y="58"/>
                        </a:lnTo>
                        <a:lnTo>
                          <a:pt x="36" y="63"/>
                        </a:lnTo>
                        <a:lnTo>
                          <a:pt x="41" y="68"/>
                        </a:lnTo>
                        <a:lnTo>
                          <a:pt x="44" y="71"/>
                        </a:lnTo>
                        <a:lnTo>
                          <a:pt x="47" y="72"/>
                        </a:lnTo>
                        <a:lnTo>
                          <a:pt x="51" y="72"/>
                        </a:lnTo>
                        <a:lnTo>
                          <a:pt x="54" y="71"/>
                        </a:lnTo>
                        <a:lnTo>
                          <a:pt x="62" y="66"/>
                        </a:lnTo>
                        <a:lnTo>
                          <a:pt x="71" y="63"/>
                        </a:lnTo>
                        <a:lnTo>
                          <a:pt x="79" y="59"/>
                        </a:lnTo>
                        <a:lnTo>
                          <a:pt x="84" y="57"/>
                        </a:lnTo>
                        <a:lnTo>
                          <a:pt x="97" y="56"/>
                        </a:lnTo>
                        <a:lnTo>
                          <a:pt x="105" y="55"/>
                        </a:lnTo>
                        <a:lnTo>
                          <a:pt x="112" y="53"/>
                        </a:lnTo>
                        <a:lnTo>
                          <a:pt x="117" y="49"/>
                        </a:lnTo>
                        <a:lnTo>
                          <a:pt x="121" y="43"/>
                        </a:lnTo>
                        <a:lnTo>
                          <a:pt x="125" y="37"/>
                        </a:lnTo>
                        <a:lnTo>
                          <a:pt x="126" y="34"/>
                        </a:lnTo>
                        <a:lnTo>
                          <a:pt x="126" y="31"/>
                        </a:lnTo>
                        <a:lnTo>
                          <a:pt x="124" y="27"/>
                        </a:lnTo>
                        <a:lnTo>
                          <a:pt x="120" y="21"/>
                        </a:lnTo>
                        <a:lnTo>
                          <a:pt x="118" y="17"/>
                        </a:lnTo>
                        <a:lnTo>
                          <a:pt x="117" y="13"/>
                        </a:lnTo>
                        <a:lnTo>
                          <a:pt x="117" y="11"/>
                        </a:lnTo>
                        <a:lnTo>
                          <a:pt x="115" y="9"/>
                        </a:lnTo>
                        <a:lnTo>
                          <a:pt x="110" y="4"/>
                        </a:lnTo>
                        <a:lnTo>
                          <a:pt x="101" y="1"/>
                        </a:lnTo>
                        <a:lnTo>
                          <a:pt x="96" y="0"/>
                        </a:lnTo>
                        <a:lnTo>
                          <a:pt x="93" y="0"/>
                        </a:lnTo>
                        <a:lnTo>
                          <a:pt x="92" y="1"/>
                        </a:lnTo>
                        <a:lnTo>
                          <a:pt x="89" y="4"/>
                        </a:lnTo>
                        <a:lnTo>
                          <a:pt x="84" y="7"/>
                        </a:lnTo>
                        <a:lnTo>
                          <a:pt x="80" y="10"/>
                        </a:lnTo>
                        <a:lnTo>
                          <a:pt x="79" y="11"/>
                        </a:lnTo>
                        <a:lnTo>
                          <a:pt x="78" y="12"/>
                        </a:lnTo>
                        <a:lnTo>
                          <a:pt x="77" y="14"/>
                        </a:lnTo>
                        <a:lnTo>
                          <a:pt x="73" y="16"/>
                        </a:lnTo>
                        <a:lnTo>
                          <a:pt x="71" y="17"/>
                        </a:lnTo>
                        <a:lnTo>
                          <a:pt x="70" y="16"/>
                        </a:lnTo>
                        <a:lnTo>
                          <a:pt x="69" y="13"/>
                        </a:lnTo>
                        <a:lnTo>
                          <a:pt x="68" y="11"/>
                        </a:lnTo>
                        <a:lnTo>
                          <a:pt x="65" y="10"/>
                        </a:lnTo>
                        <a:lnTo>
                          <a:pt x="61" y="12"/>
                        </a:lnTo>
                        <a:lnTo>
                          <a:pt x="58" y="14"/>
                        </a:lnTo>
                        <a:lnTo>
                          <a:pt x="54" y="17"/>
                        </a:lnTo>
                        <a:lnTo>
                          <a:pt x="52" y="17"/>
                        </a:lnTo>
                        <a:lnTo>
                          <a:pt x="51" y="16"/>
                        </a:lnTo>
                        <a:lnTo>
                          <a:pt x="50" y="14"/>
                        </a:lnTo>
                        <a:lnTo>
                          <a:pt x="49" y="14"/>
                        </a:lnTo>
                        <a:lnTo>
                          <a:pt x="44" y="18"/>
                        </a:lnTo>
                        <a:lnTo>
                          <a:pt x="40" y="21"/>
                        </a:lnTo>
                        <a:lnTo>
                          <a:pt x="34" y="26"/>
                        </a:lnTo>
                        <a:lnTo>
                          <a:pt x="31" y="28"/>
                        </a:lnTo>
                        <a:lnTo>
                          <a:pt x="29" y="28"/>
                        </a:lnTo>
                        <a:lnTo>
                          <a:pt x="29" y="26"/>
                        </a:lnTo>
                        <a:lnTo>
                          <a:pt x="29" y="20"/>
                        </a:lnTo>
                        <a:lnTo>
                          <a:pt x="31" y="16"/>
                        </a:lnTo>
                        <a:lnTo>
                          <a:pt x="33" y="11"/>
                        </a:lnTo>
                        <a:lnTo>
                          <a:pt x="33" y="8"/>
                        </a:lnTo>
                        <a:lnTo>
                          <a:pt x="33" y="7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6" y="2"/>
                        </a:lnTo>
                        <a:lnTo>
                          <a:pt x="25" y="3"/>
                        </a:lnTo>
                        <a:lnTo>
                          <a:pt x="23" y="4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Freeform 343">
                    <a:extLst>
                      <a:ext uri="{FF2B5EF4-FFF2-40B4-BE49-F238E27FC236}">
                        <a16:creationId xmlns:a16="http://schemas.microsoft.com/office/drawing/2014/main" id="{49DCE9D7-E7C5-8D48-B73E-DB7AE6BFB7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42016" y="2022854"/>
                    <a:ext cx="207367" cy="316615"/>
                  </a:xfrm>
                  <a:custGeom>
                    <a:avLst/>
                    <a:gdLst>
                      <a:gd name="T0" fmla="*/ 2147483647 w 121"/>
                      <a:gd name="T1" fmla="*/ 2147483647 h 187"/>
                      <a:gd name="T2" fmla="*/ 2147483647 w 121"/>
                      <a:gd name="T3" fmla="*/ 2147483647 h 187"/>
                      <a:gd name="T4" fmla="*/ 2147483647 w 121"/>
                      <a:gd name="T5" fmla="*/ 2147483647 h 187"/>
                      <a:gd name="T6" fmla="*/ 2147483647 w 121"/>
                      <a:gd name="T7" fmla="*/ 2147483647 h 187"/>
                      <a:gd name="T8" fmla="*/ 2147483647 w 121"/>
                      <a:gd name="T9" fmla="*/ 2147483647 h 187"/>
                      <a:gd name="T10" fmla="*/ 2147483647 w 121"/>
                      <a:gd name="T11" fmla="*/ 2147483647 h 187"/>
                      <a:gd name="T12" fmla="*/ 2147483647 w 121"/>
                      <a:gd name="T13" fmla="*/ 2147483647 h 187"/>
                      <a:gd name="T14" fmla="*/ 2147483647 w 121"/>
                      <a:gd name="T15" fmla="*/ 2147483647 h 187"/>
                      <a:gd name="T16" fmla="*/ 2147483647 w 121"/>
                      <a:gd name="T17" fmla="*/ 2147483647 h 187"/>
                      <a:gd name="T18" fmla="*/ 2147483647 w 121"/>
                      <a:gd name="T19" fmla="*/ 2147483647 h 187"/>
                      <a:gd name="T20" fmla="*/ 2147483647 w 121"/>
                      <a:gd name="T21" fmla="*/ 2147483647 h 187"/>
                      <a:gd name="T22" fmla="*/ 2147483647 w 121"/>
                      <a:gd name="T23" fmla="*/ 2147483647 h 187"/>
                      <a:gd name="T24" fmla="*/ 2147483647 w 121"/>
                      <a:gd name="T25" fmla="*/ 2147483647 h 187"/>
                      <a:gd name="T26" fmla="*/ 2147483647 w 121"/>
                      <a:gd name="T27" fmla="*/ 2147483647 h 187"/>
                      <a:gd name="T28" fmla="*/ 2147483647 w 121"/>
                      <a:gd name="T29" fmla="*/ 2147483647 h 187"/>
                      <a:gd name="T30" fmla="*/ 2147483647 w 121"/>
                      <a:gd name="T31" fmla="*/ 2147483647 h 187"/>
                      <a:gd name="T32" fmla="*/ 2147483647 w 121"/>
                      <a:gd name="T33" fmla="*/ 2147483647 h 187"/>
                      <a:gd name="T34" fmla="*/ 2147483647 w 121"/>
                      <a:gd name="T35" fmla="*/ 2147483647 h 187"/>
                      <a:gd name="T36" fmla="*/ 2147483647 w 121"/>
                      <a:gd name="T37" fmla="*/ 2147483647 h 187"/>
                      <a:gd name="T38" fmla="*/ 2147483647 w 121"/>
                      <a:gd name="T39" fmla="*/ 2147483647 h 187"/>
                      <a:gd name="T40" fmla="*/ 2147483647 w 121"/>
                      <a:gd name="T41" fmla="*/ 2147483647 h 187"/>
                      <a:gd name="T42" fmla="*/ 2147483647 w 121"/>
                      <a:gd name="T43" fmla="*/ 2147483647 h 187"/>
                      <a:gd name="T44" fmla="*/ 2147483647 w 121"/>
                      <a:gd name="T45" fmla="*/ 2147483647 h 187"/>
                      <a:gd name="T46" fmla="*/ 2147483647 w 121"/>
                      <a:gd name="T47" fmla="*/ 2147483647 h 187"/>
                      <a:gd name="T48" fmla="*/ 2147483647 w 121"/>
                      <a:gd name="T49" fmla="*/ 2147483647 h 187"/>
                      <a:gd name="T50" fmla="*/ 2147483647 w 121"/>
                      <a:gd name="T51" fmla="*/ 2147483647 h 187"/>
                      <a:gd name="T52" fmla="*/ 2147483647 w 121"/>
                      <a:gd name="T53" fmla="*/ 2147483647 h 187"/>
                      <a:gd name="T54" fmla="*/ 2147483647 w 121"/>
                      <a:gd name="T55" fmla="*/ 2147483647 h 187"/>
                      <a:gd name="T56" fmla="*/ 2147483647 w 121"/>
                      <a:gd name="T57" fmla="*/ 2147483647 h 187"/>
                      <a:gd name="T58" fmla="*/ 2147483647 w 121"/>
                      <a:gd name="T59" fmla="*/ 2147483647 h 187"/>
                      <a:gd name="T60" fmla="*/ 2147483647 w 121"/>
                      <a:gd name="T61" fmla="*/ 2147483647 h 187"/>
                      <a:gd name="T62" fmla="*/ 2147483647 w 121"/>
                      <a:gd name="T63" fmla="*/ 2147483647 h 187"/>
                      <a:gd name="T64" fmla="*/ 2147483647 w 121"/>
                      <a:gd name="T65" fmla="*/ 2147483647 h 187"/>
                      <a:gd name="T66" fmla="*/ 2147483647 w 121"/>
                      <a:gd name="T67" fmla="*/ 2147483647 h 187"/>
                      <a:gd name="T68" fmla="*/ 2147483647 w 121"/>
                      <a:gd name="T69" fmla="*/ 2147483647 h 187"/>
                      <a:gd name="T70" fmla="*/ 2147483647 w 121"/>
                      <a:gd name="T71" fmla="*/ 2147483647 h 187"/>
                      <a:gd name="T72" fmla="*/ 2147483647 w 121"/>
                      <a:gd name="T73" fmla="*/ 2147483647 h 187"/>
                      <a:gd name="T74" fmla="*/ 2147483647 w 121"/>
                      <a:gd name="T75" fmla="*/ 2147483647 h 187"/>
                      <a:gd name="T76" fmla="*/ 2147483647 w 121"/>
                      <a:gd name="T77" fmla="*/ 2147483647 h 187"/>
                      <a:gd name="T78" fmla="*/ 2147483647 w 121"/>
                      <a:gd name="T79" fmla="*/ 2147483647 h 187"/>
                      <a:gd name="T80" fmla="*/ 2147483647 w 121"/>
                      <a:gd name="T81" fmla="*/ 2147483647 h 187"/>
                      <a:gd name="T82" fmla="*/ 2147483647 w 121"/>
                      <a:gd name="T83" fmla="*/ 2147483647 h 187"/>
                      <a:gd name="T84" fmla="*/ 2147483647 w 121"/>
                      <a:gd name="T85" fmla="*/ 2147483647 h 187"/>
                      <a:gd name="T86" fmla="*/ 2147483647 w 121"/>
                      <a:gd name="T87" fmla="*/ 2147483647 h 187"/>
                      <a:gd name="T88" fmla="*/ 2147483647 w 121"/>
                      <a:gd name="T89" fmla="*/ 2147483647 h 187"/>
                      <a:gd name="T90" fmla="*/ 2147483647 w 121"/>
                      <a:gd name="T91" fmla="*/ 2147483647 h 187"/>
                      <a:gd name="T92" fmla="*/ 2147483647 w 121"/>
                      <a:gd name="T93" fmla="*/ 2147483647 h 187"/>
                      <a:gd name="T94" fmla="*/ 2147483647 w 121"/>
                      <a:gd name="T95" fmla="*/ 2147483647 h 187"/>
                      <a:gd name="T96" fmla="*/ 2147483647 w 121"/>
                      <a:gd name="T97" fmla="*/ 2147483647 h 187"/>
                      <a:gd name="T98" fmla="*/ 2147483647 w 121"/>
                      <a:gd name="T99" fmla="*/ 2147483647 h 187"/>
                      <a:gd name="T100" fmla="*/ 2147483647 w 121"/>
                      <a:gd name="T101" fmla="*/ 2147483647 h 187"/>
                      <a:gd name="T102" fmla="*/ 2147483647 w 121"/>
                      <a:gd name="T103" fmla="*/ 2147483647 h 187"/>
                      <a:gd name="T104" fmla="*/ 2147483647 w 121"/>
                      <a:gd name="T105" fmla="*/ 2147483647 h 187"/>
                      <a:gd name="T106" fmla="*/ 2147483647 w 121"/>
                      <a:gd name="T107" fmla="*/ 0 h 187"/>
                      <a:gd name="T108" fmla="*/ 2147483647 w 121"/>
                      <a:gd name="T109" fmla="*/ 2147483647 h 187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121" h="187">
                        <a:moveTo>
                          <a:pt x="50" y="1"/>
                        </a:moveTo>
                        <a:lnTo>
                          <a:pt x="50" y="1"/>
                        </a:lnTo>
                        <a:lnTo>
                          <a:pt x="43" y="1"/>
                        </a:lnTo>
                        <a:lnTo>
                          <a:pt x="37" y="3"/>
                        </a:lnTo>
                        <a:lnTo>
                          <a:pt x="32" y="6"/>
                        </a:lnTo>
                        <a:lnTo>
                          <a:pt x="31" y="9"/>
                        </a:lnTo>
                        <a:lnTo>
                          <a:pt x="28" y="21"/>
                        </a:lnTo>
                        <a:lnTo>
                          <a:pt x="27" y="26"/>
                        </a:lnTo>
                        <a:lnTo>
                          <a:pt x="27" y="30"/>
                        </a:lnTo>
                        <a:lnTo>
                          <a:pt x="28" y="33"/>
                        </a:lnTo>
                        <a:lnTo>
                          <a:pt x="29" y="35"/>
                        </a:lnTo>
                        <a:lnTo>
                          <a:pt x="28" y="37"/>
                        </a:lnTo>
                        <a:lnTo>
                          <a:pt x="25" y="40"/>
                        </a:lnTo>
                        <a:lnTo>
                          <a:pt x="22" y="42"/>
                        </a:lnTo>
                        <a:lnTo>
                          <a:pt x="20" y="45"/>
                        </a:lnTo>
                        <a:lnTo>
                          <a:pt x="20" y="46"/>
                        </a:lnTo>
                        <a:lnTo>
                          <a:pt x="20" y="47"/>
                        </a:lnTo>
                        <a:lnTo>
                          <a:pt x="22" y="46"/>
                        </a:lnTo>
                        <a:lnTo>
                          <a:pt x="27" y="45"/>
                        </a:lnTo>
                        <a:lnTo>
                          <a:pt x="29" y="45"/>
                        </a:lnTo>
                        <a:lnTo>
                          <a:pt x="30" y="46"/>
                        </a:lnTo>
                        <a:lnTo>
                          <a:pt x="29" y="50"/>
                        </a:lnTo>
                        <a:lnTo>
                          <a:pt x="23" y="62"/>
                        </a:lnTo>
                        <a:lnTo>
                          <a:pt x="22" y="64"/>
                        </a:lnTo>
                        <a:lnTo>
                          <a:pt x="22" y="67"/>
                        </a:lnTo>
                        <a:lnTo>
                          <a:pt x="23" y="67"/>
                        </a:lnTo>
                        <a:lnTo>
                          <a:pt x="25" y="65"/>
                        </a:lnTo>
                        <a:lnTo>
                          <a:pt x="32" y="60"/>
                        </a:lnTo>
                        <a:lnTo>
                          <a:pt x="37" y="58"/>
                        </a:lnTo>
                        <a:lnTo>
                          <a:pt x="39" y="56"/>
                        </a:lnTo>
                        <a:lnTo>
                          <a:pt x="40" y="56"/>
                        </a:lnTo>
                        <a:lnTo>
                          <a:pt x="40" y="59"/>
                        </a:lnTo>
                        <a:lnTo>
                          <a:pt x="40" y="61"/>
                        </a:lnTo>
                        <a:lnTo>
                          <a:pt x="37" y="69"/>
                        </a:lnTo>
                        <a:lnTo>
                          <a:pt x="34" y="72"/>
                        </a:lnTo>
                        <a:lnTo>
                          <a:pt x="30" y="77"/>
                        </a:lnTo>
                        <a:lnTo>
                          <a:pt x="28" y="79"/>
                        </a:lnTo>
                        <a:lnTo>
                          <a:pt x="27" y="81"/>
                        </a:lnTo>
                        <a:lnTo>
                          <a:pt x="27" y="83"/>
                        </a:lnTo>
                        <a:lnTo>
                          <a:pt x="27" y="86"/>
                        </a:lnTo>
                        <a:lnTo>
                          <a:pt x="28" y="87"/>
                        </a:lnTo>
                        <a:lnTo>
                          <a:pt x="29" y="88"/>
                        </a:lnTo>
                        <a:lnTo>
                          <a:pt x="32" y="88"/>
                        </a:lnTo>
                        <a:lnTo>
                          <a:pt x="34" y="88"/>
                        </a:lnTo>
                        <a:lnTo>
                          <a:pt x="42" y="86"/>
                        </a:lnTo>
                        <a:lnTo>
                          <a:pt x="48" y="86"/>
                        </a:lnTo>
                        <a:lnTo>
                          <a:pt x="51" y="87"/>
                        </a:lnTo>
                        <a:lnTo>
                          <a:pt x="50" y="89"/>
                        </a:lnTo>
                        <a:lnTo>
                          <a:pt x="49" y="92"/>
                        </a:lnTo>
                        <a:lnTo>
                          <a:pt x="49" y="97"/>
                        </a:lnTo>
                        <a:lnTo>
                          <a:pt x="51" y="107"/>
                        </a:lnTo>
                        <a:lnTo>
                          <a:pt x="51" y="111"/>
                        </a:lnTo>
                        <a:lnTo>
                          <a:pt x="50" y="116"/>
                        </a:lnTo>
                        <a:lnTo>
                          <a:pt x="47" y="118"/>
                        </a:lnTo>
                        <a:lnTo>
                          <a:pt x="42" y="119"/>
                        </a:lnTo>
                        <a:lnTo>
                          <a:pt x="37" y="120"/>
                        </a:lnTo>
                        <a:lnTo>
                          <a:pt x="32" y="123"/>
                        </a:lnTo>
                        <a:lnTo>
                          <a:pt x="30" y="125"/>
                        </a:lnTo>
                        <a:lnTo>
                          <a:pt x="30" y="126"/>
                        </a:lnTo>
                        <a:lnTo>
                          <a:pt x="31" y="127"/>
                        </a:lnTo>
                        <a:lnTo>
                          <a:pt x="32" y="128"/>
                        </a:lnTo>
                        <a:lnTo>
                          <a:pt x="32" y="129"/>
                        </a:lnTo>
                        <a:lnTo>
                          <a:pt x="32" y="134"/>
                        </a:lnTo>
                        <a:lnTo>
                          <a:pt x="30" y="138"/>
                        </a:lnTo>
                        <a:lnTo>
                          <a:pt x="28" y="141"/>
                        </a:lnTo>
                        <a:lnTo>
                          <a:pt x="25" y="142"/>
                        </a:lnTo>
                        <a:lnTo>
                          <a:pt x="21" y="144"/>
                        </a:lnTo>
                        <a:lnTo>
                          <a:pt x="20" y="147"/>
                        </a:lnTo>
                        <a:lnTo>
                          <a:pt x="20" y="148"/>
                        </a:lnTo>
                        <a:lnTo>
                          <a:pt x="21" y="148"/>
                        </a:lnTo>
                        <a:lnTo>
                          <a:pt x="28" y="148"/>
                        </a:lnTo>
                        <a:lnTo>
                          <a:pt x="34" y="148"/>
                        </a:lnTo>
                        <a:lnTo>
                          <a:pt x="39" y="150"/>
                        </a:lnTo>
                        <a:lnTo>
                          <a:pt x="41" y="151"/>
                        </a:lnTo>
                        <a:lnTo>
                          <a:pt x="45" y="153"/>
                        </a:lnTo>
                        <a:lnTo>
                          <a:pt x="46" y="154"/>
                        </a:lnTo>
                        <a:lnTo>
                          <a:pt x="46" y="156"/>
                        </a:lnTo>
                        <a:lnTo>
                          <a:pt x="42" y="158"/>
                        </a:lnTo>
                        <a:lnTo>
                          <a:pt x="38" y="160"/>
                        </a:lnTo>
                        <a:lnTo>
                          <a:pt x="33" y="161"/>
                        </a:lnTo>
                        <a:lnTo>
                          <a:pt x="30" y="162"/>
                        </a:lnTo>
                        <a:lnTo>
                          <a:pt x="22" y="169"/>
                        </a:lnTo>
                        <a:lnTo>
                          <a:pt x="11" y="175"/>
                        </a:lnTo>
                        <a:lnTo>
                          <a:pt x="5" y="178"/>
                        </a:lnTo>
                        <a:lnTo>
                          <a:pt x="2" y="179"/>
                        </a:lnTo>
                        <a:lnTo>
                          <a:pt x="0" y="179"/>
                        </a:lnTo>
                        <a:lnTo>
                          <a:pt x="0" y="181"/>
                        </a:lnTo>
                        <a:lnTo>
                          <a:pt x="2" y="183"/>
                        </a:lnTo>
                        <a:lnTo>
                          <a:pt x="8" y="185"/>
                        </a:lnTo>
                        <a:lnTo>
                          <a:pt x="12" y="187"/>
                        </a:lnTo>
                        <a:lnTo>
                          <a:pt x="15" y="185"/>
                        </a:lnTo>
                        <a:lnTo>
                          <a:pt x="19" y="184"/>
                        </a:lnTo>
                        <a:lnTo>
                          <a:pt x="23" y="182"/>
                        </a:lnTo>
                        <a:lnTo>
                          <a:pt x="34" y="181"/>
                        </a:lnTo>
                        <a:lnTo>
                          <a:pt x="39" y="179"/>
                        </a:lnTo>
                        <a:lnTo>
                          <a:pt x="42" y="176"/>
                        </a:lnTo>
                        <a:lnTo>
                          <a:pt x="45" y="175"/>
                        </a:lnTo>
                        <a:lnTo>
                          <a:pt x="48" y="174"/>
                        </a:lnTo>
                        <a:lnTo>
                          <a:pt x="56" y="173"/>
                        </a:lnTo>
                        <a:lnTo>
                          <a:pt x="65" y="172"/>
                        </a:lnTo>
                        <a:lnTo>
                          <a:pt x="71" y="170"/>
                        </a:lnTo>
                        <a:lnTo>
                          <a:pt x="77" y="169"/>
                        </a:lnTo>
                        <a:lnTo>
                          <a:pt x="83" y="169"/>
                        </a:lnTo>
                        <a:lnTo>
                          <a:pt x="89" y="169"/>
                        </a:lnTo>
                        <a:lnTo>
                          <a:pt x="96" y="167"/>
                        </a:lnTo>
                        <a:lnTo>
                          <a:pt x="110" y="163"/>
                        </a:lnTo>
                        <a:lnTo>
                          <a:pt x="114" y="162"/>
                        </a:lnTo>
                        <a:lnTo>
                          <a:pt x="115" y="160"/>
                        </a:lnTo>
                        <a:lnTo>
                          <a:pt x="115" y="158"/>
                        </a:lnTo>
                        <a:lnTo>
                          <a:pt x="115" y="157"/>
                        </a:lnTo>
                        <a:lnTo>
                          <a:pt x="114" y="156"/>
                        </a:lnTo>
                        <a:lnTo>
                          <a:pt x="111" y="154"/>
                        </a:lnTo>
                        <a:lnTo>
                          <a:pt x="110" y="153"/>
                        </a:lnTo>
                        <a:lnTo>
                          <a:pt x="110" y="152"/>
                        </a:lnTo>
                        <a:lnTo>
                          <a:pt x="111" y="150"/>
                        </a:lnTo>
                        <a:lnTo>
                          <a:pt x="114" y="147"/>
                        </a:lnTo>
                        <a:lnTo>
                          <a:pt x="119" y="142"/>
                        </a:lnTo>
                        <a:lnTo>
                          <a:pt x="121" y="138"/>
                        </a:lnTo>
                        <a:lnTo>
                          <a:pt x="120" y="135"/>
                        </a:lnTo>
                        <a:lnTo>
                          <a:pt x="119" y="132"/>
                        </a:lnTo>
                        <a:lnTo>
                          <a:pt x="116" y="128"/>
                        </a:lnTo>
                        <a:lnTo>
                          <a:pt x="113" y="126"/>
                        </a:lnTo>
                        <a:lnTo>
                          <a:pt x="110" y="125"/>
                        </a:lnTo>
                        <a:lnTo>
                          <a:pt x="105" y="126"/>
                        </a:lnTo>
                        <a:lnTo>
                          <a:pt x="101" y="127"/>
                        </a:lnTo>
                        <a:lnTo>
                          <a:pt x="98" y="126"/>
                        </a:lnTo>
                        <a:lnTo>
                          <a:pt x="97" y="125"/>
                        </a:lnTo>
                        <a:lnTo>
                          <a:pt x="99" y="123"/>
                        </a:lnTo>
                        <a:lnTo>
                          <a:pt x="99" y="121"/>
                        </a:lnTo>
                        <a:lnTo>
                          <a:pt x="101" y="120"/>
                        </a:lnTo>
                        <a:lnTo>
                          <a:pt x="98" y="116"/>
                        </a:lnTo>
                        <a:lnTo>
                          <a:pt x="96" y="114"/>
                        </a:lnTo>
                        <a:lnTo>
                          <a:pt x="93" y="111"/>
                        </a:lnTo>
                        <a:lnTo>
                          <a:pt x="91" y="110"/>
                        </a:lnTo>
                        <a:lnTo>
                          <a:pt x="89" y="109"/>
                        </a:lnTo>
                        <a:lnTo>
                          <a:pt x="92" y="107"/>
                        </a:lnTo>
                        <a:lnTo>
                          <a:pt x="95" y="106"/>
                        </a:lnTo>
                        <a:lnTo>
                          <a:pt x="96" y="106"/>
                        </a:lnTo>
                        <a:lnTo>
                          <a:pt x="97" y="104"/>
                        </a:lnTo>
                        <a:lnTo>
                          <a:pt x="96" y="100"/>
                        </a:lnTo>
                        <a:lnTo>
                          <a:pt x="94" y="97"/>
                        </a:lnTo>
                        <a:lnTo>
                          <a:pt x="92" y="95"/>
                        </a:lnTo>
                        <a:lnTo>
                          <a:pt x="88" y="93"/>
                        </a:lnTo>
                        <a:lnTo>
                          <a:pt x="87" y="92"/>
                        </a:lnTo>
                        <a:lnTo>
                          <a:pt x="85" y="88"/>
                        </a:lnTo>
                        <a:lnTo>
                          <a:pt x="83" y="80"/>
                        </a:lnTo>
                        <a:lnTo>
                          <a:pt x="80" y="71"/>
                        </a:lnTo>
                        <a:lnTo>
                          <a:pt x="78" y="64"/>
                        </a:lnTo>
                        <a:lnTo>
                          <a:pt x="76" y="62"/>
                        </a:lnTo>
                        <a:lnTo>
                          <a:pt x="74" y="61"/>
                        </a:lnTo>
                        <a:lnTo>
                          <a:pt x="71" y="61"/>
                        </a:lnTo>
                        <a:lnTo>
                          <a:pt x="69" y="61"/>
                        </a:lnTo>
                        <a:lnTo>
                          <a:pt x="64" y="62"/>
                        </a:lnTo>
                        <a:lnTo>
                          <a:pt x="59" y="62"/>
                        </a:lnTo>
                        <a:lnTo>
                          <a:pt x="58" y="62"/>
                        </a:lnTo>
                        <a:lnTo>
                          <a:pt x="57" y="61"/>
                        </a:lnTo>
                        <a:lnTo>
                          <a:pt x="58" y="59"/>
                        </a:lnTo>
                        <a:lnTo>
                          <a:pt x="61" y="55"/>
                        </a:lnTo>
                        <a:lnTo>
                          <a:pt x="73" y="44"/>
                        </a:lnTo>
                        <a:lnTo>
                          <a:pt x="75" y="40"/>
                        </a:lnTo>
                        <a:lnTo>
                          <a:pt x="76" y="34"/>
                        </a:lnTo>
                        <a:lnTo>
                          <a:pt x="76" y="30"/>
                        </a:lnTo>
                        <a:lnTo>
                          <a:pt x="74" y="25"/>
                        </a:lnTo>
                        <a:lnTo>
                          <a:pt x="71" y="23"/>
                        </a:lnTo>
                        <a:lnTo>
                          <a:pt x="67" y="24"/>
                        </a:lnTo>
                        <a:lnTo>
                          <a:pt x="60" y="26"/>
                        </a:lnTo>
                        <a:lnTo>
                          <a:pt x="52" y="26"/>
                        </a:lnTo>
                        <a:lnTo>
                          <a:pt x="49" y="26"/>
                        </a:lnTo>
                        <a:lnTo>
                          <a:pt x="48" y="25"/>
                        </a:lnTo>
                        <a:lnTo>
                          <a:pt x="48" y="23"/>
                        </a:lnTo>
                        <a:lnTo>
                          <a:pt x="51" y="19"/>
                        </a:lnTo>
                        <a:lnTo>
                          <a:pt x="64" y="9"/>
                        </a:lnTo>
                        <a:lnTo>
                          <a:pt x="67" y="6"/>
                        </a:lnTo>
                        <a:lnTo>
                          <a:pt x="67" y="4"/>
                        </a:lnTo>
                        <a:lnTo>
                          <a:pt x="67" y="1"/>
                        </a:lnTo>
                        <a:lnTo>
                          <a:pt x="66" y="0"/>
                        </a:lnTo>
                        <a:lnTo>
                          <a:pt x="62" y="1"/>
                        </a:lnTo>
                        <a:lnTo>
                          <a:pt x="58" y="3"/>
                        </a:lnTo>
                        <a:lnTo>
                          <a:pt x="55" y="3"/>
                        </a:lnTo>
                        <a:lnTo>
                          <a:pt x="50" y="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" name="Freeform 347">
                    <a:extLst>
                      <a:ext uri="{FF2B5EF4-FFF2-40B4-BE49-F238E27FC236}">
                        <a16:creationId xmlns:a16="http://schemas.microsoft.com/office/drawing/2014/main" id="{8922472A-B0A2-0C42-93F8-9F3122A462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9455" y="2154919"/>
                    <a:ext cx="58268" cy="50794"/>
                  </a:xfrm>
                  <a:custGeom>
                    <a:avLst/>
                    <a:gdLst>
                      <a:gd name="T0" fmla="*/ 2147483647 w 34"/>
                      <a:gd name="T1" fmla="*/ 0 h 30"/>
                      <a:gd name="T2" fmla="*/ 2147483647 w 34"/>
                      <a:gd name="T3" fmla="*/ 2147483647 h 30"/>
                      <a:gd name="T4" fmla="*/ 0 w 34"/>
                      <a:gd name="T5" fmla="*/ 2147483647 h 30"/>
                      <a:gd name="T6" fmla="*/ 2147483647 w 34"/>
                      <a:gd name="T7" fmla="*/ 2147483647 h 30"/>
                      <a:gd name="T8" fmla="*/ 2147483647 w 34"/>
                      <a:gd name="T9" fmla="*/ 2147483647 h 30"/>
                      <a:gd name="T10" fmla="*/ 2147483647 w 34"/>
                      <a:gd name="T11" fmla="*/ 2147483647 h 30"/>
                      <a:gd name="T12" fmla="*/ 2147483647 w 34"/>
                      <a:gd name="T13" fmla="*/ 2147483647 h 30"/>
                      <a:gd name="T14" fmla="*/ 2147483647 w 34"/>
                      <a:gd name="T15" fmla="*/ 2147483647 h 30"/>
                      <a:gd name="T16" fmla="*/ 2147483647 w 34"/>
                      <a:gd name="T17" fmla="*/ 2147483647 h 30"/>
                      <a:gd name="T18" fmla="*/ 2147483647 w 34"/>
                      <a:gd name="T19" fmla="*/ 2147483647 h 30"/>
                      <a:gd name="T20" fmla="*/ 2147483647 w 34"/>
                      <a:gd name="T21" fmla="*/ 2147483647 h 30"/>
                      <a:gd name="T22" fmla="*/ 2147483647 w 34"/>
                      <a:gd name="T23" fmla="*/ 2147483647 h 30"/>
                      <a:gd name="T24" fmla="*/ 2147483647 w 34"/>
                      <a:gd name="T25" fmla="*/ 2147483647 h 30"/>
                      <a:gd name="T26" fmla="*/ 2147483647 w 34"/>
                      <a:gd name="T27" fmla="*/ 2147483647 h 30"/>
                      <a:gd name="T28" fmla="*/ 2147483647 w 34"/>
                      <a:gd name="T29" fmla="*/ 2147483647 h 30"/>
                      <a:gd name="T30" fmla="*/ 2147483647 w 34"/>
                      <a:gd name="T31" fmla="*/ 2147483647 h 30"/>
                      <a:gd name="T32" fmla="*/ 2147483647 w 34"/>
                      <a:gd name="T33" fmla="*/ 2147483647 h 30"/>
                      <a:gd name="T34" fmla="*/ 2147483647 w 34"/>
                      <a:gd name="T35" fmla="*/ 2147483647 h 30"/>
                      <a:gd name="T36" fmla="*/ 2147483647 w 34"/>
                      <a:gd name="T37" fmla="*/ 2147483647 h 30"/>
                      <a:gd name="T38" fmla="*/ 2147483647 w 34"/>
                      <a:gd name="T39" fmla="*/ 2147483647 h 30"/>
                      <a:gd name="T40" fmla="*/ 2147483647 w 34"/>
                      <a:gd name="T41" fmla="*/ 2147483647 h 30"/>
                      <a:gd name="T42" fmla="*/ 2147483647 w 34"/>
                      <a:gd name="T43" fmla="*/ 2147483647 h 30"/>
                      <a:gd name="T44" fmla="*/ 2147483647 w 34"/>
                      <a:gd name="T45" fmla="*/ 2147483647 h 30"/>
                      <a:gd name="T46" fmla="*/ 2147483647 w 34"/>
                      <a:gd name="T47" fmla="*/ 2147483647 h 30"/>
                      <a:gd name="T48" fmla="*/ 2147483647 w 34"/>
                      <a:gd name="T49" fmla="*/ 2147483647 h 30"/>
                      <a:gd name="T50" fmla="*/ 2147483647 w 34"/>
                      <a:gd name="T51" fmla="*/ 0 h 30"/>
                      <a:gd name="T52" fmla="*/ 2147483647 w 34"/>
                      <a:gd name="T53" fmla="*/ 0 h 30"/>
                      <a:gd name="T54" fmla="*/ 2147483647 w 34"/>
                      <a:gd name="T55" fmla="*/ 2147483647 h 30"/>
                      <a:gd name="T56" fmla="*/ 2147483647 w 34"/>
                      <a:gd name="T57" fmla="*/ 2147483647 h 30"/>
                      <a:gd name="T58" fmla="*/ 2147483647 w 34"/>
                      <a:gd name="T59" fmla="*/ 2147483647 h 30"/>
                      <a:gd name="T60" fmla="*/ 2147483647 w 34"/>
                      <a:gd name="T61" fmla="*/ 2147483647 h 30"/>
                      <a:gd name="T62" fmla="*/ 2147483647 w 34"/>
                      <a:gd name="T63" fmla="*/ 0 h 30"/>
                      <a:gd name="T64" fmla="*/ 2147483647 w 34"/>
                      <a:gd name="T65" fmla="*/ 0 h 3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34" h="30">
                        <a:moveTo>
                          <a:pt x="13" y="0"/>
                        </a:moveTo>
                        <a:lnTo>
                          <a:pt x="1" y="10"/>
                        </a:lnTo>
                        <a:lnTo>
                          <a:pt x="0" y="26"/>
                        </a:lnTo>
                        <a:lnTo>
                          <a:pt x="7" y="27"/>
                        </a:lnTo>
                        <a:lnTo>
                          <a:pt x="11" y="22"/>
                        </a:lnTo>
                        <a:lnTo>
                          <a:pt x="18" y="28"/>
                        </a:lnTo>
                        <a:lnTo>
                          <a:pt x="27" y="30"/>
                        </a:lnTo>
                        <a:lnTo>
                          <a:pt x="28" y="24"/>
                        </a:lnTo>
                        <a:lnTo>
                          <a:pt x="30" y="23"/>
                        </a:lnTo>
                        <a:lnTo>
                          <a:pt x="31" y="22"/>
                        </a:lnTo>
                        <a:lnTo>
                          <a:pt x="33" y="21"/>
                        </a:lnTo>
                        <a:lnTo>
                          <a:pt x="34" y="20"/>
                        </a:lnTo>
                        <a:lnTo>
                          <a:pt x="33" y="18"/>
                        </a:lnTo>
                        <a:lnTo>
                          <a:pt x="31" y="15"/>
                        </a:lnTo>
                        <a:lnTo>
                          <a:pt x="31" y="13"/>
                        </a:lnTo>
                        <a:lnTo>
                          <a:pt x="31" y="12"/>
                        </a:lnTo>
                        <a:lnTo>
                          <a:pt x="32" y="10"/>
                        </a:lnTo>
                        <a:lnTo>
                          <a:pt x="33" y="6"/>
                        </a:lnTo>
                        <a:lnTo>
                          <a:pt x="33" y="5"/>
                        </a:lnTo>
                        <a:lnTo>
                          <a:pt x="32" y="3"/>
                        </a:lnTo>
                        <a:lnTo>
                          <a:pt x="30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1"/>
                        </a:lnTo>
                        <a:lnTo>
                          <a:pt x="13" y="1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Freeform 391">
                    <a:extLst>
                      <a:ext uri="{FF2B5EF4-FFF2-40B4-BE49-F238E27FC236}">
                        <a16:creationId xmlns:a16="http://schemas.microsoft.com/office/drawing/2014/main" id="{AB949903-57B5-BB4B-B19C-A4C90D907B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66520" y="2288675"/>
                    <a:ext cx="99399" cy="76191"/>
                  </a:xfrm>
                  <a:custGeom>
                    <a:avLst/>
                    <a:gdLst>
                      <a:gd name="T0" fmla="*/ 2147483647 w 58"/>
                      <a:gd name="T1" fmla="*/ 0 h 45"/>
                      <a:gd name="T2" fmla="*/ 2147483647 w 58"/>
                      <a:gd name="T3" fmla="*/ 2147483647 h 45"/>
                      <a:gd name="T4" fmla="*/ 2147483647 w 58"/>
                      <a:gd name="T5" fmla="*/ 2147483647 h 45"/>
                      <a:gd name="T6" fmla="*/ 2147483647 w 58"/>
                      <a:gd name="T7" fmla="*/ 2147483647 h 45"/>
                      <a:gd name="T8" fmla="*/ 2147483647 w 58"/>
                      <a:gd name="T9" fmla="*/ 2147483647 h 45"/>
                      <a:gd name="T10" fmla="*/ 2147483647 w 58"/>
                      <a:gd name="T11" fmla="*/ 2147483647 h 45"/>
                      <a:gd name="T12" fmla="*/ 2147483647 w 58"/>
                      <a:gd name="T13" fmla="*/ 2147483647 h 45"/>
                      <a:gd name="T14" fmla="*/ 2147483647 w 58"/>
                      <a:gd name="T15" fmla="*/ 2147483647 h 45"/>
                      <a:gd name="T16" fmla="*/ 2147483647 w 58"/>
                      <a:gd name="T17" fmla="*/ 2147483647 h 45"/>
                      <a:gd name="T18" fmla="*/ 2147483647 w 58"/>
                      <a:gd name="T19" fmla="*/ 2147483647 h 45"/>
                      <a:gd name="T20" fmla="*/ 2147483647 w 58"/>
                      <a:gd name="T21" fmla="*/ 2147483647 h 45"/>
                      <a:gd name="T22" fmla="*/ 2147483647 w 58"/>
                      <a:gd name="T23" fmla="*/ 2147483647 h 45"/>
                      <a:gd name="T24" fmla="*/ 2147483647 w 58"/>
                      <a:gd name="T25" fmla="*/ 2147483647 h 45"/>
                      <a:gd name="T26" fmla="*/ 2147483647 w 58"/>
                      <a:gd name="T27" fmla="*/ 2147483647 h 45"/>
                      <a:gd name="T28" fmla="*/ 2147483647 w 58"/>
                      <a:gd name="T29" fmla="*/ 2147483647 h 45"/>
                      <a:gd name="T30" fmla="*/ 2147483647 w 58"/>
                      <a:gd name="T31" fmla="*/ 2147483647 h 45"/>
                      <a:gd name="T32" fmla="*/ 2147483647 w 58"/>
                      <a:gd name="T33" fmla="*/ 2147483647 h 45"/>
                      <a:gd name="T34" fmla="*/ 2147483647 w 58"/>
                      <a:gd name="T35" fmla="*/ 2147483647 h 45"/>
                      <a:gd name="T36" fmla="*/ 0 w 58"/>
                      <a:gd name="T37" fmla="*/ 2147483647 h 45"/>
                      <a:gd name="T38" fmla="*/ 2147483647 w 58"/>
                      <a:gd name="T39" fmla="*/ 0 h 45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8" h="45">
                        <a:moveTo>
                          <a:pt x="12" y="0"/>
                        </a:moveTo>
                        <a:lnTo>
                          <a:pt x="21" y="9"/>
                        </a:lnTo>
                        <a:lnTo>
                          <a:pt x="29" y="9"/>
                        </a:lnTo>
                        <a:lnTo>
                          <a:pt x="35" y="8"/>
                        </a:lnTo>
                        <a:lnTo>
                          <a:pt x="45" y="9"/>
                        </a:lnTo>
                        <a:lnTo>
                          <a:pt x="45" y="19"/>
                        </a:lnTo>
                        <a:lnTo>
                          <a:pt x="56" y="21"/>
                        </a:lnTo>
                        <a:lnTo>
                          <a:pt x="58" y="28"/>
                        </a:lnTo>
                        <a:lnTo>
                          <a:pt x="53" y="34"/>
                        </a:lnTo>
                        <a:lnTo>
                          <a:pt x="50" y="45"/>
                        </a:lnTo>
                        <a:lnTo>
                          <a:pt x="40" y="42"/>
                        </a:lnTo>
                        <a:lnTo>
                          <a:pt x="36" y="36"/>
                        </a:lnTo>
                        <a:lnTo>
                          <a:pt x="34" y="30"/>
                        </a:lnTo>
                        <a:lnTo>
                          <a:pt x="29" y="34"/>
                        </a:lnTo>
                        <a:lnTo>
                          <a:pt x="20" y="32"/>
                        </a:lnTo>
                        <a:lnTo>
                          <a:pt x="18" y="24"/>
                        </a:lnTo>
                        <a:lnTo>
                          <a:pt x="11" y="18"/>
                        </a:lnTo>
                        <a:lnTo>
                          <a:pt x="3" y="16"/>
                        </a:lnTo>
                        <a:lnTo>
                          <a:pt x="0" y="6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2" name="Freeform 396">
                    <a:extLst>
                      <a:ext uri="{FF2B5EF4-FFF2-40B4-BE49-F238E27FC236}">
                        <a16:creationId xmlns:a16="http://schemas.microsoft.com/office/drawing/2014/main" id="{F3B2F700-69E0-2D44-A01D-3EC33588B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87085" y="2215871"/>
                    <a:ext cx="106254" cy="108360"/>
                  </a:xfrm>
                  <a:custGeom>
                    <a:avLst/>
                    <a:gdLst>
                      <a:gd name="T0" fmla="*/ 0 w 62"/>
                      <a:gd name="T1" fmla="*/ 2147483647 h 64"/>
                      <a:gd name="T2" fmla="*/ 2147483647 w 62"/>
                      <a:gd name="T3" fmla="*/ 2147483647 h 64"/>
                      <a:gd name="T4" fmla="*/ 2147483647 w 62"/>
                      <a:gd name="T5" fmla="*/ 2147483647 h 64"/>
                      <a:gd name="T6" fmla="*/ 2147483647 w 62"/>
                      <a:gd name="T7" fmla="*/ 2147483647 h 64"/>
                      <a:gd name="T8" fmla="*/ 2147483647 w 62"/>
                      <a:gd name="T9" fmla="*/ 2147483647 h 64"/>
                      <a:gd name="T10" fmla="*/ 2147483647 w 62"/>
                      <a:gd name="T11" fmla="*/ 2147483647 h 64"/>
                      <a:gd name="T12" fmla="*/ 2147483647 w 62"/>
                      <a:gd name="T13" fmla="*/ 2147483647 h 64"/>
                      <a:gd name="T14" fmla="*/ 2147483647 w 62"/>
                      <a:gd name="T15" fmla="*/ 2147483647 h 64"/>
                      <a:gd name="T16" fmla="*/ 2147483647 w 62"/>
                      <a:gd name="T17" fmla="*/ 2147483647 h 64"/>
                      <a:gd name="T18" fmla="*/ 2147483647 w 62"/>
                      <a:gd name="T19" fmla="*/ 2147483647 h 64"/>
                      <a:gd name="T20" fmla="*/ 2147483647 w 62"/>
                      <a:gd name="T21" fmla="*/ 2147483647 h 64"/>
                      <a:gd name="T22" fmla="*/ 2147483647 w 62"/>
                      <a:gd name="T23" fmla="*/ 2147483647 h 64"/>
                      <a:gd name="T24" fmla="*/ 2147483647 w 62"/>
                      <a:gd name="T25" fmla="*/ 2147483647 h 64"/>
                      <a:gd name="T26" fmla="*/ 2147483647 w 62"/>
                      <a:gd name="T27" fmla="*/ 2147483647 h 64"/>
                      <a:gd name="T28" fmla="*/ 2147483647 w 62"/>
                      <a:gd name="T29" fmla="*/ 2147483647 h 64"/>
                      <a:gd name="T30" fmla="*/ 2147483647 w 62"/>
                      <a:gd name="T31" fmla="*/ 2147483647 h 64"/>
                      <a:gd name="T32" fmla="*/ 2147483647 w 62"/>
                      <a:gd name="T33" fmla="*/ 2147483647 h 64"/>
                      <a:gd name="T34" fmla="*/ 2147483647 w 62"/>
                      <a:gd name="T35" fmla="*/ 2147483647 h 64"/>
                      <a:gd name="T36" fmla="*/ 2147483647 w 62"/>
                      <a:gd name="T37" fmla="*/ 0 h 64"/>
                      <a:gd name="T38" fmla="*/ 2147483647 w 62"/>
                      <a:gd name="T39" fmla="*/ 0 h 64"/>
                      <a:gd name="T40" fmla="*/ 2147483647 w 62"/>
                      <a:gd name="T41" fmla="*/ 0 h 64"/>
                      <a:gd name="T42" fmla="*/ 2147483647 w 62"/>
                      <a:gd name="T43" fmla="*/ 2147483647 h 64"/>
                      <a:gd name="T44" fmla="*/ 2147483647 w 62"/>
                      <a:gd name="T45" fmla="*/ 2147483647 h 64"/>
                      <a:gd name="T46" fmla="*/ 2147483647 w 62"/>
                      <a:gd name="T47" fmla="*/ 2147483647 h 64"/>
                      <a:gd name="T48" fmla="*/ 2147483647 w 62"/>
                      <a:gd name="T49" fmla="*/ 2147483647 h 64"/>
                      <a:gd name="T50" fmla="*/ 2147483647 w 62"/>
                      <a:gd name="T51" fmla="*/ 2147483647 h 64"/>
                      <a:gd name="T52" fmla="*/ 2147483647 w 62"/>
                      <a:gd name="T53" fmla="*/ 2147483647 h 64"/>
                      <a:gd name="T54" fmla="*/ 2147483647 w 62"/>
                      <a:gd name="T55" fmla="*/ 2147483647 h 64"/>
                      <a:gd name="T56" fmla="*/ 2147483647 w 62"/>
                      <a:gd name="T57" fmla="*/ 2147483647 h 64"/>
                      <a:gd name="T58" fmla="*/ 2147483647 w 62"/>
                      <a:gd name="T59" fmla="*/ 2147483647 h 64"/>
                      <a:gd name="T60" fmla="*/ 2147483647 w 62"/>
                      <a:gd name="T61" fmla="*/ 2147483647 h 64"/>
                      <a:gd name="T62" fmla="*/ 2147483647 w 62"/>
                      <a:gd name="T63" fmla="*/ 2147483647 h 64"/>
                      <a:gd name="T64" fmla="*/ 2147483647 w 62"/>
                      <a:gd name="T65" fmla="*/ 2147483647 h 64"/>
                      <a:gd name="T66" fmla="*/ 2147483647 w 62"/>
                      <a:gd name="T67" fmla="*/ 2147483647 h 64"/>
                      <a:gd name="T68" fmla="*/ 2147483647 w 62"/>
                      <a:gd name="T69" fmla="*/ 2147483647 h 64"/>
                      <a:gd name="T70" fmla="*/ 2147483647 w 62"/>
                      <a:gd name="T71" fmla="*/ 2147483647 h 64"/>
                      <a:gd name="T72" fmla="*/ 2147483647 w 62"/>
                      <a:gd name="T73" fmla="*/ 2147483647 h 64"/>
                      <a:gd name="T74" fmla="*/ 2147483647 w 62"/>
                      <a:gd name="T75" fmla="*/ 2147483647 h 64"/>
                      <a:gd name="T76" fmla="*/ 2147483647 w 62"/>
                      <a:gd name="T77" fmla="*/ 2147483647 h 64"/>
                      <a:gd name="T78" fmla="*/ 2147483647 w 62"/>
                      <a:gd name="T79" fmla="*/ 2147483647 h 64"/>
                      <a:gd name="T80" fmla="*/ 2147483647 w 62"/>
                      <a:gd name="T81" fmla="*/ 2147483647 h 64"/>
                      <a:gd name="T82" fmla="*/ 2147483647 w 62"/>
                      <a:gd name="T83" fmla="*/ 2147483647 h 64"/>
                      <a:gd name="T84" fmla="*/ 2147483647 w 62"/>
                      <a:gd name="T85" fmla="*/ 2147483647 h 64"/>
                      <a:gd name="T86" fmla="*/ 2147483647 w 62"/>
                      <a:gd name="T87" fmla="*/ 2147483647 h 64"/>
                      <a:gd name="T88" fmla="*/ 2147483647 w 62"/>
                      <a:gd name="T89" fmla="*/ 2147483647 h 64"/>
                      <a:gd name="T90" fmla="*/ 2147483647 w 62"/>
                      <a:gd name="T91" fmla="*/ 2147483647 h 64"/>
                      <a:gd name="T92" fmla="*/ 2147483647 w 62"/>
                      <a:gd name="T93" fmla="*/ 2147483647 h 64"/>
                      <a:gd name="T94" fmla="*/ 2147483647 w 62"/>
                      <a:gd name="T95" fmla="*/ 2147483647 h 64"/>
                      <a:gd name="T96" fmla="*/ 2147483647 w 62"/>
                      <a:gd name="T97" fmla="*/ 2147483647 h 64"/>
                      <a:gd name="T98" fmla="*/ 2147483647 w 62"/>
                      <a:gd name="T99" fmla="*/ 2147483647 h 64"/>
                      <a:gd name="T100" fmla="*/ 2147483647 w 62"/>
                      <a:gd name="T101" fmla="*/ 2147483647 h 64"/>
                      <a:gd name="T102" fmla="*/ 2147483647 w 62"/>
                      <a:gd name="T103" fmla="*/ 2147483647 h 64"/>
                      <a:gd name="T104" fmla="*/ 2147483647 w 62"/>
                      <a:gd name="T105" fmla="*/ 2147483647 h 64"/>
                      <a:gd name="T106" fmla="*/ 2147483647 w 62"/>
                      <a:gd name="T107" fmla="*/ 2147483647 h 64"/>
                      <a:gd name="T108" fmla="*/ 2147483647 w 62"/>
                      <a:gd name="T109" fmla="*/ 2147483647 h 64"/>
                      <a:gd name="T110" fmla="*/ 2147483647 w 62"/>
                      <a:gd name="T111" fmla="*/ 2147483647 h 64"/>
                      <a:gd name="T112" fmla="*/ 2147483647 w 62"/>
                      <a:gd name="T113" fmla="*/ 2147483647 h 64"/>
                      <a:gd name="T114" fmla="*/ 2147483647 w 62"/>
                      <a:gd name="T115" fmla="*/ 2147483647 h 64"/>
                      <a:gd name="T116" fmla="*/ 2147483647 w 62"/>
                      <a:gd name="T117" fmla="*/ 2147483647 h 64"/>
                      <a:gd name="T118" fmla="*/ 0 w 62"/>
                      <a:gd name="T119" fmla="*/ 2147483647 h 64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62" h="64">
                        <a:moveTo>
                          <a:pt x="0" y="44"/>
                        </a:moveTo>
                        <a:lnTo>
                          <a:pt x="9" y="52"/>
                        </a:lnTo>
                        <a:lnTo>
                          <a:pt x="17" y="52"/>
                        </a:lnTo>
                        <a:lnTo>
                          <a:pt x="23" y="51"/>
                        </a:lnTo>
                        <a:lnTo>
                          <a:pt x="33" y="52"/>
                        </a:lnTo>
                        <a:lnTo>
                          <a:pt x="33" y="62"/>
                        </a:lnTo>
                        <a:lnTo>
                          <a:pt x="44" y="64"/>
                        </a:lnTo>
                        <a:lnTo>
                          <a:pt x="45" y="56"/>
                        </a:lnTo>
                        <a:lnTo>
                          <a:pt x="45" y="51"/>
                        </a:lnTo>
                        <a:lnTo>
                          <a:pt x="45" y="47"/>
                        </a:lnTo>
                        <a:lnTo>
                          <a:pt x="44" y="44"/>
                        </a:lnTo>
                        <a:lnTo>
                          <a:pt x="44" y="42"/>
                        </a:lnTo>
                        <a:lnTo>
                          <a:pt x="44" y="40"/>
                        </a:lnTo>
                        <a:lnTo>
                          <a:pt x="54" y="36"/>
                        </a:lnTo>
                        <a:lnTo>
                          <a:pt x="60" y="18"/>
                        </a:lnTo>
                        <a:lnTo>
                          <a:pt x="62" y="3"/>
                        </a:lnTo>
                        <a:lnTo>
                          <a:pt x="61" y="0"/>
                        </a:lnTo>
                        <a:lnTo>
                          <a:pt x="57" y="0"/>
                        </a:lnTo>
                        <a:lnTo>
                          <a:pt x="45" y="3"/>
                        </a:lnTo>
                        <a:lnTo>
                          <a:pt x="44" y="5"/>
                        </a:lnTo>
                        <a:lnTo>
                          <a:pt x="43" y="9"/>
                        </a:lnTo>
                        <a:lnTo>
                          <a:pt x="43" y="18"/>
                        </a:lnTo>
                        <a:lnTo>
                          <a:pt x="42" y="23"/>
                        </a:lnTo>
                        <a:lnTo>
                          <a:pt x="41" y="24"/>
                        </a:lnTo>
                        <a:lnTo>
                          <a:pt x="38" y="25"/>
                        </a:lnTo>
                        <a:lnTo>
                          <a:pt x="35" y="24"/>
                        </a:lnTo>
                        <a:lnTo>
                          <a:pt x="33" y="23"/>
                        </a:lnTo>
                        <a:lnTo>
                          <a:pt x="33" y="20"/>
                        </a:lnTo>
                        <a:lnTo>
                          <a:pt x="33" y="18"/>
                        </a:lnTo>
                        <a:lnTo>
                          <a:pt x="32" y="15"/>
                        </a:lnTo>
                        <a:lnTo>
                          <a:pt x="32" y="12"/>
                        </a:lnTo>
                        <a:lnTo>
                          <a:pt x="32" y="9"/>
                        </a:lnTo>
                        <a:lnTo>
                          <a:pt x="32" y="7"/>
                        </a:lnTo>
                        <a:lnTo>
                          <a:pt x="31" y="6"/>
                        </a:lnTo>
                        <a:lnTo>
                          <a:pt x="29" y="7"/>
                        </a:lnTo>
                        <a:lnTo>
                          <a:pt x="27" y="11"/>
                        </a:lnTo>
                        <a:lnTo>
                          <a:pt x="25" y="18"/>
                        </a:lnTo>
                        <a:lnTo>
                          <a:pt x="23" y="21"/>
                        </a:lnTo>
                        <a:lnTo>
                          <a:pt x="20" y="23"/>
                        </a:lnTo>
                        <a:lnTo>
                          <a:pt x="16" y="29"/>
                        </a:lnTo>
                        <a:lnTo>
                          <a:pt x="13" y="32"/>
                        </a:lnTo>
                        <a:lnTo>
                          <a:pt x="13" y="33"/>
                        </a:lnTo>
                        <a:lnTo>
                          <a:pt x="13" y="36"/>
                        </a:lnTo>
                        <a:lnTo>
                          <a:pt x="16" y="39"/>
                        </a:lnTo>
                        <a:lnTo>
                          <a:pt x="18" y="42"/>
                        </a:lnTo>
                        <a:lnTo>
                          <a:pt x="16" y="42"/>
                        </a:lnTo>
                        <a:lnTo>
                          <a:pt x="11" y="42"/>
                        </a:lnTo>
                        <a:lnTo>
                          <a:pt x="6" y="43"/>
                        </a:lnTo>
                        <a:lnTo>
                          <a:pt x="5" y="43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3" name="Freeform 404">
                    <a:extLst>
                      <a:ext uri="{FF2B5EF4-FFF2-40B4-BE49-F238E27FC236}">
                        <a16:creationId xmlns:a16="http://schemas.microsoft.com/office/drawing/2014/main" id="{A0FDA293-1458-264F-A54A-92DAF53EB7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62491" y="2168464"/>
                    <a:ext cx="250211" cy="267515"/>
                  </a:xfrm>
                  <a:custGeom>
                    <a:avLst/>
                    <a:gdLst>
                      <a:gd name="T0" fmla="*/ 2147483647 w 146"/>
                      <a:gd name="T1" fmla="*/ 2147483647 h 158"/>
                      <a:gd name="T2" fmla="*/ 2147483647 w 146"/>
                      <a:gd name="T3" fmla="*/ 2147483647 h 158"/>
                      <a:gd name="T4" fmla="*/ 2147483647 w 146"/>
                      <a:gd name="T5" fmla="*/ 2147483647 h 158"/>
                      <a:gd name="T6" fmla="*/ 2147483647 w 146"/>
                      <a:gd name="T7" fmla="*/ 2147483647 h 158"/>
                      <a:gd name="T8" fmla="*/ 2147483647 w 146"/>
                      <a:gd name="T9" fmla="*/ 2147483647 h 158"/>
                      <a:gd name="T10" fmla="*/ 2147483647 w 146"/>
                      <a:gd name="T11" fmla="*/ 2147483647 h 158"/>
                      <a:gd name="T12" fmla="*/ 2147483647 w 146"/>
                      <a:gd name="T13" fmla="*/ 2147483647 h 158"/>
                      <a:gd name="T14" fmla="*/ 2147483647 w 146"/>
                      <a:gd name="T15" fmla="*/ 2147483647 h 158"/>
                      <a:gd name="T16" fmla="*/ 2147483647 w 146"/>
                      <a:gd name="T17" fmla="*/ 2147483647 h 158"/>
                      <a:gd name="T18" fmla="*/ 2147483647 w 146"/>
                      <a:gd name="T19" fmla="*/ 2147483647 h 158"/>
                      <a:gd name="T20" fmla="*/ 2147483647 w 146"/>
                      <a:gd name="T21" fmla="*/ 2147483647 h 158"/>
                      <a:gd name="T22" fmla="*/ 2147483647 w 146"/>
                      <a:gd name="T23" fmla="*/ 2147483647 h 158"/>
                      <a:gd name="T24" fmla="*/ 2147483647 w 146"/>
                      <a:gd name="T25" fmla="*/ 2147483647 h 158"/>
                      <a:gd name="T26" fmla="*/ 2147483647 w 146"/>
                      <a:gd name="T27" fmla="*/ 2147483647 h 158"/>
                      <a:gd name="T28" fmla="*/ 2147483647 w 146"/>
                      <a:gd name="T29" fmla="*/ 2147483647 h 158"/>
                      <a:gd name="T30" fmla="*/ 0 w 146"/>
                      <a:gd name="T31" fmla="*/ 2147483647 h 158"/>
                      <a:gd name="T32" fmla="*/ 0 w 146"/>
                      <a:gd name="T33" fmla="*/ 2147483647 h 158"/>
                      <a:gd name="T34" fmla="*/ 2147483647 w 146"/>
                      <a:gd name="T35" fmla="*/ 2147483647 h 158"/>
                      <a:gd name="T36" fmla="*/ 2147483647 w 146"/>
                      <a:gd name="T37" fmla="*/ 2147483647 h 158"/>
                      <a:gd name="T38" fmla="*/ 2147483647 w 146"/>
                      <a:gd name="T39" fmla="*/ 2147483647 h 158"/>
                      <a:gd name="T40" fmla="*/ 2147483647 w 146"/>
                      <a:gd name="T41" fmla="*/ 2147483647 h 158"/>
                      <a:gd name="T42" fmla="*/ 2147483647 w 146"/>
                      <a:gd name="T43" fmla="*/ 2147483647 h 158"/>
                      <a:gd name="T44" fmla="*/ 2147483647 w 146"/>
                      <a:gd name="T45" fmla="*/ 2147483647 h 158"/>
                      <a:gd name="T46" fmla="*/ 2147483647 w 146"/>
                      <a:gd name="T47" fmla="*/ 2147483647 h 158"/>
                      <a:gd name="T48" fmla="*/ 2147483647 w 146"/>
                      <a:gd name="T49" fmla="*/ 2147483647 h 158"/>
                      <a:gd name="T50" fmla="*/ 2147483647 w 146"/>
                      <a:gd name="T51" fmla="*/ 2147483647 h 158"/>
                      <a:gd name="T52" fmla="*/ 2147483647 w 146"/>
                      <a:gd name="T53" fmla="*/ 2147483647 h 158"/>
                      <a:gd name="T54" fmla="*/ 2147483647 w 146"/>
                      <a:gd name="T55" fmla="*/ 2147483647 h 158"/>
                      <a:gd name="T56" fmla="*/ 2147483647 w 146"/>
                      <a:gd name="T57" fmla="*/ 2147483647 h 158"/>
                      <a:gd name="T58" fmla="*/ 2147483647 w 146"/>
                      <a:gd name="T59" fmla="*/ 2147483647 h 158"/>
                      <a:gd name="T60" fmla="*/ 2147483647 w 146"/>
                      <a:gd name="T61" fmla="*/ 2147483647 h 158"/>
                      <a:gd name="T62" fmla="*/ 2147483647 w 146"/>
                      <a:gd name="T63" fmla="*/ 2147483647 h 158"/>
                      <a:gd name="T64" fmla="*/ 2147483647 w 146"/>
                      <a:gd name="T65" fmla="*/ 2147483647 h 158"/>
                      <a:gd name="T66" fmla="*/ 2147483647 w 146"/>
                      <a:gd name="T67" fmla="*/ 2147483647 h 158"/>
                      <a:gd name="T68" fmla="*/ 2147483647 w 146"/>
                      <a:gd name="T69" fmla="*/ 2147483647 h 158"/>
                      <a:gd name="T70" fmla="*/ 2147483647 w 146"/>
                      <a:gd name="T71" fmla="*/ 2147483647 h 158"/>
                      <a:gd name="T72" fmla="*/ 2147483647 w 146"/>
                      <a:gd name="T73" fmla="*/ 2147483647 h 158"/>
                      <a:gd name="T74" fmla="*/ 2147483647 w 146"/>
                      <a:gd name="T75" fmla="*/ 2147483647 h 158"/>
                      <a:gd name="T76" fmla="*/ 2147483647 w 146"/>
                      <a:gd name="T77" fmla="*/ 2147483647 h 158"/>
                      <a:gd name="T78" fmla="*/ 2147483647 w 146"/>
                      <a:gd name="T79" fmla="*/ 2147483647 h 158"/>
                      <a:gd name="T80" fmla="*/ 2147483647 w 146"/>
                      <a:gd name="T81" fmla="*/ 2147483647 h 158"/>
                      <a:gd name="T82" fmla="*/ 2147483647 w 146"/>
                      <a:gd name="T83" fmla="*/ 2147483647 h 158"/>
                      <a:gd name="T84" fmla="*/ 2147483647 w 146"/>
                      <a:gd name="T85" fmla="*/ 2147483647 h 158"/>
                      <a:gd name="T86" fmla="*/ 2147483647 w 146"/>
                      <a:gd name="T87" fmla="*/ 2147483647 h 158"/>
                      <a:gd name="T88" fmla="*/ 2147483647 w 146"/>
                      <a:gd name="T89" fmla="*/ 2147483647 h 158"/>
                      <a:gd name="T90" fmla="*/ 2147483647 w 146"/>
                      <a:gd name="T91" fmla="*/ 2147483647 h 158"/>
                      <a:gd name="T92" fmla="*/ 2147483647 w 146"/>
                      <a:gd name="T93" fmla="*/ 2147483647 h 158"/>
                      <a:gd name="T94" fmla="*/ 2147483647 w 146"/>
                      <a:gd name="T95" fmla="*/ 2147483647 h 158"/>
                      <a:gd name="T96" fmla="*/ 2147483647 w 146"/>
                      <a:gd name="T97" fmla="*/ 0 h 15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146" h="158">
                        <a:moveTo>
                          <a:pt x="54" y="0"/>
                        </a:moveTo>
                        <a:lnTo>
                          <a:pt x="54" y="2"/>
                        </a:lnTo>
                        <a:lnTo>
                          <a:pt x="53" y="5"/>
                        </a:lnTo>
                        <a:lnTo>
                          <a:pt x="50" y="9"/>
                        </a:lnTo>
                        <a:lnTo>
                          <a:pt x="48" y="13"/>
                        </a:lnTo>
                        <a:lnTo>
                          <a:pt x="47" y="18"/>
                        </a:lnTo>
                        <a:lnTo>
                          <a:pt x="49" y="22"/>
                        </a:lnTo>
                        <a:lnTo>
                          <a:pt x="52" y="23"/>
                        </a:lnTo>
                        <a:lnTo>
                          <a:pt x="54" y="23"/>
                        </a:lnTo>
                        <a:lnTo>
                          <a:pt x="56" y="24"/>
                        </a:lnTo>
                        <a:lnTo>
                          <a:pt x="57" y="25"/>
                        </a:lnTo>
                        <a:lnTo>
                          <a:pt x="58" y="28"/>
                        </a:lnTo>
                        <a:lnTo>
                          <a:pt x="58" y="29"/>
                        </a:lnTo>
                        <a:lnTo>
                          <a:pt x="57" y="30"/>
                        </a:lnTo>
                        <a:lnTo>
                          <a:pt x="56" y="30"/>
                        </a:lnTo>
                        <a:lnTo>
                          <a:pt x="54" y="30"/>
                        </a:lnTo>
                        <a:lnTo>
                          <a:pt x="49" y="29"/>
                        </a:lnTo>
                        <a:lnTo>
                          <a:pt x="46" y="29"/>
                        </a:lnTo>
                        <a:lnTo>
                          <a:pt x="41" y="30"/>
                        </a:lnTo>
                        <a:lnTo>
                          <a:pt x="37" y="29"/>
                        </a:lnTo>
                        <a:lnTo>
                          <a:pt x="26" y="27"/>
                        </a:lnTo>
                        <a:lnTo>
                          <a:pt x="17" y="28"/>
                        </a:lnTo>
                        <a:lnTo>
                          <a:pt x="18" y="31"/>
                        </a:lnTo>
                        <a:lnTo>
                          <a:pt x="16" y="46"/>
                        </a:lnTo>
                        <a:lnTo>
                          <a:pt x="10" y="64"/>
                        </a:lnTo>
                        <a:lnTo>
                          <a:pt x="0" y="68"/>
                        </a:lnTo>
                        <a:lnTo>
                          <a:pt x="0" y="70"/>
                        </a:lnTo>
                        <a:lnTo>
                          <a:pt x="0" y="72"/>
                        </a:lnTo>
                        <a:lnTo>
                          <a:pt x="1" y="75"/>
                        </a:lnTo>
                        <a:lnTo>
                          <a:pt x="1" y="79"/>
                        </a:lnTo>
                        <a:lnTo>
                          <a:pt x="1" y="84"/>
                        </a:lnTo>
                        <a:lnTo>
                          <a:pt x="0" y="90"/>
                        </a:lnTo>
                        <a:lnTo>
                          <a:pt x="2" y="99"/>
                        </a:lnTo>
                        <a:lnTo>
                          <a:pt x="3" y="108"/>
                        </a:lnTo>
                        <a:lnTo>
                          <a:pt x="6" y="120"/>
                        </a:lnTo>
                        <a:lnTo>
                          <a:pt x="12" y="121"/>
                        </a:lnTo>
                        <a:lnTo>
                          <a:pt x="24" y="127"/>
                        </a:lnTo>
                        <a:lnTo>
                          <a:pt x="19" y="153"/>
                        </a:lnTo>
                        <a:lnTo>
                          <a:pt x="27" y="154"/>
                        </a:lnTo>
                        <a:lnTo>
                          <a:pt x="31" y="157"/>
                        </a:lnTo>
                        <a:lnTo>
                          <a:pt x="36" y="149"/>
                        </a:lnTo>
                        <a:lnTo>
                          <a:pt x="46" y="149"/>
                        </a:lnTo>
                        <a:lnTo>
                          <a:pt x="50" y="151"/>
                        </a:lnTo>
                        <a:lnTo>
                          <a:pt x="63" y="155"/>
                        </a:lnTo>
                        <a:lnTo>
                          <a:pt x="71" y="149"/>
                        </a:lnTo>
                        <a:lnTo>
                          <a:pt x="78" y="149"/>
                        </a:lnTo>
                        <a:lnTo>
                          <a:pt x="83" y="154"/>
                        </a:lnTo>
                        <a:lnTo>
                          <a:pt x="102" y="146"/>
                        </a:lnTo>
                        <a:lnTo>
                          <a:pt x="108" y="157"/>
                        </a:lnTo>
                        <a:lnTo>
                          <a:pt x="118" y="158"/>
                        </a:lnTo>
                        <a:lnTo>
                          <a:pt x="118" y="142"/>
                        </a:lnTo>
                        <a:lnTo>
                          <a:pt x="128" y="130"/>
                        </a:lnTo>
                        <a:lnTo>
                          <a:pt x="108" y="117"/>
                        </a:lnTo>
                        <a:lnTo>
                          <a:pt x="103" y="107"/>
                        </a:lnTo>
                        <a:lnTo>
                          <a:pt x="95" y="99"/>
                        </a:lnTo>
                        <a:lnTo>
                          <a:pt x="99" y="97"/>
                        </a:lnTo>
                        <a:lnTo>
                          <a:pt x="107" y="102"/>
                        </a:lnTo>
                        <a:lnTo>
                          <a:pt x="122" y="94"/>
                        </a:lnTo>
                        <a:lnTo>
                          <a:pt x="135" y="86"/>
                        </a:lnTo>
                        <a:lnTo>
                          <a:pt x="146" y="83"/>
                        </a:lnTo>
                        <a:lnTo>
                          <a:pt x="145" y="71"/>
                        </a:lnTo>
                        <a:lnTo>
                          <a:pt x="138" y="61"/>
                        </a:lnTo>
                        <a:lnTo>
                          <a:pt x="140" y="48"/>
                        </a:lnTo>
                        <a:lnTo>
                          <a:pt x="138" y="40"/>
                        </a:lnTo>
                        <a:lnTo>
                          <a:pt x="140" y="35"/>
                        </a:lnTo>
                        <a:lnTo>
                          <a:pt x="139" y="30"/>
                        </a:lnTo>
                        <a:lnTo>
                          <a:pt x="137" y="30"/>
                        </a:lnTo>
                        <a:lnTo>
                          <a:pt x="135" y="28"/>
                        </a:lnTo>
                        <a:lnTo>
                          <a:pt x="130" y="20"/>
                        </a:lnTo>
                        <a:lnTo>
                          <a:pt x="128" y="18"/>
                        </a:lnTo>
                        <a:lnTo>
                          <a:pt x="124" y="16"/>
                        </a:lnTo>
                        <a:lnTo>
                          <a:pt x="122" y="16"/>
                        </a:lnTo>
                        <a:lnTo>
                          <a:pt x="120" y="15"/>
                        </a:lnTo>
                        <a:lnTo>
                          <a:pt x="117" y="13"/>
                        </a:lnTo>
                        <a:lnTo>
                          <a:pt x="112" y="11"/>
                        </a:lnTo>
                        <a:lnTo>
                          <a:pt x="110" y="11"/>
                        </a:lnTo>
                        <a:lnTo>
                          <a:pt x="107" y="12"/>
                        </a:lnTo>
                        <a:lnTo>
                          <a:pt x="101" y="15"/>
                        </a:lnTo>
                        <a:lnTo>
                          <a:pt x="94" y="18"/>
                        </a:lnTo>
                        <a:lnTo>
                          <a:pt x="89" y="18"/>
                        </a:lnTo>
                        <a:lnTo>
                          <a:pt x="83" y="15"/>
                        </a:lnTo>
                        <a:lnTo>
                          <a:pt x="78" y="13"/>
                        </a:lnTo>
                        <a:lnTo>
                          <a:pt x="74" y="11"/>
                        </a:lnTo>
                        <a:lnTo>
                          <a:pt x="71" y="6"/>
                        </a:lnTo>
                        <a:lnTo>
                          <a:pt x="67" y="2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4" name="Freeform 409">
                    <a:extLst>
                      <a:ext uri="{FF2B5EF4-FFF2-40B4-BE49-F238E27FC236}">
                        <a16:creationId xmlns:a16="http://schemas.microsoft.com/office/drawing/2014/main" id="{AB837ECE-F3A5-EF43-AB0C-8CCA5C0F2C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25299" y="2308993"/>
                    <a:ext cx="188515" cy="81270"/>
                  </a:xfrm>
                  <a:custGeom>
                    <a:avLst/>
                    <a:gdLst>
                      <a:gd name="T0" fmla="*/ 110 w 110"/>
                      <a:gd name="T1" fmla="*/ 30 h 48"/>
                      <a:gd name="T2" fmla="*/ 105 w 110"/>
                      <a:gd name="T3" fmla="*/ 18 h 48"/>
                      <a:gd name="T4" fmla="*/ 97 w 110"/>
                      <a:gd name="T5" fmla="*/ 15 h 48"/>
                      <a:gd name="T6" fmla="*/ 93 w 110"/>
                      <a:gd name="T7" fmla="*/ 11 h 48"/>
                      <a:gd name="T8" fmla="*/ 83 w 110"/>
                      <a:gd name="T9" fmla="*/ 9 h 48"/>
                      <a:gd name="T10" fmla="*/ 81 w 110"/>
                      <a:gd name="T11" fmla="*/ 16 h 48"/>
                      <a:gd name="T12" fmla="*/ 73 w 110"/>
                      <a:gd name="T13" fmla="*/ 15 h 48"/>
                      <a:gd name="T14" fmla="*/ 73 w 110"/>
                      <a:gd name="T15" fmla="*/ 6 h 48"/>
                      <a:gd name="T16" fmla="*/ 51 w 110"/>
                      <a:gd name="T17" fmla="*/ 0 h 48"/>
                      <a:gd name="T18" fmla="*/ 40 w 110"/>
                      <a:gd name="T19" fmla="*/ 3 h 48"/>
                      <a:gd name="T20" fmla="*/ 27 w 110"/>
                      <a:gd name="T21" fmla="*/ 11 h 48"/>
                      <a:gd name="T22" fmla="*/ 12 w 110"/>
                      <a:gd name="T23" fmla="*/ 19 h 48"/>
                      <a:gd name="T24" fmla="*/ 4 w 110"/>
                      <a:gd name="T25" fmla="*/ 14 h 48"/>
                      <a:gd name="T26" fmla="*/ 0 w 110"/>
                      <a:gd name="T27" fmla="*/ 16 h 48"/>
                      <a:gd name="T28" fmla="*/ 8 w 110"/>
                      <a:gd name="T29" fmla="*/ 24 h 48"/>
                      <a:gd name="T30" fmla="*/ 13 w 110"/>
                      <a:gd name="T31" fmla="*/ 34 h 48"/>
                      <a:gd name="T32" fmla="*/ 33 w 110"/>
                      <a:gd name="T33" fmla="*/ 47 h 48"/>
                      <a:gd name="T34" fmla="*/ 42 w 110"/>
                      <a:gd name="T35" fmla="*/ 48 h 48"/>
                      <a:gd name="T36" fmla="*/ 53 w 110"/>
                      <a:gd name="T37" fmla="*/ 41 h 48"/>
                      <a:gd name="T38" fmla="*/ 69 w 110"/>
                      <a:gd name="T39" fmla="*/ 48 h 48"/>
                      <a:gd name="T40" fmla="*/ 82 w 110"/>
                      <a:gd name="T41" fmla="*/ 46 h 48"/>
                      <a:gd name="T42" fmla="*/ 86 w 110"/>
                      <a:gd name="T43" fmla="*/ 38 h 48"/>
                      <a:gd name="T44" fmla="*/ 95 w 110"/>
                      <a:gd name="T45" fmla="*/ 38 h 48"/>
                      <a:gd name="T46" fmla="*/ 108 w 110"/>
                      <a:gd name="T47" fmla="*/ 30 h 48"/>
                      <a:gd name="T48" fmla="*/ 110 w 110"/>
                      <a:gd name="T49" fmla="*/ 30 h 48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0" h="48">
                        <a:moveTo>
                          <a:pt x="110" y="30"/>
                        </a:moveTo>
                        <a:lnTo>
                          <a:pt x="105" y="18"/>
                        </a:lnTo>
                        <a:lnTo>
                          <a:pt x="97" y="15"/>
                        </a:lnTo>
                        <a:lnTo>
                          <a:pt x="93" y="11"/>
                        </a:lnTo>
                        <a:lnTo>
                          <a:pt x="83" y="9"/>
                        </a:lnTo>
                        <a:lnTo>
                          <a:pt x="81" y="16"/>
                        </a:lnTo>
                        <a:lnTo>
                          <a:pt x="73" y="15"/>
                        </a:lnTo>
                        <a:lnTo>
                          <a:pt x="73" y="6"/>
                        </a:lnTo>
                        <a:lnTo>
                          <a:pt x="51" y="0"/>
                        </a:lnTo>
                        <a:lnTo>
                          <a:pt x="40" y="3"/>
                        </a:lnTo>
                        <a:lnTo>
                          <a:pt x="27" y="11"/>
                        </a:lnTo>
                        <a:lnTo>
                          <a:pt x="12" y="19"/>
                        </a:lnTo>
                        <a:lnTo>
                          <a:pt x="4" y="14"/>
                        </a:lnTo>
                        <a:lnTo>
                          <a:pt x="0" y="16"/>
                        </a:lnTo>
                        <a:lnTo>
                          <a:pt x="8" y="24"/>
                        </a:lnTo>
                        <a:lnTo>
                          <a:pt x="13" y="34"/>
                        </a:lnTo>
                        <a:lnTo>
                          <a:pt x="33" y="47"/>
                        </a:lnTo>
                        <a:lnTo>
                          <a:pt x="42" y="48"/>
                        </a:lnTo>
                        <a:lnTo>
                          <a:pt x="53" y="41"/>
                        </a:lnTo>
                        <a:lnTo>
                          <a:pt x="69" y="48"/>
                        </a:lnTo>
                        <a:lnTo>
                          <a:pt x="82" y="46"/>
                        </a:lnTo>
                        <a:lnTo>
                          <a:pt x="86" y="38"/>
                        </a:lnTo>
                        <a:lnTo>
                          <a:pt x="95" y="38"/>
                        </a:lnTo>
                        <a:lnTo>
                          <a:pt x="108" y="30"/>
                        </a:lnTo>
                        <a:lnTo>
                          <a:pt x="110" y="3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5" name="Freeform 425">
                    <a:extLst>
                      <a:ext uri="{FF2B5EF4-FFF2-40B4-BE49-F238E27FC236}">
                        <a16:creationId xmlns:a16="http://schemas.microsoft.com/office/drawing/2014/main" id="{59B115E9-06FA-5B46-8E6D-93E7EAE949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58974" y="2508782"/>
                    <a:ext cx="87402" cy="89736"/>
                  </a:xfrm>
                  <a:custGeom>
                    <a:avLst/>
                    <a:gdLst>
                      <a:gd name="T0" fmla="*/ 45 w 51"/>
                      <a:gd name="T1" fmla="*/ 7 h 53"/>
                      <a:gd name="T2" fmla="*/ 24 w 51"/>
                      <a:gd name="T3" fmla="*/ 7 h 53"/>
                      <a:gd name="T4" fmla="*/ 9 w 51"/>
                      <a:gd name="T5" fmla="*/ 0 h 53"/>
                      <a:gd name="T6" fmla="*/ 1 w 51"/>
                      <a:gd name="T7" fmla="*/ 4 h 53"/>
                      <a:gd name="T8" fmla="*/ 0 w 51"/>
                      <a:gd name="T9" fmla="*/ 9 h 53"/>
                      <a:gd name="T10" fmla="*/ 5 w 51"/>
                      <a:gd name="T11" fmla="*/ 12 h 53"/>
                      <a:gd name="T12" fmla="*/ 13 w 51"/>
                      <a:gd name="T13" fmla="*/ 32 h 53"/>
                      <a:gd name="T14" fmla="*/ 27 w 51"/>
                      <a:gd name="T15" fmla="*/ 45 h 53"/>
                      <a:gd name="T16" fmla="*/ 38 w 51"/>
                      <a:gd name="T17" fmla="*/ 53 h 53"/>
                      <a:gd name="T18" fmla="*/ 45 w 51"/>
                      <a:gd name="T19" fmla="*/ 43 h 53"/>
                      <a:gd name="T20" fmla="*/ 51 w 51"/>
                      <a:gd name="T21" fmla="*/ 43 h 53"/>
                      <a:gd name="T22" fmla="*/ 51 w 51"/>
                      <a:gd name="T23" fmla="*/ 23 h 53"/>
                      <a:gd name="T24" fmla="*/ 45 w 51"/>
                      <a:gd name="T25" fmla="*/ 16 h 53"/>
                      <a:gd name="T26" fmla="*/ 45 w 51"/>
                      <a:gd name="T27" fmla="*/ 7 h 53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51" h="53">
                        <a:moveTo>
                          <a:pt x="45" y="7"/>
                        </a:moveTo>
                        <a:lnTo>
                          <a:pt x="24" y="7"/>
                        </a:lnTo>
                        <a:lnTo>
                          <a:pt x="9" y="0"/>
                        </a:lnTo>
                        <a:lnTo>
                          <a:pt x="1" y="4"/>
                        </a:lnTo>
                        <a:lnTo>
                          <a:pt x="0" y="9"/>
                        </a:lnTo>
                        <a:lnTo>
                          <a:pt x="5" y="12"/>
                        </a:lnTo>
                        <a:lnTo>
                          <a:pt x="13" y="32"/>
                        </a:lnTo>
                        <a:lnTo>
                          <a:pt x="27" y="45"/>
                        </a:lnTo>
                        <a:lnTo>
                          <a:pt x="38" y="53"/>
                        </a:lnTo>
                        <a:lnTo>
                          <a:pt x="45" y="43"/>
                        </a:lnTo>
                        <a:lnTo>
                          <a:pt x="51" y="43"/>
                        </a:lnTo>
                        <a:lnTo>
                          <a:pt x="51" y="23"/>
                        </a:lnTo>
                        <a:lnTo>
                          <a:pt x="45" y="16"/>
                        </a:lnTo>
                        <a:lnTo>
                          <a:pt x="45" y="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6" name="Freeform 427">
                    <a:extLst>
                      <a:ext uri="{FF2B5EF4-FFF2-40B4-BE49-F238E27FC236}">
                        <a16:creationId xmlns:a16="http://schemas.microsoft.com/office/drawing/2014/main" id="{B5130520-BF6D-4647-BDB6-DC38537E2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46977" y="2390263"/>
                    <a:ext cx="183374" cy="94815"/>
                  </a:xfrm>
                  <a:custGeom>
                    <a:avLst/>
                    <a:gdLst>
                      <a:gd name="T0" fmla="*/ 99 w 107"/>
                      <a:gd name="T1" fmla="*/ 3 h 56"/>
                      <a:gd name="T2" fmla="*/ 107 w 107"/>
                      <a:gd name="T3" fmla="*/ 14 h 56"/>
                      <a:gd name="T4" fmla="*/ 96 w 107"/>
                      <a:gd name="T5" fmla="*/ 21 h 56"/>
                      <a:gd name="T6" fmla="*/ 92 w 107"/>
                      <a:gd name="T7" fmla="*/ 32 h 56"/>
                      <a:gd name="T8" fmla="*/ 85 w 107"/>
                      <a:gd name="T9" fmla="*/ 44 h 56"/>
                      <a:gd name="T10" fmla="*/ 81 w 107"/>
                      <a:gd name="T11" fmla="*/ 49 h 56"/>
                      <a:gd name="T12" fmla="*/ 73 w 107"/>
                      <a:gd name="T13" fmla="*/ 53 h 56"/>
                      <a:gd name="T14" fmla="*/ 66 w 107"/>
                      <a:gd name="T15" fmla="*/ 46 h 56"/>
                      <a:gd name="T16" fmla="*/ 55 w 107"/>
                      <a:gd name="T17" fmla="*/ 48 h 56"/>
                      <a:gd name="T18" fmla="*/ 45 w 107"/>
                      <a:gd name="T19" fmla="*/ 50 h 56"/>
                      <a:gd name="T20" fmla="*/ 27 w 107"/>
                      <a:gd name="T21" fmla="*/ 56 h 56"/>
                      <a:gd name="T22" fmla="*/ 7 w 107"/>
                      <a:gd name="T23" fmla="*/ 49 h 56"/>
                      <a:gd name="T24" fmla="*/ 0 w 107"/>
                      <a:gd name="T25" fmla="*/ 42 h 56"/>
                      <a:gd name="T26" fmla="*/ 3 w 107"/>
                      <a:gd name="T27" fmla="*/ 27 h 56"/>
                      <a:gd name="T28" fmla="*/ 10 w 107"/>
                      <a:gd name="T29" fmla="*/ 24 h 56"/>
                      <a:gd name="T30" fmla="*/ 12 w 107"/>
                      <a:gd name="T31" fmla="*/ 14 h 56"/>
                      <a:gd name="T32" fmla="*/ 12 w 107"/>
                      <a:gd name="T33" fmla="*/ 15 h 56"/>
                      <a:gd name="T34" fmla="*/ 12 w 107"/>
                      <a:gd name="T35" fmla="*/ 15 h 56"/>
                      <a:gd name="T36" fmla="*/ 16 w 107"/>
                      <a:gd name="T37" fmla="*/ 17 h 56"/>
                      <a:gd name="T38" fmla="*/ 22 w 107"/>
                      <a:gd name="T39" fmla="*/ 19 h 56"/>
                      <a:gd name="T40" fmla="*/ 22 w 107"/>
                      <a:gd name="T41" fmla="*/ 19 h 56"/>
                      <a:gd name="T42" fmla="*/ 33 w 107"/>
                      <a:gd name="T43" fmla="*/ 19 h 56"/>
                      <a:gd name="T44" fmla="*/ 33 w 107"/>
                      <a:gd name="T45" fmla="*/ 19 h 56"/>
                      <a:gd name="T46" fmla="*/ 39 w 107"/>
                      <a:gd name="T47" fmla="*/ 18 h 56"/>
                      <a:gd name="T48" fmla="*/ 41 w 107"/>
                      <a:gd name="T49" fmla="*/ 7 h 56"/>
                      <a:gd name="T50" fmla="*/ 62 w 107"/>
                      <a:gd name="T51" fmla="*/ 8 h 56"/>
                      <a:gd name="T52" fmla="*/ 70 w 107"/>
                      <a:gd name="T53" fmla="*/ 3 h 56"/>
                      <a:gd name="T54" fmla="*/ 82 w 107"/>
                      <a:gd name="T55" fmla="*/ 0 h 56"/>
                      <a:gd name="T56" fmla="*/ 86 w 107"/>
                      <a:gd name="T57" fmla="*/ 7 h 56"/>
                      <a:gd name="T58" fmla="*/ 99 w 107"/>
                      <a:gd name="T59" fmla="*/ 2 h 56"/>
                      <a:gd name="T60" fmla="*/ 99 w 107"/>
                      <a:gd name="T61" fmla="*/ 3 h 5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107" h="56">
                        <a:moveTo>
                          <a:pt x="99" y="3"/>
                        </a:moveTo>
                        <a:lnTo>
                          <a:pt x="107" y="14"/>
                        </a:lnTo>
                        <a:lnTo>
                          <a:pt x="96" y="21"/>
                        </a:lnTo>
                        <a:lnTo>
                          <a:pt x="92" y="32"/>
                        </a:lnTo>
                        <a:lnTo>
                          <a:pt x="85" y="44"/>
                        </a:lnTo>
                        <a:lnTo>
                          <a:pt x="81" y="49"/>
                        </a:lnTo>
                        <a:lnTo>
                          <a:pt x="73" y="53"/>
                        </a:lnTo>
                        <a:lnTo>
                          <a:pt x="66" y="46"/>
                        </a:lnTo>
                        <a:lnTo>
                          <a:pt x="55" y="48"/>
                        </a:lnTo>
                        <a:lnTo>
                          <a:pt x="45" y="50"/>
                        </a:lnTo>
                        <a:lnTo>
                          <a:pt x="27" y="56"/>
                        </a:lnTo>
                        <a:lnTo>
                          <a:pt x="7" y="49"/>
                        </a:lnTo>
                        <a:lnTo>
                          <a:pt x="0" y="42"/>
                        </a:lnTo>
                        <a:lnTo>
                          <a:pt x="3" y="27"/>
                        </a:lnTo>
                        <a:lnTo>
                          <a:pt x="10" y="24"/>
                        </a:lnTo>
                        <a:lnTo>
                          <a:pt x="12" y="14"/>
                        </a:lnTo>
                        <a:lnTo>
                          <a:pt x="12" y="15"/>
                        </a:lnTo>
                        <a:lnTo>
                          <a:pt x="16" y="17"/>
                        </a:lnTo>
                        <a:lnTo>
                          <a:pt x="22" y="19"/>
                        </a:lnTo>
                        <a:lnTo>
                          <a:pt x="33" y="19"/>
                        </a:lnTo>
                        <a:lnTo>
                          <a:pt x="39" y="18"/>
                        </a:lnTo>
                        <a:lnTo>
                          <a:pt x="41" y="7"/>
                        </a:lnTo>
                        <a:lnTo>
                          <a:pt x="62" y="8"/>
                        </a:lnTo>
                        <a:lnTo>
                          <a:pt x="70" y="3"/>
                        </a:lnTo>
                        <a:lnTo>
                          <a:pt x="82" y="0"/>
                        </a:lnTo>
                        <a:lnTo>
                          <a:pt x="86" y="7"/>
                        </a:lnTo>
                        <a:lnTo>
                          <a:pt x="99" y="2"/>
                        </a:lnTo>
                        <a:lnTo>
                          <a:pt x="99" y="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7" name="Freeform 429">
                    <a:extLst>
                      <a:ext uri="{FF2B5EF4-FFF2-40B4-BE49-F238E27FC236}">
                        <a16:creationId xmlns:a16="http://schemas.microsoft.com/office/drawing/2014/main" id="{045D6C8F-61DF-4D4D-9029-F69D3BCD42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65829" y="2353014"/>
                    <a:ext cx="155953" cy="69418"/>
                  </a:xfrm>
                  <a:custGeom>
                    <a:avLst/>
                    <a:gdLst>
                      <a:gd name="T0" fmla="*/ 28 w 91"/>
                      <a:gd name="T1" fmla="*/ 4 h 41"/>
                      <a:gd name="T2" fmla="*/ 36 w 91"/>
                      <a:gd name="T3" fmla="*/ 0 h 41"/>
                      <a:gd name="T4" fmla="*/ 47 w 91"/>
                      <a:gd name="T5" fmla="*/ 11 h 41"/>
                      <a:gd name="T6" fmla="*/ 60 w 91"/>
                      <a:gd name="T7" fmla="*/ 6 h 41"/>
                      <a:gd name="T8" fmla="*/ 72 w 91"/>
                      <a:gd name="T9" fmla="*/ 11 h 41"/>
                      <a:gd name="T10" fmla="*/ 78 w 91"/>
                      <a:gd name="T11" fmla="*/ 7 h 41"/>
                      <a:gd name="T12" fmla="*/ 91 w 91"/>
                      <a:gd name="T13" fmla="*/ 11 h 41"/>
                      <a:gd name="T14" fmla="*/ 88 w 91"/>
                      <a:gd name="T15" fmla="*/ 24 h 41"/>
                      <a:gd name="T16" fmla="*/ 75 w 91"/>
                      <a:gd name="T17" fmla="*/ 29 h 41"/>
                      <a:gd name="T18" fmla="*/ 71 w 91"/>
                      <a:gd name="T19" fmla="*/ 22 h 41"/>
                      <a:gd name="T20" fmla="*/ 59 w 91"/>
                      <a:gd name="T21" fmla="*/ 25 h 41"/>
                      <a:gd name="T22" fmla="*/ 51 w 91"/>
                      <a:gd name="T23" fmla="*/ 30 h 41"/>
                      <a:gd name="T24" fmla="*/ 30 w 91"/>
                      <a:gd name="T25" fmla="*/ 29 h 41"/>
                      <a:gd name="T26" fmla="*/ 28 w 91"/>
                      <a:gd name="T27" fmla="*/ 40 h 41"/>
                      <a:gd name="T28" fmla="*/ 28 w 91"/>
                      <a:gd name="T29" fmla="*/ 40 h 41"/>
                      <a:gd name="T30" fmla="*/ 22 w 91"/>
                      <a:gd name="T31" fmla="*/ 41 h 41"/>
                      <a:gd name="T32" fmla="*/ 22 w 91"/>
                      <a:gd name="T33" fmla="*/ 41 h 41"/>
                      <a:gd name="T34" fmla="*/ 11 w 91"/>
                      <a:gd name="T35" fmla="*/ 41 h 41"/>
                      <a:gd name="T36" fmla="*/ 11 w 91"/>
                      <a:gd name="T37" fmla="*/ 41 h 41"/>
                      <a:gd name="T38" fmla="*/ 5 w 91"/>
                      <a:gd name="T39" fmla="*/ 39 h 41"/>
                      <a:gd name="T40" fmla="*/ 0 w 91"/>
                      <a:gd name="T41" fmla="*/ 36 h 41"/>
                      <a:gd name="T42" fmla="*/ 0 w 91"/>
                      <a:gd name="T43" fmla="*/ 20 h 41"/>
                      <a:gd name="T44" fmla="*/ 4 w 91"/>
                      <a:gd name="T45" fmla="*/ 12 h 41"/>
                      <a:gd name="T46" fmla="*/ 13 w 91"/>
                      <a:gd name="T47" fmla="*/ 12 h 41"/>
                      <a:gd name="T48" fmla="*/ 26 w 91"/>
                      <a:gd name="T49" fmla="*/ 4 h 41"/>
                      <a:gd name="T50" fmla="*/ 28 w 91"/>
                      <a:gd name="T51" fmla="*/ 4 h 41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0" t="0" r="r" b="b"/>
                    <a:pathLst>
                      <a:path w="91" h="41">
                        <a:moveTo>
                          <a:pt x="28" y="4"/>
                        </a:moveTo>
                        <a:lnTo>
                          <a:pt x="36" y="0"/>
                        </a:lnTo>
                        <a:lnTo>
                          <a:pt x="47" y="11"/>
                        </a:lnTo>
                        <a:lnTo>
                          <a:pt x="60" y="6"/>
                        </a:lnTo>
                        <a:lnTo>
                          <a:pt x="72" y="11"/>
                        </a:lnTo>
                        <a:lnTo>
                          <a:pt x="78" y="7"/>
                        </a:lnTo>
                        <a:lnTo>
                          <a:pt x="91" y="11"/>
                        </a:lnTo>
                        <a:lnTo>
                          <a:pt x="88" y="24"/>
                        </a:lnTo>
                        <a:lnTo>
                          <a:pt x="75" y="29"/>
                        </a:lnTo>
                        <a:lnTo>
                          <a:pt x="71" y="22"/>
                        </a:lnTo>
                        <a:lnTo>
                          <a:pt x="59" y="25"/>
                        </a:lnTo>
                        <a:lnTo>
                          <a:pt x="51" y="30"/>
                        </a:lnTo>
                        <a:lnTo>
                          <a:pt x="30" y="29"/>
                        </a:lnTo>
                        <a:lnTo>
                          <a:pt x="28" y="40"/>
                        </a:lnTo>
                        <a:lnTo>
                          <a:pt x="22" y="41"/>
                        </a:lnTo>
                        <a:lnTo>
                          <a:pt x="11" y="41"/>
                        </a:lnTo>
                        <a:lnTo>
                          <a:pt x="5" y="39"/>
                        </a:lnTo>
                        <a:lnTo>
                          <a:pt x="0" y="36"/>
                        </a:lnTo>
                        <a:lnTo>
                          <a:pt x="0" y="20"/>
                        </a:lnTo>
                        <a:lnTo>
                          <a:pt x="4" y="12"/>
                        </a:lnTo>
                        <a:lnTo>
                          <a:pt x="13" y="12"/>
                        </a:lnTo>
                        <a:lnTo>
                          <a:pt x="26" y="4"/>
                        </a:lnTo>
                        <a:lnTo>
                          <a:pt x="28" y="4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8" name="Freeform 431">
                    <a:extLst>
                      <a:ext uri="{FF2B5EF4-FFF2-40B4-BE49-F238E27FC236}">
                        <a16:creationId xmlns:a16="http://schemas.microsoft.com/office/drawing/2014/main" id="{33F3FB33-1A90-3E4C-8233-98592744B5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16640" y="2256506"/>
                    <a:ext cx="452436" cy="279367"/>
                  </a:xfrm>
                  <a:custGeom>
                    <a:avLst/>
                    <a:gdLst>
                      <a:gd name="T0" fmla="*/ 264 w 264"/>
                      <a:gd name="T1" fmla="*/ 81 h 165"/>
                      <a:gd name="T2" fmla="*/ 255 w 264"/>
                      <a:gd name="T3" fmla="*/ 50 h 165"/>
                      <a:gd name="T4" fmla="*/ 200 w 264"/>
                      <a:gd name="T5" fmla="*/ 40 h 165"/>
                      <a:gd name="T6" fmla="*/ 166 w 264"/>
                      <a:gd name="T7" fmla="*/ 14 h 165"/>
                      <a:gd name="T8" fmla="*/ 124 w 264"/>
                      <a:gd name="T9" fmla="*/ 19 h 165"/>
                      <a:gd name="T10" fmla="*/ 65 w 264"/>
                      <a:gd name="T11" fmla="*/ 15 h 165"/>
                      <a:gd name="T12" fmla="*/ 20 w 264"/>
                      <a:gd name="T13" fmla="*/ 22 h 165"/>
                      <a:gd name="T14" fmla="*/ 20 w 264"/>
                      <a:gd name="T15" fmla="*/ 46 h 165"/>
                      <a:gd name="T16" fmla="*/ 3 w 264"/>
                      <a:gd name="T17" fmla="*/ 68 h 165"/>
                      <a:gd name="T18" fmla="*/ 8 w 264"/>
                      <a:gd name="T19" fmla="*/ 93 h 165"/>
                      <a:gd name="T20" fmla="*/ 39 w 264"/>
                      <a:gd name="T21" fmla="*/ 94 h 165"/>
                      <a:gd name="T22" fmla="*/ 73 w 264"/>
                      <a:gd name="T23" fmla="*/ 91 h 165"/>
                      <a:gd name="T24" fmla="*/ 86 w 264"/>
                      <a:gd name="T25" fmla="*/ 77 h 165"/>
                      <a:gd name="T26" fmla="*/ 110 w 264"/>
                      <a:gd name="T27" fmla="*/ 97 h 165"/>
                      <a:gd name="T28" fmla="*/ 124 w 264"/>
                      <a:gd name="T29" fmla="*/ 111 h 165"/>
                      <a:gd name="T30" fmla="*/ 103 w 264"/>
                      <a:gd name="T31" fmla="*/ 136 h 165"/>
                      <a:gd name="T32" fmla="*/ 108 w 264"/>
                      <a:gd name="T33" fmla="*/ 138 h 165"/>
                      <a:gd name="T34" fmla="*/ 117 w 264"/>
                      <a:gd name="T35" fmla="*/ 138 h 165"/>
                      <a:gd name="T36" fmla="*/ 124 w 264"/>
                      <a:gd name="T37" fmla="*/ 134 h 165"/>
                      <a:gd name="T38" fmla="*/ 133 w 264"/>
                      <a:gd name="T39" fmla="*/ 127 h 165"/>
                      <a:gd name="T40" fmla="*/ 144 w 264"/>
                      <a:gd name="T41" fmla="*/ 116 h 165"/>
                      <a:gd name="T42" fmla="*/ 149 w 264"/>
                      <a:gd name="T43" fmla="*/ 115 h 165"/>
                      <a:gd name="T44" fmla="*/ 161 w 264"/>
                      <a:gd name="T45" fmla="*/ 118 h 165"/>
                      <a:gd name="T46" fmla="*/ 161 w 264"/>
                      <a:gd name="T47" fmla="*/ 119 h 165"/>
                      <a:gd name="T48" fmla="*/ 161 w 264"/>
                      <a:gd name="T49" fmla="*/ 124 h 165"/>
                      <a:gd name="T50" fmla="*/ 169 w 264"/>
                      <a:gd name="T51" fmla="*/ 128 h 165"/>
                      <a:gd name="T52" fmla="*/ 184 w 264"/>
                      <a:gd name="T53" fmla="*/ 126 h 165"/>
                      <a:gd name="T54" fmla="*/ 186 w 264"/>
                      <a:gd name="T55" fmla="*/ 130 h 165"/>
                      <a:gd name="T56" fmla="*/ 175 w 264"/>
                      <a:gd name="T57" fmla="*/ 140 h 165"/>
                      <a:gd name="T58" fmla="*/ 171 w 264"/>
                      <a:gd name="T59" fmla="*/ 148 h 165"/>
                      <a:gd name="T60" fmla="*/ 183 w 264"/>
                      <a:gd name="T61" fmla="*/ 149 h 165"/>
                      <a:gd name="T62" fmla="*/ 190 w 264"/>
                      <a:gd name="T63" fmla="*/ 158 h 165"/>
                      <a:gd name="T64" fmla="*/ 193 w 264"/>
                      <a:gd name="T65" fmla="*/ 165 h 165"/>
                      <a:gd name="T66" fmla="*/ 202 w 264"/>
                      <a:gd name="T67" fmla="*/ 163 h 165"/>
                      <a:gd name="T68" fmla="*/ 221 w 264"/>
                      <a:gd name="T69" fmla="*/ 149 h 165"/>
                      <a:gd name="T70" fmla="*/ 226 w 264"/>
                      <a:gd name="T71" fmla="*/ 148 h 165"/>
                      <a:gd name="T72" fmla="*/ 233 w 264"/>
                      <a:gd name="T73" fmla="*/ 145 h 165"/>
                      <a:gd name="T74" fmla="*/ 232 w 264"/>
                      <a:gd name="T75" fmla="*/ 140 h 165"/>
                      <a:gd name="T76" fmla="*/ 216 w 264"/>
                      <a:gd name="T77" fmla="*/ 140 h 165"/>
                      <a:gd name="T78" fmla="*/ 206 w 264"/>
                      <a:gd name="T79" fmla="*/ 138 h 165"/>
                      <a:gd name="T80" fmla="*/ 202 w 264"/>
                      <a:gd name="T81" fmla="*/ 132 h 165"/>
                      <a:gd name="T82" fmla="*/ 197 w 264"/>
                      <a:gd name="T83" fmla="*/ 125 h 165"/>
                      <a:gd name="T84" fmla="*/ 200 w 264"/>
                      <a:gd name="T85" fmla="*/ 123 h 165"/>
                      <a:gd name="T86" fmla="*/ 240 w 264"/>
                      <a:gd name="T87" fmla="*/ 111 h 165"/>
                      <a:gd name="T88" fmla="*/ 257 w 264"/>
                      <a:gd name="T89" fmla="*/ 106 h 16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0" t="0" r="r" b="b"/>
                    <a:pathLst>
                      <a:path w="264" h="165">
                        <a:moveTo>
                          <a:pt x="258" y="103"/>
                        </a:moveTo>
                        <a:lnTo>
                          <a:pt x="257" y="90"/>
                        </a:lnTo>
                        <a:lnTo>
                          <a:pt x="264" y="81"/>
                        </a:lnTo>
                        <a:lnTo>
                          <a:pt x="262" y="73"/>
                        </a:lnTo>
                        <a:lnTo>
                          <a:pt x="258" y="57"/>
                        </a:lnTo>
                        <a:lnTo>
                          <a:pt x="255" y="50"/>
                        </a:lnTo>
                        <a:lnTo>
                          <a:pt x="239" y="49"/>
                        </a:lnTo>
                        <a:lnTo>
                          <a:pt x="221" y="49"/>
                        </a:lnTo>
                        <a:lnTo>
                          <a:pt x="200" y="40"/>
                        </a:lnTo>
                        <a:lnTo>
                          <a:pt x="183" y="33"/>
                        </a:lnTo>
                        <a:lnTo>
                          <a:pt x="178" y="18"/>
                        </a:lnTo>
                        <a:lnTo>
                          <a:pt x="166" y="14"/>
                        </a:lnTo>
                        <a:lnTo>
                          <a:pt x="158" y="1"/>
                        </a:lnTo>
                        <a:lnTo>
                          <a:pt x="133" y="0"/>
                        </a:lnTo>
                        <a:lnTo>
                          <a:pt x="124" y="19"/>
                        </a:lnTo>
                        <a:lnTo>
                          <a:pt x="110" y="14"/>
                        </a:lnTo>
                        <a:lnTo>
                          <a:pt x="84" y="14"/>
                        </a:lnTo>
                        <a:lnTo>
                          <a:pt x="65" y="15"/>
                        </a:lnTo>
                        <a:lnTo>
                          <a:pt x="41" y="12"/>
                        </a:lnTo>
                        <a:lnTo>
                          <a:pt x="33" y="14"/>
                        </a:lnTo>
                        <a:lnTo>
                          <a:pt x="20" y="22"/>
                        </a:lnTo>
                        <a:lnTo>
                          <a:pt x="21" y="36"/>
                        </a:lnTo>
                        <a:lnTo>
                          <a:pt x="25" y="43"/>
                        </a:lnTo>
                        <a:lnTo>
                          <a:pt x="20" y="46"/>
                        </a:lnTo>
                        <a:lnTo>
                          <a:pt x="9" y="60"/>
                        </a:lnTo>
                        <a:lnTo>
                          <a:pt x="11" y="71"/>
                        </a:lnTo>
                        <a:lnTo>
                          <a:pt x="3" y="68"/>
                        </a:lnTo>
                        <a:lnTo>
                          <a:pt x="0" y="81"/>
                        </a:lnTo>
                        <a:lnTo>
                          <a:pt x="0" y="82"/>
                        </a:lnTo>
                        <a:lnTo>
                          <a:pt x="8" y="93"/>
                        </a:lnTo>
                        <a:lnTo>
                          <a:pt x="21" y="96"/>
                        </a:lnTo>
                        <a:lnTo>
                          <a:pt x="30" y="99"/>
                        </a:lnTo>
                        <a:lnTo>
                          <a:pt x="39" y="94"/>
                        </a:lnTo>
                        <a:lnTo>
                          <a:pt x="48" y="93"/>
                        </a:lnTo>
                        <a:lnTo>
                          <a:pt x="61" y="94"/>
                        </a:lnTo>
                        <a:lnTo>
                          <a:pt x="73" y="91"/>
                        </a:lnTo>
                        <a:lnTo>
                          <a:pt x="73" y="86"/>
                        </a:lnTo>
                        <a:lnTo>
                          <a:pt x="79" y="82"/>
                        </a:lnTo>
                        <a:lnTo>
                          <a:pt x="86" y="77"/>
                        </a:lnTo>
                        <a:lnTo>
                          <a:pt x="96" y="84"/>
                        </a:lnTo>
                        <a:lnTo>
                          <a:pt x="104" y="86"/>
                        </a:lnTo>
                        <a:lnTo>
                          <a:pt x="110" y="97"/>
                        </a:lnTo>
                        <a:lnTo>
                          <a:pt x="116" y="102"/>
                        </a:lnTo>
                        <a:lnTo>
                          <a:pt x="123" y="107"/>
                        </a:lnTo>
                        <a:lnTo>
                          <a:pt x="124" y="111"/>
                        </a:lnTo>
                        <a:lnTo>
                          <a:pt x="108" y="115"/>
                        </a:lnTo>
                        <a:lnTo>
                          <a:pt x="107" y="125"/>
                        </a:lnTo>
                        <a:lnTo>
                          <a:pt x="103" y="136"/>
                        </a:lnTo>
                        <a:lnTo>
                          <a:pt x="104" y="137"/>
                        </a:lnTo>
                        <a:lnTo>
                          <a:pt x="108" y="138"/>
                        </a:lnTo>
                        <a:lnTo>
                          <a:pt x="117" y="138"/>
                        </a:lnTo>
                        <a:lnTo>
                          <a:pt x="123" y="137"/>
                        </a:lnTo>
                        <a:lnTo>
                          <a:pt x="124" y="134"/>
                        </a:lnTo>
                        <a:lnTo>
                          <a:pt x="130" y="129"/>
                        </a:lnTo>
                        <a:lnTo>
                          <a:pt x="133" y="127"/>
                        </a:lnTo>
                        <a:lnTo>
                          <a:pt x="137" y="124"/>
                        </a:lnTo>
                        <a:lnTo>
                          <a:pt x="141" y="119"/>
                        </a:lnTo>
                        <a:lnTo>
                          <a:pt x="144" y="116"/>
                        </a:lnTo>
                        <a:lnTo>
                          <a:pt x="145" y="115"/>
                        </a:lnTo>
                        <a:lnTo>
                          <a:pt x="149" y="115"/>
                        </a:lnTo>
                        <a:lnTo>
                          <a:pt x="154" y="115"/>
                        </a:lnTo>
                        <a:lnTo>
                          <a:pt x="159" y="117"/>
                        </a:lnTo>
                        <a:lnTo>
                          <a:pt x="161" y="118"/>
                        </a:lnTo>
                        <a:lnTo>
                          <a:pt x="161" y="119"/>
                        </a:lnTo>
                        <a:lnTo>
                          <a:pt x="160" y="119"/>
                        </a:lnTo>
                        <a:lnTo>
                          <a:pt x="160" y="120"/>
                        </a:lnTo>
                        <a:lnTo>
                          <a:pt x="161" y="124"/>
                        </a:lnTo>
                        <a:lnTo>
                          <a:pt x="165" y="127"/>
                        </a:lnTo>
                        <a:lnTo>
                          <a:pt x="167" y="127"/>
                        </a:lnTo>
                        <a:lnTo>
                          <a:pt x="169" y="128"/>
                        </a:lnTo>
                        <a:lnTo>
                          <a:pt x="177" y="127"/>
                        </a:lnTo>
                        <a:lnTo>
                          <a:pt x="184" y="126"/>
                        </a:lnTo>
                        <a:lnTo>
                          <a:pt x="186" y="127"/>
                        </a:lnTo>
                        <a:lnTo>
                          <a:pt x="187" y="128"/>
                        </a:lnTo>
                        <a:lnTo>
                          <a:pt x="186" y="130"/>
                        </a:lnTo>
                        <a:lnTo>
                          <a:pt x="183" y="134"/>
                        </a:lnTo>
                        <a:lnTo>
                          <a:pt x="175" y="140"/>
                        </a:lnTo>
                        <a:lnTo>
                          <a:pt x="171" y="146"/>
                        </a:lnTo>
                        <a:lnTo>
                          <a:pt x="170" y="147"/>
                        </a:lnTo>
                        <a:lnTo>
                          <a:pt x="171" y="148"/>
                        </a:lnTo>
                        <a:lnTo>
                          <a:pt x="176" y="149"/>
                        </a:lnTo>
                        <a:lnTo>
                          <a:pt x="183" y="149"/>
                        </a:lnTo>
                        <a:lnTo>
                          <a:pt x="187" y="152"/>
                        </a:lnTo>
                        <a:lnTo>
                          <a:pt x="189" y="155"/>
                        </a:lnTo>
                        <a:lnTo>
                          <a:pt x="190" y="158"/>
                        </a:lnTo>
                        <a:lnTo>
                          <a:pt x="191" y="163"/>
                        </a:lnTo>
                        <a:lnTo>
                          <a:pt x="193" y="165"/>
                        </a:lnTo>
                        <a:lnTo>
                          <a:pt x="197" y="164"/>
                        </a:lnTo>
                        <a:lnTo>
                          <a:pt x="202" y="163"/>
                        </a:lnTo>
                        <a:lnTo>
                          <a:pt x="208" y="158"/>
                        </a:lnTo>
                        <a:lnTo>
                          <a:pt x="215" y="154"/>
                        </a:lnTo>
                        <a:lnTo>
                          <a:pt x="221" y="149"/>
                        </a:lnTo>
                        <a:lnTo>
                          <a:pt x="224" y="148"/>
                        </a:lnTo>
                        <a:lnTo>
                          <a:pt x="226" y="148"/>
                        </a:lnTo>
                        <a:lnTo>
                          <a:pt x="228" y="148"/>
                        </a:lnTo>
                        <a:lnTo>
                          <a:pt x="231" y="148"/>
                        </a:lnTo>
                        <a:lnTo>
                          <a:pt x="233" y="145"/>
                        </a:lnTo>
                        <a:lnTo>
                          <a:pt x="233" y="143"/>
                        </a:lnTo>
                        <a:lnTo>
                          <a:pt x="233" y="142"/>
                        </a:lnTo>
                        <a:lnTo>
                          <a:pt x="232" y="140"/>
                        </a:lnTo>
                        <a:lnTo>
                          <a:pt x="230" y="139"/>
                        </a:lnTo>
                        <a:lnTo>
                          <a:pt x="216" y="140"/>
                        </a:lnTo>
                        <a:lnTo>
                          <a:pt x="213" y="140"/>
                        </a:lnTo>
                        <a:lnTo>
                          <a:pt x="209" y="140"/>
                        </a:lnTo>
                        <a:lnTo>
                          <a:pt x="206" y="138"/>
                        </a:lnTo>
                        <a:lnTo>
                          <a:pt x="205" y="136"/>
                        </a:lnTo>
                        <a:lnTo>
                          <a:pt x="202" y="132"/>
                        </a:lnTo>
                        <a:lnTo>
                          <a:pt x="198" y="127"/>
                        </a:lnTo>
                        <a:lnTo>
                          <a:pt x="197" y="126"/>
                        </a:lnTo>
                        <a:lnTo>
                          <a:pt x="197" y="125"/>
                        </a:lnTo>
                        <a:lnTo>
                          <a:pt x="198" y="124"/>
                        </a:lnTo>
                        <a:lnTo>
                          <a:pt x="200" y="123"/>
                        </a:lnTo>
                        <a:lnTo>
                          <a:pt x="218" y="118"/>
                        </a:lnTo>
                        <a:lnTo>
                          <a:pt x="230" y="115"/>
                        </a:lnTo>
                        <a:lnTo>
                          <a:pt x="240" y="111"/>
                        </a:lnTo>
                        <a:lnTo>
                          <a:pt x="249" y="108"/>
                        </a:lnTo>
                        <a:lnTo>
                          <a:pt x="257" y="106"/>
                        </a:lnTo>
                        <a:lnTo>
                          <a:pt x="258" y="10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" name="Freeform 435">
                    <a:extLst>
                      <a:ext uri="{FF2B5EF4-FFF2-40B4-BE49-F238E27FC236}">
                        <a16:creationId xmlns:a16="http://schemas.microsoft.com/office/drawing/2014/main" id="{587185CA-11AA-9A41-B1A9-49C4D56E7F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77224" y="2114283"/>
                    <a:ext cx="135388" cy="103281"/>
                  </a:xfrm>
                  <a:custGeom>
                    <a:avLst/>
                    <a:gdLst>
                      <a:gd name="T0" fmla="*/ 33 w 79"/>
                      <a:gd name="T1" fmla="*/ 45 h 61"/>
                      <a:gd name="T2" fmla="*/ 31 w 79"/>
                      <a:gd name="T3" fmla="*/ 36 h 61"/>
                      <a:gd name="T4" fmla="*/ 27 w 79"/>
                      <a:gd name="T5" fmla="*/ 29 h 61"/>
                      <a:gd name="T6" fmla="*/ 14 w 79"/>
                      <a:gd name="T7" fmla="*/ 26 h 61"/>
                      <a:gd name="T8" fmla="*/ 0 w 79"/>
                      <a:gd name="T9" fmla="*/ 23 h 61"/>
                      <a:gd name="T10" fmla="*/ 1 w 79"/>
                      <a:gd name="T11" fmla="*/ 20 h 61"/>
                      <a:gd name="T12" fmla="*/ 0 w 79"/>
                      <a:gd name="T13" fmla="*/ 20 h 61"/>
                      <a:gd name="T14" fmla="*/ 0 w 79"/>
                      <a:gd name="T15" fmla="*/ 20 h 61"/>
                      <a:gd name="T16" fmla="*/ 2 w 79"/>
                      <a:gd name="T17" fmla="*/ 5 h 61"/>
                      <a:gd name="T18" fmla="*/ 13 w 79"/>
                      <a:gd name="T19" fmla="*/ 0 h 61"/>
                      <a:gd name="T20" fmla="*/ 51 w 79"/>
                      <a:gd name="T21" fmla="*/ 2 h 61"/>
                      <a:gd name="T22" fmla="*/ 62 w 79"/>
                      <a:gd name="T23" fmla="*/ 8 h 61"/>
                      <a:gd name="T24" fmla="*/ 73 w 79"/>
                      <a:gd name="T25" fmla="*/ 14 h 61"/>
                      <a:gd name="T26" fmla="*/ 79 w 79"/>
                      <a:gd name="T27" fmla="*/ 15 h 61"/>
                      <a:gd name="T28" fmla="*/ 74 w 79"/>
                      <a:gd name="T29" fmla="*/ 29 h 61"/>
                      <a:gd name="T30" fmla="*/ 71 w 79"/>
                      <a:gd name="T31" fmla="*/ 42 h 61"/>
                      <a:gd name="T32" fmla="*/ 61 w 79"/>
                      <a:gd name="T33" fmla="*/ 60 h 61"/>
                      <a:gd name="T34" fmla="*/ 44 w 79"/>
                      <a:gd name="T35" fmla="*/ 61 h 61"/>
                      <a:gd name="T36" fmla="*/ 40 w 79"/>
                      <a:gd name="T37" fmla="*/ 52 h 61"/>
                      <a:gd name="T38" fmla="*/ 34 w 79"/>
                      <a:gd name="T39" fmla="*/ 46 h 61"/>
                      <a:gd name="T40" fmla="*/ 33 w 79"/>
                      <a:gd name="T41" fmla="*/ 45 h 6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79" h="61">
                        <a:moveTo>
                          <a:pt x="33" y="45"/>
                        </a:moveTo>
                        <a:lnTo>
                          <a:pt x="31" y="36"/>
                        </a:lnTo>
                        <a:lnTo>
                          <a:pt x="27" y="29"/>
                        </a:lnTo>
                        <a:lnTo>
                          <a:pt x="14" y="26"/>
                        </a:lnTo>
                        <a:lnTo>
                          <a:pt x="0" y="23"/>
                        </a:lnTo>
                        <a:lnTo>
                          <a:pt x="1" y="20"/>
                        </a:lnTo>
                        <a:lnTo>
                          <a:pt x="0" y="20"/>
                        </a:lnTo>
                        <a:lnTo>
                          <a:pt x="2" y="5"/>
                        </a:lnTo>
                        <a:lnTo>
                          <a:pt x="13" y="0"/>
                        </a:lnTo>
                        <a:lnTo>
                          <a:pt x="51" y="2"/>
                        </a:lnTo>
                        <a:lnTo>
                          <a:pt x="62" y="8"/>
                        </a:lnTo>
                        <a:lnTo>
                          <a:pt x="73" y="14"/>
                        </a:lnTo>
                        <a:lnTo>
                          <a:pt x="79" y="15"/>
                        </a:lnTo>
                        <a:lnTo>
                          <a:pt x="74" y="29"/>
                        </a:lnTo>
                        <a:lnTo>
                          <a:pt x="71" y="42"/>
                        </a:lnTo>
                        <a:lnTo>
                          <a:pt x="61" y="60"/>
                        </a:lnTo>
                        <a:lnTo>
                          <a:pt x="44" y="61"/>
                        </a:lnTo>
                        <a:lnTo>
                          <a:pt x="40" y="52"/>
                        </a:lnTo>
                        <a:lnTo>
                          <a:pt x="34" y="46"/>
                        </a:lnTo>
                        <a:lnTo>
                          <a:pt x="33" y="4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0" name="Freeform 437">
                    <a:extLst>
                      <a:ext uri="{FF2B5EF4-FFF2-40B4-BE49-F238E27FC236}">
                        <a16:creationId xmlns:a16="http://schemas.microsoft.com/office/drawing/2014/main" id="{2D2DCEFD-9EB4-EF47-BFF9-301878B3B4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80651" y="2060102"/>
                    <a:ext cx="161095" cy="79577"/>
                  </a:xfrm>
                  <a:custGeom>
                    <a:avLst/>
                    <a:gdLst>
                      <a:gd name="T0" fmla="*/ 85 w 94"/>
                      <a:gd name="T1" fmla="*/ 4 h 47"/>
                      <a:gd name="T2" fmla="*/ 77 w 94"/>
                      <a:gd name="T3" fmla="*/ 3 h 47"/>
                      <a:gd name="T4" fmla="*/ 68 w 94"/>
                      <a:gd name="T5" fmla="*/ 5 h 47"/>
                      <a:gd name="T6" fmla="*/ 57 w 94"/>
                      <a:gd name="T7" fmla="*/ 0 h 47"/>
                      <a:gd name="T8" fmla="*/ 45 w 94"/>
                      <a:gd name="T9" fmla="*/ 0 h 47"/>
                      <a:gd name="T10" fmla="*/ 45 w 94"/>
                      <a:gd name="T11" fmla="*/ 3 h 47"/>
                      <a:gd name="T12" fmla="*/ 45 w 94"/>
                      <a:gd name="T13" fmla="*/ 3 h 47"/>
                      <a:gd name="T14" fmla="*/ 44 w 94"/>
                      <a:gd name="T15" fmla="*/ 9 h 47"/>
                      <a:gd name="T16" fmla="*/ 41 w 94"/>
                      <a:gd name="T17" fmla="*/ 16 h 47"/>
                      <a:gd name="T18" fmla="*/ 39 w 94"/>
                      <a:gd name="T19" fmla="*/ 19 h 47"/>
                      <a:gd name="T20" fmla="*/ 36 w 94"/>
                      <a:gd name="T21" fmla="*/ 21 h 47"/>
                      <a:gd name="T22" fmla="*/ 34 w 94"/>
                      <a:gd name="T23" fmla="*/ 21 h 47"/>
                      <a:gd name="T24" fmla="*/ 31 w 94"/>
                      <a:gd name="T25" fmla="*/ 19 h 47"/>
                      <a:gd name="T26" fmla="*/ 31 w 94"/>
                      <a:gd name="T27" fmla="*/ 19 h 47"/>
                      <a:gd name="T28" fmla="*/ 24 w 94"/>
                      <a:gd name="T29" fmla="*/ 11 h 47"/>
                      <a:gd name="T30" fmla="*/ 18 w 94"/>
                      <a:gd name="T31" fmla="*/ 4 h 47"/>
                      <a:gd name="T32" fmla="*/ 16 w 94"/>
                      <a:gd name="T33" fmla="*/ 2 h 47"/>
                      <a:gd name="T34" fmla="*/ 14 w 94"/>
                      <a:gd name="T35" fmla="*/ 1 h 47"/>
                      <a:gd name="T36" fmla="*/ 12 w 94"/>
                      <a:gd name="T37" fmla="*/ 1 h 47"/>
                      <a:gd name="T38" fmla="*/ 9 w 94"/>
                      <a:gd name="T39" fmla="*/ 3 h 47"/>
                      <a:gd name="T40" fmla="*/ 9 w 94"/>
                      <a:gd name="T41" fmla="*/ 3 h 47"/>
                      <a:gd name="T42" fmla="*/ 3 w 94"/>
                      <a:gd name="T43" fmla="*/ 14 h 47"/>
                      <a:gd name="T44" fmla="*/ 0 w 94"/>
                      <a:gd name="T45" fmla="*/ 21 h 47"/>
                      <a:gd name="T46" fmla="*/ 0 w 94"/>
                      <a:gd name="T47" fmla="*/ 29 h 47"/>
                      <a:gd name="T48" fmla="*/ 0 w 94"/>
                      <a:gd name="T49" fmla="*/ 29 h 47"/>
                      <a:gd name="T50" fmla="*/ 0 w 94"/>
                      <a:gd name="T51" fmla="*/ 32 h 47"/>
                      <a:gd name="T52" fmla="*/ 0 w 94"/>
                      <a:gd name="T53" fmla="*/ 37 h 47"/>
                      <a:gd name="T54" fmla="*/ 11 w 94"/>
                      <a:gd name="T55" fmla="*/ 32 h 47"/>
                      <a:gd name="T56" fmla="*/ 49 w 94"/>
                      <a:gd name="T57" fmla="*/ 34 h 47"/>
                      <a:gd name="T58" fmla="*/ 60 w 94"/>
                      <a:gd name="T59" fmla="*/ 40 h 47"/>
                      <a:gd name="T60" fmla="*/ 71 w 94"/>
                      <a:gd name="T61" fmla="*/ 46 h 47"/>
                      <a:gd name="T62" fmla="*/ 77 w 94"/>
                      <a:gd name="T63" fmla="*/ 47 h 47"/>
                      <a:gd name="T64" fmla="*/ 94 w 94"/>
                      <a:gd name="T65" fmla="*/ 31 h 47"/>
                      <a:gd name="T66" fmla="*/ 85 w 94"/>
                      <a:gd name="T67" fmla="*/ 4 h 4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94" h="47">
                        <a:moveTo>
                          <a:pt x="85" y="4"/>
                        </a:moveTo>
                        <a:lnTo>
                          <a:pt x="77" y="3"/>
                        </a:lnTo>
                        <a:lnTo>
                          <a:pt x="68" y="5"/>
                        </a:lnTo>
                        <a:lnTo>
                          <a:pt x="57" y="0"/>
                        </a:lnTo>
                        <a:lnTo>
                          <a:pt x="45" y="0"/>
                        </a:lnTo>
                        <a:lnTo>
                          <a:pt x="45" y="3"/>
                        </a:lnTo>
                        <a:lnTo>
                          <a:pt x="44" y="9"/>
                        </a:lnTo>
                        <a:lnTo>
                          <a:pt x="41" y="16"/>
                        </a:lnTo>
                        <a:lnTo>
                          <a:pt x="39" y="19"/>
                        </a:lnTo>
                        <a:lnTo>
                          <a:pt x="36" y="21"/>
                        </a:lnTo>
                        <a:lnTo>
                          <a:pt x="34" y="21"/>
                        </a:lnTo>
                        <a:lnTo>
                          <a:pt x="31" y="19"/>
                        </a:lnTo>
                        <a:lnTo>
                          <a:pt x="24" y="11"/>
                        </a:lnTo>
                        <a:lnTo>
                          <a:pt x="18" y="4"/>
                        </a:lnTo>
                        <a:lnTo>
                          <a:pt x="16" y="2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9" y="3"/>
                        </a:lnTo>
                        <a:lnTo>
                          <a:pt x="3" y="14"/>
                        </a:lnTo>
                        <a:lnTo>
                          <a:pt x="0" y="21"/>
                        </a:lnTo>
                        <a:lnTo>
                          <a:pt x="0" y="29"/>
                        </a:lnTo>
                        <a:lnTo>
                          <a:pt x="0" y="32"/>
                        </a:lnTo>
                        <a:lnTo>
                          <a:pt x="0" y="37"/>
                        </a:lnTo>
                        <a:lnTo>
                          <a:pt x="11" y="32"/>
                        </a:lnTo>
                        <a:lnTo>
                          <a:pt x="49" y="34"/>
                        </a:lnTo>
                        <a:lnTo>
                          <a:pt x="60" y="40"/>
                        </a:lnTo>
                        <a:lnTo>
                          <a:pt x="71" y="46"/>
                        </a:lnTo>
                        <a:lnTo>
                          <a:pt x="77" y="47"/>
                        </a:lnTo>
                        <a:lnTo>
                          <a:pt x="94" y="31"/>
                        </a:lnTo>
                        <a:lnTo>
                          <a:pt x="85" y="4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1" name="Freeform 443">
                    <a:extLst>
                      <a:ext uri="{FF2B5EF4-FFF2-40B4-BE49-F238E27FC236}">
                        <a16:creationId xmlns:a16="http://schemas.microsoft.com/office/drawing/2014/main" id="{FB822CAC-1F48-5B47-B019-5575F3B9AF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35492" y="1995764"/>
                    <a:ext cx="106254" cy="72805"/>
                  </a:xfrm>
                  <a:custGeom>
                    <a:avLst/>
                    <a:gdLst>
                      <a:gd name="T0" fmla="*/ 57 w 62"/>
                      <a:gd name="T1" fmla="*/ 1 h 43"/>
                      <a:gd name="T2" fmla="*/ 56 w 62"/>
                      <a:gd name="T3" fmla="*/ 1 h 43"/>
                      <a:gd name="T4" fmla="*/ 56 w 62"/>
                      <a:gd name="T5" fmla="*/ 1 h 43"/>
                      <a:gd name="T6" fmla="*/ 47 w 62"/>
                      <a:gd name="T7" fmla="*/ 0 h 43"/>
                      <a:gd name="T8" fmla="*/ 35 w 62"/>
                      <a:gd name="T9" fmla="*/ 0 h 43"/>
                      <a:gd name="T10" fmla="*/ 23 w 62"/>
                      <a:gd name="T11" fmla="*/ 1 h 43"/>
                      <a:gd name="T12" fmla="*/ 14 w 62"/>
                      <a:gd name="T13" fmla="*/ 2 h 43"/>
                      <a:gd name="T14" fmla="*/ 14 w 62"/>
                      <a:gd name="T15" fmla="*/ 2 h 43"/>
                      <a:gd name="T16" fmla="*/ 11 w 62"/>
                      <a:gd name="T17" fmla="*/ 4 h 43"/>
                      <a:gd name="T18" fmla="*/ 8 w 62"/>
                      <a:gd name="T19" fmla="*/ 5 h 43"/>
                      <a:gd name="T20" fmla="*/ 3 w 62"/>
                      <a:gd name="T21" fmla="*/ 10 h 43"/>
                      <a:gd name="T22" fmla="*/ 1 w 62"/>
                      <a:gd name="T23" fmla="*/ 14 h 43"/>
                      <a:gd name="T24" fmla="*/ 0 w 62"/>
                      <a:gd name="T25" fmla="*/ 17 h 43"/>
                      <a:gd name="T26" fmla="*/ 0 w 62"/>
                      <a:gd name="T27" fmla="*/ 17 h 43"/>
                      <a:gd name="T28" fmla="*/ 0 w 62"/>
                      <a:gd name="T29" fmla="*/ 21 h 43"/>
                      <a:gd name="T30" fmla="*/ 0 w 62"/>
                      <a:gd name="T31" fmla="*/ 24 h 43"/>
                      <a:gd name="T32" fmla="*/ 1 w 62"/>
                      <a:gd name="T33" fmla="*/ 25 h 43"/>
                      <a:gd name="T34" fmla="*/ 2 w 62"/>
                      <a:gd name="T35" fmla="*/ 26 h 43"/>
                      <a:gd name="T36" fmla="*/ 8 w 62"/>
                      <a:gd name="T37" fmla="*/ 26 h 43"/>
                      <a:gd name="T38" fmla="*/ 8 w 62"/>
                      <a:gd name="T39" fmla="*/ 26 h 43"/>
                      <a:gd name="T40" fmla="*/ 11 w 62"/>
                      <a:gd name="T41" fmla="*/ 28 h 43"/>
                      <a:gd name="T42" fmla="*/ 13 w 62"/>
                      <a:gd name="T43" fmla="*/ 28 h 43"/>
                      <a:gd name="T44" fmla="*/ 14 w 62"/>
                      <a:gd name="T45" fmla="*/ 30 h 43"/>
                      <a:gd name="T46" fmla="*/ 14 w 62"/>
                      <a:gd name="T47" fmla="*/ 33 h 43"/>
                      <a:gd name="T48" fmla="*/ 14 w 62"/>
                      <a:gd name="T49" fmla="*/ 33 h 43"/>
                      <a:gd name="T50" fmla="*/ 13 w 62"/>
                      <a:gd name="T51" fmla="*/ 38 h 43"/>
                      <a:gd name="T52" fmla="*/ 25 w 62"/>
                      <a:gd name="T53" fmla="*/ 38 h 43"/>
                      <a:gd name="T54" fmla="*/ 36 w 62"/>
                      <a:gd name="T55" fmla="*/ 43 h 43"/>
                      <a:gd name="T56" fmla="*/ 45 w 62"/>
                      <a:gd name="T57" fmla="*/ 41 h 43"/>
                      <a:gd name="T58" fmla="*/ 53 w 62"/>
                      <a:gd name="T59" fmla="*/ 43 h 43"/>
                      <a:gd name="T60" fmla="*/ 55 w 62"/>
                      <a:gd name="T61" fmla="*/ 26 h 43"/>
                      <a:gd name="T62" fmla="*/ 56 w 62"/>
                      <a:gd name="T63" fmla="*/ 13 h 43"/>
                      <a:gd name="T64" fmla="*/ 62 w 62"/>
                      <a:gd name="T65" fmla="*/ 6 h 43"/>
                      <a:gd name="T66" fmla="*/ 58 w 62"/>
                      <a:gd name="T67" fmla="*/ 1 h 43"/>
                      <a:gd name="T68" fmla="*/ 57 w 62"/>
                      <a:gd name="T69" fmla="*/ 1 h 4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2" h="43">
                        <a:moveTo>
                          <a:pt x="57" y="1"/>
                        </a:moveTo>
                        <a:lnTo>
                          <a:pt x="56" y="1"/>
                        </a:lnTo>
                        <a:lnTo>
                          <a:pt x="47" y="0"/>
                        </a:lnTo>
                        <a:lnTo>
                          <a:pt x="35" y="0"/>
                        </a:lnTo>
                        <a:lnTo>
                          <a:pt x="23" y="1"/>
                        </a:lnTo>
                        <a:lnTo>
                          <a:pt x="14" y="2"/>
                        </a:lnTo>
                        <a:lnTo>
                          <a:pt x="11" y="4"/>
                        </a:lnTo>
                        <a:lnTo>
                          <a:pt x="8" y="5"/>
                        </a:lnTo>
                        <a:lnTo>
                          <a:pt x="3" y="10"/>
                        </a:lnTo>
                        <a:lnTo>
                          <a:pt x="1" y="14"/>
                        </a:lnTo>
                        <a:lnTo>
                          <a:pt x="0" y="17"/>
                        </a:lnTo>
                        <a:lnTo>
                          <a:pt x="0" y="21"/>
                        </a:lnTo>
                        <a:lnTo>
                          <a:pt x="0" y="24"/>
                        </a:lnTo>
                        <a:lnTo>
                          <a:pt x="1" y="25"/>
                        </a:lnTo>
                        <a:lnTo>
                          <a:pt x="2" y="26"/>
                        </a:lnTo>
                        <a:lnTo>
                          <a:pt x="8" y="26"/>
                        </a:lnTo>
                        <a:lnTo>
                          <a:pt x="11" y="28"/>
                        </a:lnTo>
                        <a:lnTo>
                          <a:pt x="13" y="28"/>
                        </a:lnTo>
                        <a:lnTo>
                          <a:pt x="14" y="30"/>
                        </a:lnTo>
                        <a:lnTo>
                          <a:pt x="14" y="33"/>
                        </a:lnTo>
                        <a:lnTo>
                          <a:pt x="13" y="38"/>
                        </a:lnTo>
                        <a:lnTo>
                          <a:pt x="25" y="38"/>
                        </a:lnTo>
                        <a:lnTo>
                          <a:pt x="36" y="43"/>
                        </a:lnTo>
                        <a:lnTo>
                          <a:pt x="45" y="41"/>
                        </a:lnTo>
                        <a:lnTo>
                          <a:pt x="53" y="43"/>
                        </a:lnTo>
                        <a:lnTo>
                          <a:pt x="55" y="26"/>
                        </a:lnTo>
                        <a:lnTo>
                          <a:pt x="56" y="13"/>
                        </a:lnTo>
                        <a:lnTo>
                          <a:pt x="62" y="6"/>
                        </a:lnTo>
                        <a:lnTo>
                          <a:pt x="58" y="1"/>
                        </a:lnTo>
                        <a:lnTo>
                          <a:pt x="57" y="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2" name="Freeform 446">
                    <a:extLst>
                      <a:ext uri="{FF2B5EF4-FFF2-40B4-BE49-F238E27FC236}">
                        <a16:creationId xmlns:a16="http://schemas.microsoft.com/office/drawing/2014/main" id="{552804A9-A5B1-DA40-940C-5E1243DB2A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39611" y="2060102"/>
                    <a:ext cx="61696" cy="110054"/>
                  </a:xfrm>
                  <a:custGeom>
                    <a:avLst/>
                    <a:gdLst>
                      <a:gd name="T0" fmla="*/ 9 w 36"/>
                      <a:gd name="T1" fmla="*/ 62 h 65"/>
                      <a:gd name="T2" fmla="*/ 21 w 36"/>
                      <a:gd name="T3" fmla="*/ 65 h 65"/>
                      <a:gd name="T4" fmla="*/ 21 w 36"/>
                      <a:gd name="T5" fmla="*/ 65 h 65"/>
                      <a:gd name="T6" fmla="*/ 21 w 36"/>
                      <a:gd name="T7" fmla="*/ 61 h 65"/>
                      <a:gd name="T8" fmla="*/ 20 w 36"/>
                      <a:gd name="T9" fmla="*/ 58 h 65"/>
                      <a:gd name="T10" fmla="*/ 20 w 36"/>
                      <a:gd name="T11" fmla="*/ 58 h 65"/>
                      <a:gd name="T12" fmla="*/ 21 w 36"/>
                      <a:gd name="T13" fmla="*/ 50 h 65"/>
                      <a:gd name="T14" fmla="*/ 22 w 36"/>
                      <a:gd name="T15" fmla="*/ 43 h 65"/>
                      <a:gd name="T16" fmla="*/ 25 w 36"/>
                      <a:gd name="T17" fmla="*/ 38 h 65"/>
                      <a:gd name="T18" fmla="*/ 27 w 36"/>
                      <a:gd name="T19" fmla="*/ 37 h 65"/>
                      <a:gd name="T20" fmla="*/ 28 w 36"/>
                      <a:gd name="T21" fmla="*/ 36 h 65"/>
                      <a:gd name="T22" fmla="*/ 28 w 36"/>
                      <a:gd name="T23" fmla="*/ 36 h 65"/>
                      <a:gd name="T24" fmla="*/ 31 w 36"/>
                      <a:gd name="T25" fmla="*/ 33 h 65"/>
                      <a:gd name="T26" fmla="*/ 33 w 36"/>
                      <a:gd name="T27" fmla="*/ 31 h 65"/>
                      <a:gd name="T28" fmla="*/ 35 w 36"/>
                      <a:gd name="T29" fmla="*/ 29 h 65"/>
                      <a:gd name="T30" fmla="*/ 33 w 36"/>
                      <a:gd name="T31" fmla="*/ 25 h 65"/>
                      <a:gd name="T32" fmla="*/ 33 w 36"/>
                      <a:gd name="T33" fmla="*/ 25 h 65"/>
                      <a:gd name="T34" fmla="*/ 31 w 36"/>
                      <a:gd name="T35" fmla="*/ 23 h 65"/>
                      <a:gd name="T36" fmla="*/ 28 w 36"/>
                      <a:gd name="T37" fmla="*/ 23 h 65"/>
                      <a:gd name="T38" fmla="*/ 26 w 36"/>
                      <a:gd name="T39" fmla="*/ 23 h 65"/>
                      <a:gd name="T40" fmla="*/ 21 w 36"/>
                      <a:gd name="T41" fmla="*/ 24 h 65"/>
                      <a:gd name="T42" fmla="*/ 21 w 36"/>
                      <a:gd name="T43" fmla="*/ 24 h 65"/>
                      <a:gd name="T44" fmla="*/ 16 w 36"/>
                      <a:gd name="T45" fmla="*/ 27 h 65"/>
                      <a:gd name="T46" fmla="*/ 11 w 36"/>
                      <a:gd name="T47" fmla="*/ 27 h 65"/>
                      <a:gd name="T48" fmla="*/ 10 w 36"/>
                      <a:gd name="T49" fmla="*/ 25 h 65"/>
                      <a:gd name="T50" fmla="*/ 10 w 36"/>
                      <a:gd name="T51" fmla="*/ 25 h 65"/>
                      <a:gd name="T52" fmla="*/ 11 w 36"/>
                      <a:gd name="T53" fmla="*/ 24 h 65"/>
                      <a:gd name="T54" fmla="*/ 13 w 36"/>
                      <a:gd name="T55" fmla="*/ 22 h 65"/>
                      <a:gd name="T56" fmla="*/ 13 w 36"/>
                      <a:gd name="T57" fmla="*/ 22 h 65"/>
                      <a:gd name="T58" fmla="*/ 29 w 36"/>
                      <a:gd name="T59" fmla="*/ 15 h 65"/>
                      <a:gd name="T60" fmla="*/ 33 w 36"/>
                      <a:gd name="T61" fmla="*/ 12 h 65"/>
                      <a:gd name="T62" fmla="*/ 36 w 36"/>
                      <a:gd name="T63" fmla="*/ 10 h 65"/>
                      <a:gd name="T64" fmla="*/ 36 w 36"/>
                      <a:gd name="T65" fmla="*/ 8 h 65"/>
                      <a:gd name="T66" fmla="*/ 36 w 36"/>
                      <a:gd name="T67" fmla="*/ 8 h 65"/>
                      <a:gd name="T68" fmla="*/ 36 w 36"/>
                      <a:gd name="T69" fmla="*/ 1 h 65"/>
                      <a:gd name="T70" fmla="*/ 35 w 36"/>
                      <a:gd name="T71" fmla="*/ 0 h 65"/>
                      <a:gd name="T72" fmla="*/ 33 w 36"/>
                      <a:gd name="T73" fmla="*/ 0 h 65"/>
                      <a:gd name="T74" fmla="*/ 29 w 36"/>
                      <a:gd name="T75" fmla="*/ 1 h 65"/>
                      <a:gd name="T76" fmla="*/ 29 w 36"/>
                      <a:gd name="T77" fmla="*/ 1 h 65"/>
                      <a:gd name="T78" fmla="*/ 20 w 36"/>
                      <a:gd name="T79" fmla="*/ 6 h 65"/>
                      <a:gd name="T80" fmla="*/ 11 w 36"/>
                      <a:gd name="T81" fmla="*/ 12 h 65"/>
                      <a:gd name="T82" fmla="*/ 7 w 36"/>
                      <a:gd name="T83" fmla="*/ 16 h 65"/>
                      <a:gd name="T84" fmla="*/ 3 w 36"/>
                      <a:gd name="T85" fmla="*/ 21 h 65"/>
                      <a:gd name="T86" fmla="*/ 0 w 36"/>
                      <a:gd name="T87" fmla="*/ 25 h 65"/>
                      <a:gd name="T88" fmla="*/ 0 w 36"/>
                      <a:gd name="T89" fmla="*/ 30 h 65"/>
                      <a:gd name="T90" fmla="*/ 0 w 36"/>
                      <a:gd name="T91" fmla="*/ 30 h 65"/>
                      <a:gd name="T92" fmla="*/ 0 w 36"/>
                      <a:gd name="T93" fmla="*/ 40 h 65"/>
                      <a:gd name="T94" fmla="*/ 0 w 36"/>
                      <a:gd name="T95" fmla="*/ 49 h 65"/>
                      <a:gd name="T96" fmla="*/ 2 w 36"/>
                      <a:gd name="T97" fmla="*/ 56 h 65"/>
                      <a:gd name="T98" fmla="*/ 3 w 36"/>
                      <a:gd name="T99" fmla="*/ 58 h 65"/>
                      <a:gd name="T100" fmla="*/ 4 w 36"/>
                      <a:gd name="T101" fmla="*/ 60 h 65"/>
                      <a:gd name="T102" fmla="*/ 4 w 36"/>
                      <a:gd name="T103" fmla="*/ 60 h 65"/>
                      <a:gd name="T104" fmla="*/ 8 w 36"/>
                      <a:gd name="T105" fmla="*/ 61 h 65"/>
                      <a:gd name="T106" fmla="*/ 9 w 36"/>
                      <a:gd name="T107" fmla="*/ 62 h 65"/>
                      <a:gd name="T108" fmla="*/ 9 w 36"/>
                      <a:gd name="T109" fmla="*/ 62 h 65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36" h="65">
                        <a:moveTo>
                          <a:pt x="9" y="62"/>
                        </a:moveTo>
                        <a:lnTo>
                          <a:pt x="21" y="65"/>
                        </a:lnTo>
                        <a:lnTo>
                          <a:pt x="21" y="61"/>
                        </a:lnTo>
                        <a:lnTo>
                          <a:pt x="20" y="58"/>
                        </a:lnTo>
                        <a:lnTo>
                          <a:pt x="21" y="50"/>
                        </a:lnTo>
                        <a:lnTo>
                          <a:pt x="22" y="43"/>
                        </a:lnTo>
                        <a:lnTo>
                          <a:pt x="25" y="38"/>
                        </a:lnTo>
                        <a:lnTo>
                          <a:pt x="27" y="37"/>
                        </a:lnTo>
                        <a:lnTo>
                          <a:pt x="28" y="36"/>
                        </a:lnTo>
                        <a:lnTo>
                          <a:pt x="31" y="33"/>
                        </a:lnTo>
                        <a:lnTo>
                          <a:pt x="33" y="31"/>
                        </a:lnTo>
                        <a:lnTo>
                          <a:pt x="35" y="29"/>
                        </a:lnTo>
                        <a:lnTo>
                          <a:pt x="33" y="25"/>
                        </a:lnTo>
                        <a:lnTo>
                          <a:pt x="31" y="23"/>
                        </a:lnTo>
                        <a:lnTo>
                          <a:pt x="28" y="23"/>
                        </a:lnTo>
                        <a:lnTo>
                          <a:pt x="26" y="23"/>
                        </a:lnTo>
                        <a:lnTo>
                          <a:pt x="21" y="24"/>
                        </a:lnTo>
                        <a:lnTo>
                          <a:pt x="16" y="27"/>
                        </a:lnTo>
                        <a:lnTo>
                          <a:pt x="11" y="27"/>
                        </a:lnTo>
                        <a:lnTo>
                          <a:pt x="10" y="25"/>
                        </a:lnTo>
                        <a:lnTo>
                          <a:pt x="11" y="24"/>
                        </a:lnTo>
                        <a:lnTo>
                          <a:pt x="13" y="22"/>
                        </a:lnTo>
                        <a:lnTo>
                          <a:pt x="29" y="15"/>
                        </a:lnTo>
                        <a:lnTo>
                          <a:pt x="33" y="12"/>
                        </a:lnTo>
                        <a:lnTo>
                          <a:pt x="36" y="10"/>
                        </a:lnTo>
                        <a:lnTo>
                          <a:pt x="36" y="8"/>
                        </a:lnTo>
                        <a:lnTo>
                          <a:pt x="36" y="1"/>
                        </a:lnTo>
                        <a:lnTo>
                          <a:pt x="35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0" y="6"/>
                        </a:lnTo>
                        <a:lnTo>
                          <a:pt x="11" y="12"/>
                        </a:lnTo>
                        <a:lnTo>
                          <a:pt x="7" y="16"/>
                        </a:lnTo>
                        <a:lnTo>
                          <a:pt x="3" y="21"/>
                        </a:lnTo>
                        <a:lnTo>
                          <a:pt x="0" y="25"/>
                        </a:lnTo>
                        <a:lnTo>
                          <a:pt x="0" y="30"/>
                        </a:lnTo>
                        <a:lnTo>
                          <a:pt x="0" y="40"/>
                        </a:lnTo>
                        <a:lnTo>
                          <a:pt x="0" y="49"/>
                        </a:lnTo>
                        <a:lnTo>
                          <a:pt x="2" y="56"/>
                        </a:lnTo>
                        <a:lnTo>
                          <a:pt x="3" y="58"/>
                        </a:lnTo>
                        <a:lnTo>
                          <a:pt x="4" y="60"/>
                        </a:lnTo>
                        <a:lnTo>
                          <a:pt x="8" y="61"/>
                        </a:lnTo>
                        <a:lnTo>
                          <a:pt x="9" y="6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3" name="Freeform 451">
                    <a:extLst>
                      <a:ext uri="{FF2B5EF4-FFF2-40B4-BE49-F238E27FC236}">
                        <a16:creationId xmlns:a16="http://schemas.microsoft.com/office/drawing/2014/main" id="{811DFF8C-5BA0-454B-922D-029892BFFB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21872" y="2114283"/>
                    <a:ext cx="30848" cy="38942"/>
                  </a:xfrm>
                  <a:custGeom>
                    <a:avLst/>
                    <a:gdLst>
                      <a:gd name="T0" fmla="*/ 3 w 18"/>
                      <a:gd name="T1" fmla="*/ 2 h 23"/>
                      <a:gd name="T2" fmla="*/ 3 w 18"/>
                      <a:gd name="T3" fmla="*/ 2 h 23"/>
                      <a:gd name="T4" fmla="*/ 0 w 18"/>
                      <a:gd name="T5" fmla="*/ 5 h 23"/>
                      <a:gd name="T6" fmla="*/ 0 w 18"/>
                      <a:gd name="T7" fmla="*/ 7 h 23"/>
                      <a:gd name="T8" fmla="*/ 2 w 18"/>
                      <a:gd name="T9" fmla="*/ 16 h 23"/>
                      <a:gd name="T10" fmla="*/ 2 w 18"/>
                      <a:gd name="T11" fmla="*/ 16 h 23"/>
                      <a:gd name="T12" fmla="*/ 3 w 18"/>
                      <a:gd name="T13" fmla="*/ 20 h 23"/>
                      <a:gd name="T14" fmla="*/ 6 w 18"/>
                      <a:gd name="T15" fmla="*/ 23 h 23"/>
                      <a:gd name="T16" fmla="*/ 8 w 18"/>
                      <a:gd name="T17" fmla="*/ 22 h 23"/>
                      <a:gd name="T18" fmla="*/ 11 w 18"/>
                      <a:gd name="T19" fmla="*/ 19 h 23"/>
                      <a:gd name="T20" fmla="*/ 11 w 18"/>
                      <a:gd name="T21" fmla="*/ 19 h 23"/>
                      <a:gd name="T22" fmla="*/ 16 w 18"/>
                      <a:gd name="T23" fmla="*/ 15 h 23"/>
                      <a:gd name="T24" fmla="*/ 17 w 18"/>
                      <a:gd name="T25" fmla="*/ 13 h 23"/>
                      <a:gd name="T26" fmla="*/ 18 w 18"/>
                      <a:gd name="T27" fmla="*/ 9 h 23"/>
                      <a:gd name="T28" fmla="*/ 18 w 18"/>
                      <a:gd name="T29" fmla="*/ 9 h 23"/>
                      <a:gd name="T30" fmla="*/ 17 w 18"/>
                      <a:gd name="T31" fmla="*/ 6 h 23"/>
                      <a:gd name="T32" fmla="*/ 16 w 18"/>
                      <a:gd name="T33" fmla="*/ 2 h 23"/>
                      <a:gd name="T34" fmla="*/ 12 w 18"/>
                      <a:gd name="T35" fmla="*/ 1 h 23"/>
                      <a:gd name="T36" fmla="*/ 9 w 18"/>
                      <a:gd name="T37" fmla="*/ 0 h 23"/>
                      <a:gd name="T38" fmla="*/ 9 w 18"/>
                      <a:gd name="T39" fmla="*/ 0 h 23"/>
                      <a:gd name="T40" fmla="*/ 6 w 18"/>
                      <a:gd name="T41" fmla="*/ 1 h 23"/>
                      <a:gd name="T42" fmla="*/ 3 w 18"/>
                      <a:gd name="T43" fmla="*/ 2 h 23"/>
                      <a:gd name="T44" fmla="*/ 3 w 18"/>
                      <a:gd name="T45" fmla="*/ 2 h 2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0" t="0" r="r" b="b"/>
                    <a:pathLst>
                      <a:path w="18" h="23">
                        <a:moveTo>
                          <a:pt x="3" y="2"/>
                        </a:moveTo>
                        <a:lnTo>
                          <a:pt x="3" y="2"/>
                        </a:lnTo>
                        <a:lnTo>
                          <a:pt x="0" y="5"/>
                        </a:lnTo>
                        <a:lnTo>
                          <a:pt x="0" y="7"/>
                        </a:lnTo>
                        <a:lnTo>
                          <a:pt x="2" y="16"/>
                        </a:lnTo>
                        <a:lnTo>
                          <a:pt x="3" y="20"/>
                        </a:lnTo>
                        <a:lnTo>
                          <a:pt x="6" y="23"/>
                        </a:lnTo>
                        <a:lnTo>
                          <a:pt x="8" y="22"/>
                        </a:lnTo>
                        <a:lnTo>
                          <a:pt x="11" y="19"/>
                        </a:lnTo>
                        <a:lnTo>
                          <a:pt x="16" y="15"/>
                        </a:lnTo>
                        <a:lnTo>
                          <a:pt x="17" y="13"/>
                        </a:lnTo>
                        <a:lnTo>
                          <a:pt x="18" y="9"/>
                        </a:lnTo>
                        <a:lnTo>
                          <a:pt x="17" y="6"/>
                        </a:lnTo>
                        <a:lnTo>
                          <a:pt x="16" y="2"/>
                        </a:lnTo>
                        <a:lnTo>
                          <a:pt x="12" y="1"/>
                        </a:lnTo>
                        <a:lnTo>
                          <a:pt x="9" y="0"/>
                        </a:lnTo>
                        <a:lnTo>
                          <a:pt x="6" y="1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4" name="Freeform 462">
                    <a:extLst>
                      <a:ext uri="{FF2B5EF4-FFF2-40B4-BE49-F238E27FC236}">
                        <a16:creationId xmlns:a16="http://schemas.microsoft.com/office/drawing/2014/main" id="{24D42B6F-CBB0-FC46-B948-EFAA8FDE0F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15528" y="1313432"/>
                    <a:ext cx="101113" cy="49101"/>
                  </a:xfrm>
                  <a:custGeom>
                    <a:avLst/>
                    <a:gdLst>
                      <a:gd name="T0" fmla="*/ 26 w 59"/>
                      <a:gd name="T1" fmla="*/ 1 h 29"/>
                      <a:gd name="T2" fmla="*/ 26 w 59"/>
                      <a:gd name="T3" fmla="*/ 1 h 29"/>
                      <a:gd name="T4" fmla="*/ 15 w 59"/>
                      <a:gd name="T5" fmla="*/ 3 h 29"/>
                      <a:gd name="T6" fmla="*/ 12 w 59"/>
                      <a:gd name="T7" fmla="*/ 6 h 29"/>
                      <a:gd name="T8" fmla="*/ 8 w 59"/>
                      <a:gd name="T9" fmla="*/ 10 h 29"/>
                      <a:gd name="T10" fmla="*/ 8 w 59"/>
                      <a:gd name="T11" fmla="*/ 10 h 29"/>
                      <a:gd name="T12" fmla="*/ 5 w 59"/>
                      <a:gd name="T13" fmla="*/ 15 h 29"/>
                      <a:gd name="T14" fmla="*/ 1 w 59"/>
                      <a:gd name="T15" fmla="*/ 18 h 29"/>
                      <a:gd name="T16" fmla="*/ 0 w 59"/>
                      <a:gd name="T17" fmla="*/ 20 h 29"/>
                      <a:gd name="T18" fmla="*/ 0 w 59"/>
                      <a:gd name="T19" fmla="*/ 21 h 29"/>
                      <a:gd name="T20" fmla="*/ 1 w 59"/>
                      <a:gd name="T21" fmla="*/ 21 h 29"/>
                      <a:gd name="T22" fmla="*/ 4 w 59"/>
                      <a:gd name="T23" fmla="*/ 22 h 29"/>
                      <a:gd name="T24" fmla="*/ 4 w 59"/>
                      <a:gd name="T25" fmla="*/ 22 h 29"/>
                      <a:gd name="T26" fmla="*/ 16 w 59"/>
                      <a:gd name="T27" fmla="*/ 22 h 29"/>
                      <a:gd name="T28" fmla="*/ 21 w 59"/>
                      <a:gd name="T29" fmla="*/ 20 h 29"/>
                      <a:gd name="T30" fmla="*/ 23 w 59"/>
                      <a:gd name="T31" fmla="*/ 18 h 29"/>
                      <a:gd name="T32" fmla="*/ 23 w 59"/>
                      <a:gd name="T33" fmla="*/ 18 h 29"/>
                      <a:gd name="T34" fmla="*/ 26 w 59"/>
                      <a:gd name="T35" fmla="*/ 15 h 29"/>
                      <a:gd name="T36" fmla="*/ 31 w 59"/>
                      <a:gd name="T37" fmla="*/ 13 h 29"/>
                      <a:gd name="T38" fmla="*/ 32 w 59"/>
                      <a:gd name="T39" fmla="*/ 15 h 29"/>
                      <a:gd name="T40" fmla="*/ 33 w 59"/>
                      <a:gd name="T41" fmla="*/ 16 h 29"/>
                      <a:gd name="T42" fmla="*/ 33 w 59"/>
                      <a:gd name="T43" fmla="*/ 18 h 29"/>
                      <a:gd name="T44" fmla="*/ 32 w 59"/>
                      <a:gd name="T45" fmla="*/ 20 h 29"/>
                      <a:gd name="T46" fmla="*/ 32 w 59"/>
                      <a:gd name="T47" fmla="*/ 20 h 29"/>
                      <a:gd name="T48" fmla="*/ 31 w 59"/>
                      <a:gd name="T49" fmla="*/ 26 h 29"/>
                      <a:gd name="T50" fmla="*/ 31 w 59"/>
                      <a:gd name="T51" fmla="*/ 28 h 29"/>
                      <a:gd name="T52" fmla="*/ 32 w 59"/>
                      <a:gd name="T53" fmla="*/ 29 h 29"/>
                      <a:gd name="T54" fmla="*/ 33 w 59"/>
                      <a:gd name="T55" fmla="*/ 29 h 29"/>
                      <a:gd name="T56" fmla="*/ 36 w 59"/>
                      <a:gd name="T57" fmla="*/ 27 h 29"/>
                      <a:gd name="T58" fmla="*/ 36 w 59"/>
                      <a:gd name="T59" fmla="*/ 27 h 29"/>
                      <a:gd name="T60" fmla="*/ 40 w 59"/>
                      <a:gd name="T61" fmla="*/ 22 h 29"/>
                      <a:gd name="T62" fmla="*/ 42 w 59"/>
                      <a:gd name="T63" fmla="*/ 20 h 29"/>
                      <a:gd name="T64" fmla="*/ 44 w 59"/>
                      <a:gd name="T65" fmla="*/ 18 h 29"/>
                      <a:gd name="T66" fmla="*/ 49 w 59"/>
                      <a:gd name="T67" fmla="*/ 17 h 29"/>
                      <a:gd name="T68" fmla="*/ 49 w 59"/>
                      <a:gd name="T69" fmla="*/ 17 h 29"/>
                      <a:gd name="T70" fmla="*/ 54 w 59"/>
                      <a:gd name="T71" fmla="*/ 16 h 29"/>
                      <a:gd name="T72" fmla="*/ 58 w 59"/>
                      <a:gd name="T73" fmla="*/ 15 h 29"/>
                      <a:gd name="T74" fmla="*/ 59 w 59"/>
                      <a:gd name="T75" fmla="*/ 12 h 29"/>
                      <a:gd name="T76" fmla="*/ 58 w 59"/>
                      <a:gd name="T77" fmla="*/ 9 h 29"/>
                      <a:gd name="T78" fmla="*/ 58 w 59"/>
                      <a:gd name="T79" fmla="*/ 9 h 29"/>
                      <a:gd name="T80" fmla="*/ 55 w 59"/>
                      <a:gd name="T81" fmla="*/ 6 h 29"/>
                      <a:gd name="T82" fmla="*/ 52 w 59"/>
                      <a:gd name="T83" fmla="*/ 4 h 29"/>
                      <a:gd name="T84" fmla="*/ 50 w 59"/>
                      <a:gd name="T85" fmla="*/ 4 h 29"/>
                      <a:gd name="T86" fmla="*/ 46 w 59"/>
                      <a:gd name="T87" fmla="*/ 6 h 29"/>
                      <a:gd name="T88" fmla="*/ 46 w 59"/>
                      <a:gd name="T89" fmla="*/ 6 h 29"/>
                      <a:gd name="T90" fmla="*/ 43 w 59"/>
                      <a:gd name="T91" fmla="*/ 7 h 29"/>
                      <a:gd name="T92" fmla="*/ 40 w 59"/>
                      <a:gd name="T93" fmla="*/ 8 h 29"/>
                      <a:gd name="T94" fmla="*/ 37 w 59"/>
                      <a:gd name="T95" fmla="*/ 7 h 29"/>
                      <a:gd name="T96" fmla="*/ 36 w 59"/>
                      <a:gd name="T97" fmla="*/ 4 h 29"/>
                      <a:gd name="T98" fmla="*/ 36 w 59"/>
                      <a:gd name="T99" fmla="*/ 4 h 29"/>
                      <a:gd name="T100" fmla="*/ 35 w 59"/>
                      <a:gd name="T101" fmla="*/ 1 h 29"/>
                      <a:gd name="T102" fmla="*/ 34 w 59"/>
                      <a:gd name="T103" fmla="*/ 0 h 29"/>
                      <a:gd name="T104" fmla="*/ 32 w 59"/>
                      <a:gd name="T105" fmla="*/ 0 h 29"/>
                      <a:gd name="T106" fmla="*/ 26 w 59"/>
                      <a:gd name="T107" fmla="*/ 1 h 29"/>
                      <a:gd name="T108" fmla="*/ 26 w 59"/>
                      <a:gd name="T109" fmla="*/ 1 h 29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59" h="29">
                        <a:moveTo>
                          <a:pt x="26" y="1"/>
                        </a:moveTo>
                        <a:lnTo>
                          <a:pt x="26" y="1"/>
                        </a:lnTo>
                        <a:lnTo>
                          <a:pt x="15" y="3"/>
                        </a:lnTo>
                        <a:lnTo>
                          <a:pt x="12" y="6"/>
                        </a:lnTo>
                        <a:lnTo>
                          <a:pt x="8" y="10"/>
                        </a:lnTo>
                        <a:lnTo>
                          <a:pt x="5" y="15"/>
                        </a:lnTo>
                        <a:lnTo>
                          <a:pt x="1" y="18"/>
                        </a:lnTo>
                        <a:lnTo>
                          <a:pt x="0" y="20"/>
                        </a:lnTo>
                        <a:lnTo>
                          <a:pt x="0" y="21"/>
                        </a:lnTo>
                        <a:lnTo>
                          <a:pt x="1" y="21"/>
                        </a:lnTo>
                        <a:lnTo>
                          <a:pt x="4" y="22"/>
                        </a:lnTo>
                        <a:lnTo>
                          <a:pt x="16" y="22"/>
                        </a:lnTo>
                        <a:lnTo>
                          <a:pt x="21" y="20"/>
                        </a:lnTo>
                        <a:lnTo>
                          <a:pt x="23" y="18"/>
                        </a:lnTo>
                        <a:lnTo>
                          <a:pt x="26" y="15"/>
                        </a:lnTo>
                        <a:lnTo>
                          <a:pt x="31" y="13"/>
                        </a:lnTo>
                        <a:lnTo>
                          <a:pt x="32" y="15"/>
                        </a:lnTo>
                        <a:lnTo>
                          <a:pt x="33" y="16"/>
                        </a:lnTo>
                        <a:lnTo>
                          <a:pt x="33" y="18"/>
                        </a:lnTo>
                        <a:lnTo>
                          <a:pt x="32" y="20"/>
                        </a:lnTo>
                        <a:lnTo>
                          <a:pt x="31" y="26"/>
                        </a:lnTo>
                        <a:lnTo>
                          <a:pt x="31" y="28"/>
                        </a:lnTo>
                        <a:lnTo>
                          <a:pt x="32" y="29"/>
                        </a:lnTo>
                        <a:lnTo>
                          <a:pt x="33" y="29"/>
                        </a:lnTo>
                        <a:lnTo>
                          <a:pt x="36" y="27"/>
                        </a:lnTo>
                        <a:lnTo>
                          <a:pt x="40" y="22"/>
                        </a:lnTo>
                        <a:lnTo>
                          <a:pt x="42" y="20"/>
                        </a:lnTo>
                        <a:lnTo>
                          <a:pt x="44" y="18"/>
                        </a:lnTo>
                        <a:lnTo>
                          <a:pt x="49" y="17"/>
                        </a:lnTo>
                        <a:lnTo>
                          <a:pt x="54" y="16"/>
                        </a:lnTo>
                        <a:lnTo>
                          <a:pt x="58" y="15"/>
                        </a:lnTo>
                        <a:lnTo>
                          <a:pt x="59" y="12"/>
                        </a:lnTo>
                        <a:lnTo>
                          <a:pt x="58" y="9"/>
                        </a:lnTo>
                        <a:lnTo>
                          <a:pt x="55" y="6"/>
                        </a:lnTo>
                        <a:lnTo>
                          <a:pt x="52" y="4"/>
                        </a:lnTo>
                        <a:lnTo>
                          <a:pt x="50" y="4"/>
                        </a:lnTo>
                        <a:lnTo>
                          <a:pt x="46" y="6"/>
                        </a:lnTo>
                        <a:lnTo>
                          <a:pt x="43" y="7"/>
                        </a:lnTo>
                        <a:lnTo>
                          <a:pt x="40" y="8"/>
                        </a:lnTo>
                        <a:lnTo>
                          <a:pt x="37" y="7"/>
                        </a:lnTo>
                        <a:lnTo>
                          <a:pt x="36" y="4"/>
                        </a:lnTo>
                        <a:lnTo>
                          <a:pt x="35" y="1"/>
                        </a:lnTo>
                        <a:lnTo>
                          <a:pt x="34" y="0"/>
                        </a:lnTo>
                        <a:lnTo>
                          <a:pt x="32" y="0"/>
                        </a:lnTo>
                        <a:lnTo>
                          <a:pt x="26" y="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5" name="Freeform 472">
                    <a:extLst>
                      <a:ext uri="{FF2B5EF4-FFF2-40B4-BE49-F238E27FC236}">
                        <a16:creationId xmlns:a16="http://schemas.microsoft.com/office/drawing/2014/main" id="{B92191B1-E652-414E-A0D4-CF49B8B040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77825" y="1215230"/>
                    <a:ext cx="186801" cy="81270"/>
                  </a:xfrm>
                  <a:custGeom>
                    <a:avLst/>
                    <a:gdLst>
                      <a:gd name="T0" fmla="*/ 31 w 109"/>
                      <a:gd name="T1" fmla="*/ 7 h 48"/>
                      <a:gd name="T2" fmla="*/ 19 w 109"/>
                      <a:gd name="T3" fmla="*/ 5 h 48"/>
                      <a:gd name="T4" fmla="*/ 9 w 109"/>
                      <a:gd name="T5" fmla="*/ 7 h 48"/>
                      <a:gd name="T6" fmla="*/ 3 w 109"/>
                      <a:gd name="T7" fmla="*/ 10 h 48"/>
                      <a:gd name="T8" fmla="*/ 0 w 109"/>
                      <a:gd name="T9" fmla="*/ 14 h 48"/>
                      <a:gd name="T10" fmla="*/ 2 w 109"/>
                      <a:gd name="T11" fmla="*/ 16 h 48"/>
                      <a:gd name="T12" fmla="*/ 3 w 109"/>
                      <a:gd name="T13" fmla="*/ 18 h 48"/>
                      <a:gd name="T14" fmla="*/ 1 w 109"/>
                      <a:gd name="T15" fmla="*/ 21 h 48"/>
                      <a:gd name="T16" fmla="*/ 4 w 109"/>
                      <a:gd name="T17" fmla="*/ 23 h 48"/>
                      <a:gd name="T18" fmla="*/ 10 w 109"/>
                      <a:gd name="T19" fmla="*/ 24 h 48"/>
                      <a:gd name="T20" fmla="*/ 31 w 109"/>
                      <a:gd name="T21" fmla="*/ 23 h 48"/>
                      <a:gd name="T22" fmla="*/ 40 w 109"/>
                      <a:gd name="T23" fmla="*/ 24 h 48"/>
                      <a:gd name="T24" fmla="*/ 41 w 109"/>
                      <a:gd name="T25" fmla="*/ 25 h 48"/>
                      <a:gd name="T26" fmla="*/ 37 w 109"/>
                      <a:gd name="T27" fmla="*/ 28 h 48"/>
                      <a:gd name="T28" fmla="*/ 22 w 109"/>
                      <a:gd name="T29" fmla="*/ 32 h 48"/>
                      <a:gd name="T30" fmla="*/ 21 w 109"/>
                      <a:gd name="T31" fmla="*/ 33 h 48"/>
                      <a:gd name="T32" fmla="*/ 26 w 109"/>
                      <a:gd name="T33" fmla="*/ 34 h 48"/>
                      <a:gd name="T34" fmla="*/ 39 w 109"/>
                      <a:gd name="T35" fmla="*/ 37 h 48"/>
                      <a:gd name="T36" fmla="*/ 45 w 109"/>
                      <a:gd name="T37" fmla="*/ 39 h 48"/>
                      <a:gd name="T38" fmla="*/ 52 w 109"/>
                      <a:gd name="T39" fmla="*/ 43 h 48"/>
                      <a:gd name="T40" fmla="*/ 62 w 109"/>
                      <a:gd name="T41" fmla="*/ 48 h 48"/>
                      <a:gd name="T42" fmla="*/ 68 w 109"/>
                      <a:gd name="T43" fmla="*/ 48 h 48"/>
                      <a:gd name="T44" fmla="*/ 73 w 109"/>
                      <a:gd name="T45" fmla="*/ 46 h 48"/>
                      <a:gd name="T46" fmla="*/ 83 w 109"/>
                      <a:gd name="T47" fmla="*/ 41 h 48"/>
                      <a:gd name="T48" fmla="*/ 89 w 109"/>
                      <a:gd name="T49" fmla="*/ 40 h 48"/>
                      <a:gd name="T50" fmla="*/ 93 w 109"/>
                      <a:gd name="T51" fmla="*/ 32 h 48"/>
                      <a:gd name="T52" fmla="*/ 100 w 109"/>
                      <a:gd name="T53" fmla="*/ 28 h 48"/>
                      <a:gd name="T54" fmla="*/ 101 w 109"/>
                      <a:gd name="T55" fmla="*/ 27 h 48"/>
                      <a:gd name="T56" fmla="*/ 108 w 109"/>
                      <a:gd name="T57" fmla="*/ 21 h 48"/>
                      <a:gd name="T58" fmla="*/ 109 w 109"/>
                      <a:gd name="T59" fmla="*/ 16 h 48"/>
                      <a:gd name="T60" fmla="*/ 106 w 109"/>
                      <a:gd name="T61" fmla="*/ 12 h 48"/>
                      <a:gd name="T62" fmla="*/ 94 w 109"/>
                      <a:gd name="T63" fmla="*/ 6 h 48"/>
                      <a:gd name="T64" fmla="*/ 84 w 109"/>
                      <a:gd name="T65" fmla="*/ 4 h 48"/>
                      <a:gd name="T66" fmla="*/ 81 w 109"/>
                      <a:gd name="T67" fmla="*/ 5 h 48"/>
                      <a:gd name="T68" fmla="*/ 69 w 109"/>
                      <a:gd name="T69" fmla="*/ 13 h 48"/>
                      <a:gd name="T70" fmla="*/ 64 w 109"/>
                      <a:gd name="T71" fmla="*/ 14 h 48"/>
                      <a:gd name="T72" fmla="*/ 62 w 109"/>
                      <a:gd name="T73" fmla="*/ 12 h 48"/>
                      <a:gd name="T74" fmla="*/ 56 w 109"/>
                      <a:gd name="T75" fmla="*/ 1 h 48"/>
                      <a:gd name="T76" fmla="*/ 53 w 109"/>
                      <a:gd name="T77" fmla="*/ 0 h 48"/>
                      <a:gd name="T78" fmla="*/ 52 w 109"/>
                      <a:gd name="T79" fmla="*/ 1 h 48"/>
                      <a:gd name="T80" fmla="*/ 49 w 109"/>
                      <a:gd name="T81" fmla="*/ 7 h 48"/>
                      <a:gd name="T82" fmla="*/ 46 w 109"/>
                      <a:gd name="T83" fmla="*/ 13 h 48"/>
                      <a:gd name="T84" fmla="*/ 45 w 109"/>
                      <a:gd name="T85" fmla="*/ 12 h 48"/>
                      <a:gd name="T86" fmla="*/ 31 w 109"/>
                      <a:gd name="T87" fmla="*/ 7 h 4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109" h="48">
                        <a:moveTo>
                          <a:pt x="31" y="7"/>
                        </a:moveTo>
                        <a:lnTo>
                          <a:pt x="31" y="7"/>
                        </a:lnTo>
                        <a:lnTo>
                          <a:pt x="25" y="5"/>
                        </a:lnTo>
                        <a:lnTo>
                          <a:pt x="19" y="5"/>
                        </a:lnTo>
                        <a:lnTo>
                          <a:pt x="15" y="5"/>
                        </a:lnTo>
                        <a:lnTo>
                          <a:pt x="9" y="7"/>
                        </a:lnTo>
                        <a:lnTo>
                          <a:pt x="3" y="10"/>
                        </a:lnTo>
                        <a:lnTo>
                          <a:pt x="0" y="12"/>
                        </a:lnTo>
                        <a:lnTo>
                          <a:pt x="0" y="14"/>
                        </a:lnTo>
                        <a:lnTo>
                          <a:pt x="2" y="16"/>
                        </a:lnTo>
                        <a:lnTo>
                          <a:pt x="3" y="16"/>
                        </a:lnTo>
                        <a:lnTo>
                          <a:pt x="3" y="18"/>
                        </a:lnTo>
                        <a:lnTo>
                          <a:pt x="1" y="20"/>
                        </a:lnTo>
                        <a:lnTo>
                          <a:pt x="1" y="21"/>
                        </a:lnTo>
                        <a:lnTo>
                          <a:pt x="2" y="22"/>
                        </a:lnTo>
                        <a:lnTo>
                          <a:pt x="4" y="23"/>
                        </a:lnTo>
                        <a:lnTo>
                          <a:pt x="10" y="24"/>
                        </a:lnTo>
                        <a:lnTo>
                          <a:pt x="21" y="24"/>
                        </a:lnTo>
                        <a:lnTo>
                          <a:pt x="31" y="23"/>
                        </a:lnTo>
                        <a:lnTo>
                          <a:pt x="38" y="23"/>
                        </a:lnTo>
                        <a:lnTo>
                          <a:pt x="40" y="24"/>
                        </a:lnTo>
                        <a:lnTo>
                          <a:pt x="41" y="25"/>
                        </a:lnTo>
                        <a:lnTo>
                          <a:pt x="40" y="27"/>
                        </a:lnTo>
                        <a:lnTo>
                          <a:pt x="37" y="28"/>
                        </a:lnTo>
                        <a:lnTo>
                          <a:pt x="30" y="30"/>
                        </a:lnTo>
                        <a:lnTo>
                          <a:pt x="22" y="32"/>
                        </a:lnTo>
                        <a:lnTo>
                          <a:pt x="21" y="33"/>
                        </a:lnTo>
                        <a:lnTo>
                          <a:pt x="26" y="34"/>
                        </a:lnTo>
                        <a:lnTo>
                          <a:pt x="32" y="36"/>
                        </a:lnTo>
                        <a:lnTo>
                          <a:pt x="39" y="37"/>
                        </a:lnTo>
                        <a:lnTo>
                          <a:pt x="43" y="38"/>
                        </a:lnTo>
                        <a:lnTo>
                          <a:pt x="45" y="39"/>
                        </a:lnTo>
                        <a:lnTo>
                          <a:pt x="52" y="43"/>
                        </a:lnTo>
                        <a:lnTo>
                          <a:pt x="58" y="47"/>
                        </a:lnTo>
                        <a:lnTo>
                          <a:pt x="62" y="48"/>
                        </a:lnTo>
                        <a:lnTo>
                          <a:pt x="65" y="48"/>
                        </a:lnTo>
                        <a:lnTo>
                          <a:pt x="68" y="48"/>
                        </a:lnTo>
                        <a:lnTo>
                          <a:pt x="73" y="46"/>
                        </a:lnTo>
                        <a:lnTo>
                          <a:pt x="78" y="42"/>
                        </a:lnTo>
                        <a:lnTo>
                          <a:pt x="83" y="41"/>
                        </a:lnTo>
                        <a:lnTo>
                          <a:pt x="86" y="41"/>
                        </a:lnTo>
                        <a:lnTo>
                          <a:pt x="89" y="40"/>
                        </a:lnTo>
                        <a:lnTo>
                          <a:pt x="93" y="32"/>
                        </a:lnTo>
                        <a:lnTo>
                          <a:pt x="96" y="29"/>
                        </a:lnTo>
                        <a:lnTo>
                          <a:pt x="100" y="28"/>
                        </a:lnTo>
                        <a:lnTo>
                          <a:pt x="101" y="27"/>
                        </a:lnTo>
                        <a:lnTo>
                          <a:pt x="103" y="25"/>
                        </a:lnTo>
                        <a:lnTo>
                          <a:pt x="108" y="21"/>
                        </a:lnTo>
                        <a:lnTo>
                          <a:pt x="109" y="19"/>
                        </a:lnTo>
                        <a:lnTo>
                          <a:pt x="109" y="16"/>
                        </a:lnTo>
                        <a:lnTo>
                          <a:pt x="109" y="14"/>
                        </a:lnTo>
                        <a:lnTo>
                          <a:pt x="106" y="12"/>
                        </a:lnTo>
                        <a:lnTo>
                          <a:pt x="94" y="6"/>
                        </a:lnTo>
                        <a:lnTo>
                          <a:pt x="87" y="4"/>
                        </a:lnTo>
                        <a:lnTo>
                          <a:pt x="84" y="4"/>
                        </a:lnTo>
                        <a:lnTo>
                          <a:pt x="81" y="5"/>
                        </a:lnTo>
                        <a:lnTo>
                          <a:pt x="75" y="9"/>
                        </a:lnTo>
                        <a:lnTo>
                          <a:pt x="69" y="13"/>
                        </a:lnTo>
                        <a:lnTo>
                          <a:pt x="65" y="14"/>
                        </a:lnTo>
                        <a:lnTo>
                          <a:pt x="64" y="14"/>
                        </a:lnTo>
                        <a:lnTo>
                          <a:pt x="62" y="12"/>
                        </a:lnTo>
                        <a:lnTo>
                          <a:pt x="58" y="4"/>
                        </a:lnTo>
                        <a:lnTo>
                          <a:pt x="56" y="1"/>
                        </a:lnTo>
                        <a:lnTo>
                          <a:pt x="55" y="0"/>
                        </a:lnTo>
                        <a:lnTo>
                          <a:pt x="53" y="0"/>
                        </a:lnTo>
                        <a:lnTo>
                          <a:pt x="52" y="1"/>
                        </a:lnTo>
                        <a:lnTo>
                          <a:pt x="50" y="3"/>
                        </a:lnTo>
                        <a:lnTo>
                          <a:pt x="49" y="7"/>
                        </a:lnTo>
                        <a:lnTo>
                          <a:pt x="47" y="12"/>
                        </a:lnTo>
                        <a:lnTo>
                          <a:pt x="46" y="13"/>
                        </a:lnTo>
                        <a:lnTo>
                          <a:pt x="45" y="12"/>
                        </a:lnTo>
                        <a:lnTo>
                          <a:pt x="39" y="10"/>
                        </a:lnTo>
                        <a:lnTo>
                          <a:pt x="31" y="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6" name="Freeform 476">
                    <a:extLst>
                      <a:ext uri="{FF2B5EF4-FFF2-40B4-BE49-F238E27FC236}">
                        <a16:creationId xmlns:a16="http://schemas.microsoft.com/office/drawing/2014/main" id="{CCB9A002-6799-0142-8AC6-1712BF6609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39010" y="1245706"/>
                    <a:ext cx="200511" cy="135451"/>
                  </a:xfrm>
                  <a:custGeom>
                    <a:avLst/>
                    <a:gdLst>
                      <a:gd name="T0" fmla="*/ 14 w 117"/>
                      <a:gd name="T1" fmla="*/ 13 h 80"/>
                      <a:gd name="T2" fmla="*/ 8 w 117"/>
                      <a:gd name="T3" fmla="*/ 14 h 80"/>
                      <a:gd name="T4" fmla="*/ 0 w 117"/>
                      <a:gd name="T5" fmla="*/ 15 h 80"/>
                      <a:gd name="T6" fmla="*/ 2 w 117"/>
                      <a:gd name="T7" fmla="*/ 23 h 80"/>
                      <a:gd name="T8" fmla="*/ 14 w 117"/>
                      <a:gd name="T9" fmla="*/ 41 h 80"/>
                      <a:gd name="T10" fmla="*/ 18 w 117"/>
                      <a:gd name="T11" fmla="*/ 42 h 80"/>
                      <a:gd name="T12" fmla="*/ 47 w 117"/>
                      <a:gd name="T13" fmla="*/ 34 h 80"/>
                      <a:gd name="T14" fmla="*/ 64 w 117"/>
                      <a:gd name="T15" fmla="*/ 33 h 80"/>
                      <a:gd name="T16" fmla="*/ 69 w 117"/>
                      <a:gd name="T17" fmla="*/ 35 h 80"/>
                      <a:gd name="T18" fmla="*/ 42 w 117"/>
                      <a:gd name="T19" fmla="*/ 46 h 80"/>
                      <a:gd name="T20" fmla="*/ 28 w 117"/>
                      <a:gd name="T21" fmla="*/ 52 h 80"/>
                      <a:gd name="T22" fmla="*/ 34 w 117"/>
                      <a:gd name="T23" fmla="*/ 55 h 80"/>
                      <a:gd name="T24" fmla="*/ 52 w 117"/>
                      <a:gd name="T25" fmla="*/ 52 h 80"/>
                      <a:gd name="T26" fmla="*/ 62 w 117"/>
                      <a:gd name="T27" fmla="*/ 52 h 80"/>
                      <a:gd name="T28" fmla="*/ 56 w 117"/>
                      <a:gd name="T29" fmla="*/ 56 h 80"/>
                      <a:gd name="T30" fmla="*/ 30 w 117"/>
                      <a:gd name="T31" fmla="*/ 64 h 80"/>
                      <a:gd name="T32" fmla="*/ 28 w 117"/>
                      <a:gd name="T33" fmla="*/ 66 h 80"/>
                      <a:gd name="T34" fmla="*/ 37 w 117"/>
                      <a:gd name="T35" fmla="*/ 71 h 80"/>
                      <a:gd name="T36" fmla="*/ 51 w 117"/>
                      <a:gd name="T37" fmla="*/ 72 h 80"/>
                      <a:gd name="T38" fmla="*/ 56 w 117"/>
                      <a:gd name="T39" fmla="*/ 75 h 80"/>
                      <a:gd name="T40" fmla="*/ 60 w 117"/>
                      <a:gd name="T41" fmla="*/ 80 h 80"/>
                      <a:gd name="T42" fmla="*/ 69 w 117"/>
                      <a:gd name="T43" fmla="*/ 80 h 80"/>
                      <a:gd name="T44" fmla="*/ 75 w 117"/>
                      <a:gd name="T45" fmla="*/ 75 h 80"/>
                      <a:gd name="T46" fmla="*/ 82 w 117"/>
                      <a:gd name="T47" fmla="*/ 52 h 80"/>
                      <a:gd name="T48" fmla="*/ 87 w 117"/>
                      <a:gd name="T49" fmla="*/ 47 h 80"/>
                      <a:gd name="T50" fmla="*/ 91 w 117"/>
                      <a:gd name="T51" fmla="*/ 38 h 80"/>
                      <a:gd name="T52" fmla="*/ 96 w 117"/>
                      <a:gd name="T53" fmla="*/ 32 h 80"/>
                      <a:gd name="T54" fmla="*/ 108 w 117"/>
                      <a:gd name="T55" fmla="*/ 30 h 80"/>
                      <a:gd name="T56" fmla="*/ 117 w 117"/>
                      <a:gd name="T57" fmla="*/ 27 h 80"/>
                      <a:gd name="T58" fmla="*/ 112 w 117"/>
                      <a:gd name="T59" fmla="*/ 24 h 80"/>
                      <a:gd name="T60" fmla="*/ 91 w 117"/>
                      <a:gd name="T61" fmla="*/ 19 h 80"/>
                      <a:gd name="T62" fmla="*/ 83 w 117"/>
                      <a:gd name="T63" fmla="*/ 16 h 80"/>
                      <a:gd name="T64" fmla="*/ 80 w 117"/>
                      <a:gd name="T65" fmla="*/ 23 h 80"/>
                      <a:gd name="T66" fmla="*/ 75 w 117"/>
                      <a:gd name="T67" fmla="*/ 18 h 80"/>
                      <a:gd name="T68" fmla="*/ 71 w 117"/>
                      <a:gd name="T69" fmla="*/ 7 h 80"/>
                      <a:gd name="T70" fmla="*/ 63 w 117"/>
                      <a:gd name="T71" fmla="*/ 0 h 80"/>
                      <a:gd name="T72" fmla="*/ 58 w 117"/>
                      <a:gd name="T73" fmla="*/ 2 h 80"/>
                      <a:gd name="T74" fmla="*/ 58 w 117"/>
                      <a:gd name="T75" fmla="*/ 10 h 80"/>
                      <a:gd name="T76" fmla="*/ 56 w 117"/>
                      <a:gd name="T77" fmla="*/ 23 h 80"/>
                      <a:gd name="T78" fmla="*/ 54 w 117"/>
                      <a:gd name="T79" fmla="*/ 22 h 80"/>
                      <a:gd name="T80" fmla="*/ 46 w 117"/>
                      <a:gd name="T81" fmla="*/ 9 h 80"/>
                      <a:gd name="T82" fmla="*/ 41 w 117"/>
                      <a:gd name="T83" fmla="*/ 10 h 80"/>
                      <a:gd name="T84" fmla="*/ 34 w 117"/>
                      <a:gd name="T85" fmla="*/ 20 h 80"/>
                      <a:gd name="T86" fmla="*/ 32 w 117"/>
                      <a:gd name="T87" fmla="*/ 23 h 80"/>
                      <a:gd name="T88" fmla="*/ 23 w 117"/>
                      <a:gd name="T89" fmla="*/ 25 h 80"/>
                      <a:gd name="T90" fmla="*/ 21 w 117"/>
                      <a:gd name="T91" fmla="*/ 22 h 80"/>
                      <a:gd name="T92" fmla="*/ 25 w 117"/>
                      <a:gd name="T93" fmla="*/ 12 h 80"/>
                      <a:gd name="T94" fmla="*/ 18 w 117"/>
                      <a:gd name="T95" fmla="*/ 11 h 80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0" t="0" r="r" b="b"/>
                    <a:pathLst>
                      <a:path w="117" h="80">
                        <a:moveTo>
                          <a:pt x="18" y="11"/>
                        </a:moveTo>
                        <a:lnTo>
                          <a:pt x="18" y="11"/>
                        </a:lnTo>
                        <a:lnTo>
                          <a:pt x="14" y="13"/>
                        </a:lnTo>
                        <a:lnTo>
                          <a:pt x="10" y="14"/>
                        </a:lnTo>
                        <a:lnTo>
                          <a:pt x="8" y="14"/>
                        </a:lnTo>
                        <a:lnTo>
                          <a:pt x="5" y="14"/>
                        </a:lnTo>
                        <a:lnTo>
                          <a:pt x="1" y="14"/>
                        </a:lnTo>
                        <a:lnTo>
                          <a:pt x="0" y="15"/>
                        </a:lnTo>
                        <a:lnTo>
                          <a:pt x="0" y="18"/>
                        </a:lnTo>
                        <a:lnTo>
                          <a:pt x="1" y="20"/>
                        </a:lnTo>
                        <a:lnTo>
                          <a:pt x="2" y="23"/>
                        </a:lnTo>
                        <a:lnTo>
                          <a:pt x="10" y="37"/>
                        </a:lnTo>
                        <a:lnTo>
                          <a:pt x="14" y="41"/>
                        </a:lnTo>
                        <a:lnTo>
                          <a:pt x="16" y="42"/>
                        </a:lnTo>
                        <a:lnTo>
                          <a:pt x="18" y="42"/>
                        </a:lnTo>
                        <a:lnTo>
                          <a:pt x="24" y="41"/>
                        </a:lnTo>
                        <a:lnTo>
                          <a:pt x="32" y="40"/>
                        </a:lnTo>
                        <a:lnTo>
                          <a:pt x="47" y="34"/>
                        </a:lnTo>
                        <a:lnTo>
                          <a:pt x="55" y="33"/>
                        </a:lnTo>
                        <a:lnTo>
                          <a:pt x="64" y="33"/>
                        </a:lnTo>
                        <a:lnTo>
                          <a:pt x="67" y="33"/>
                        </a:lnTo>
                        <a:lnTo>
                          <a:pt x="70" y="34"/>
                        </a:lnTo>
                        <a:lnTo>
                          <a:pt x="69" y="35"/>
                        </a:lnTo>
                        <a:lnTo>
                          <a:pt x="65" y="38"/>
                        </a:lnTo>
                        <a:lnTo>
                          <a:pt x="42" y="46"/>
                        </a:lnTo>
                        <a:lnTo>
                          <a:pt x="32" y="49"/>
                        </a:lnTo>
                        <a:lnTo>
                          <a:pt x="29" y="51"/>
                        </a:lnTo>
                        <a:lnTo>
                          <a:pt x="28" y="52"/>
                        </a:lnTo>
                        <a:lnTo>
                          <a:pt x="30" y="55"/>
                        </a:lnTo>
                        <a:lnTo>
                          <a:pt x="34" y="55"/>
                        </a:lnTo>
                        <a:lnTo>
                          <a:pt x="44" y="53"/>
                        </a:lnTo>
                        <a:lnTo>
                          <a:pt x="52" y="52"/>
                        </a:lnTo>
                        <a:lnTo>
                          <a:pt x="58" y="51"/>
                        </a:lnTo>
                        <a:lnTo>
                          <a:pt x="61" y="52"/>
                        </a:lnTo>
                        <a:lnTo>
                          <a:pt x="62" y="52"/>
                        </a:lnTo>
                        <a:lnTo>
                          <a:pt x="60" y="53"/>
                        </a:lnTo>
                        <a:lnTo>
                          <a:pt x="56" y="56"/>
                        </a:lnTo>
                        <a:lnTo>
                          <a:pt x="45" y="59"/>
                        </a:lnTo>
                        <a:lnTo>
                          <a:pt x="37" y="61"/>
                        </a:lnTo>
                        <a:lnTo>
                          <a:pt x="30" y="64"/>
                        </a:lnTo>
                        <a:lnTo>
                          <a:pt x="29" y="65"/>
                        </a:lnTo>
                        <a:lnTo>
                          <a:pt x="28" y="66"/>
                        </a:lnTo>
                        <a:lnTo>
                          <a:pt x="29" y="67"/>
                        </a:lnTo>
                        <a:lnTo>
                          <a:pt x="32" y="68"/>
                        </a:lnTo>
                        <a:lnTo>
                          <a:pt x="37" y="71"/>
                        </a:lnTo>
                        <a:lnTo>
                          <a:pt x="44" y="72"/>
                        </a:lnTo>
                        <a:lnTo>
                          <a:pt x="51" y="72"/>
                        </a:lnTo>
                        <a:lnTo>
                          <a:pt x="53" y="72"/>
                        </a:lnTo>
                        <a:lnTo>
                          <a:pt x="54" y="72"/>
                        </a:lnTo>
                        <a:lnTo>
                          <a:pt x="56" y="75"/>
                        </a:lnTo>
                        <a:lnTo>
                          <a:pt x="57" y="78"/>
                        </a:lnTo>
                        <a:lnTo>
                          <a:pt x="58" y="79"/>
                        </a:lnTo>
                        <a:lnTo>
                          <a:pt x="60" y="80"/>
                        </a:lnTo>
                        <a:lnTo>
                          <a:pt x="64" y="80"/>
                        </a:lnTo>
                        <a:lnTo>
                          <a:pt x="69" y="80"/>
                        </a:lnTo>
                        <a:lnTo>
                          <a:pt x="72" y="78"/>
                        </a:lnTo>
                        <a:lnTo>
                          <a:pt x="75" y="75"/>
                        </a:lnTo>
                        <a:lnTo>
                          <a:pt x="79" y="68"/>
                        </a:lnTo>
                        <a:lnTo>
                          <a:pt x="80" y="60"/>
                        </a:lnTo>
                        <a:lnTo>
                          <a:pt x="82" y="52"/>
                        </a:lnTo>
                        <a:lnTo>
                          <a:pt x="83" y="49"/>
                        </a:lnTo>
                        <a:lnTo>
                          <a:pt x="87" y="47"/>
                        </a:lnTo>
                        <a:lnTo>
                          <a:pt x="89" y="44"/>
                        </a:lnTo>
                        <a:lnTo>
                          <a:pt x="90" y="42"/>
                        </a:lnTo>
                        <a:lnTo>
                          <a:pt x="91" y="38"/>
                        </a:lnTo>
                        <a:lnTo>
                          <a:pt x="92" y="35"/>
                        </a:lnTo>
                        <a:lnTo>
                          <a:pt x="93" y="33"/>
                        </a:lnTo>
                        <a:lnTo>
                          <a:pt x="96" y="32"/>
                        </a:lnTo>
                        <a:lnTo>
                          <a:pt x="99" y="31"/>
                        </a:lnTo>
                        <a:lnTo>
                          <a:pt x="108" y="30"/>
                        </a:lnTo>
                        <a:lnTo>
                          <a:pt x="115" y="28"/>
                        </a:lnTo>
                        <a:lnTo>
                          <a:pt x="117" y="27"/>
                        </a:lnTo>
                        <a:lnTo>
                          <a:pt x="116" y="25"/>
                        </a:lnTo>
                        <a:lnTo>
                          <a:pt x="112" y="24"/>
                        </a:lnTo>
                        <a:lnTo>
                          <a:pt x="99" y="21"/>
                        </a:lnTo>
                        <a:lnTo>
                          <a:pt x="94" y="20"/>
                        </a:lnTo>
                        <a:lnTo>
                          <a:pt x="91" y="19"/>
                        </a:lnTo>
                        <a:lnTo>
                          <a:pt x="85" y="15"/>
                        </a:lnTo>
                        <a:lnTo>
                          <a:pt x="83" y="16"/>
                        </a:lnTo>
                        <a:lnTo>
                          <a:pt x="82" y="20"/>
                        </a:lnTo>
                        <a:lnTo>
                          <a:pt x="80" y="23"/>
                        </a:lnTo>
                        <a:lnTo>
                          <a:pt x="79" y="24"/>
                        </a:lnTo>
                        <a:lnTo>
                          <a:pt x="78" y="22"/>
                        </a:lnTo>
                        <a:lnTo>
                          <a:pt x="75" y="18"/>
                        </a:lnTo>
                        <a:lnTo>
                          <a:pt x="74" y="12"/>
                        </a:lnTo>
                        <a:lnTo>
                          <a:pt x="71" y="7"/>
                        </a:lnTo>
                        <a:lnTo>
                          <a:pt x="66" y="1"/>
                        </a:lnTo>
                        <a:lnTo>
                          <a:pt x="63" y="0"/>
                        </a:lnTo>
                        <a:lnTo>
                          <a:pt x="61" y="0"/>
                        </a:lnTo>
                        <a:lnTo>
                          <a:pt x="60" y="1"/>
                        </a:lnTo>
                        <a:lnTo>
                          <a:pt x="58" y="2"/>
                        </a:lnTo>
                        <a:lnTo>
                          <a:pt x="58" y="5"/>
                        </a:lnTo>
                        <a:lnTo>
                          <a:pt x="58" y="10"/>
                        </a:lnTo>
                        <a:lnTo>
                          <a:pt x="58" y="18"/>
                        </a:lnTo>
                        <a:lnTo>
                          <a:pt x="57" y="22"/>
                        </a:lnTo>
                        <a:lnTo>
                          <a:pt x="56" y="23"/>
                        </a:lnTo>
                        <a:lnTo>
                          <a:pt x="55" y="24"/>
                        </a:lnTo>
                        <a:lnTo>
                          <a:pt x="54" y="22"/>
                        </a:lnTo>
                        <a:lnTo>
                          <a:pt x="51" y="13"/>
                        </a:lnTo>
                        <a:lnTo>
                          <a:pt x="47" y="10"/>
                        </a:lnTo>
                        <a:lnTo>
                          <a:pt x="46" y="9"/>
                        </a:lnTo>
                        <a:lnTo>
                          <a:pt x="44" y="9"/>
                        </a:lnTo>
                        <a:lnTo>
                          <a:pt x="41" y="10"/>
                        </a:lnTo>
                        <a:lnTo>
                          <a:pt x="37" y="13"/>
                        </a:lnTo>
                        <a:lnTo>
                          <a:pt x="35" y="16"/>
                        </a:lnTo>
                        <a:lnTo>
                          <a:pt x="34" y="20"/>
                        </a:lnTo>
                        <a:lnTo>
                          <a:pt x="33" y="22"/>
                        </a:lnTo>
                        <a:lnTo>
                          <a:pt x="32" y="23"/>
                        </a:lnTo>
                        <a:lnTo>
                          <a:pt x="27" y="25"/>
                        </a:lnTo>
                        <a:lnTo>
                          <a:pt x="25" y="25"/>
                        </a:lnTo>
                        <a:lnTo>
                          <a:pt x="23" y="25"/>
                        </a:lnTo>
                        <a:lnTo>
                          <a:pt x="21" y="24"/>
                        </a:lnTo>
                        <a:lnTo>
                          <a:pt x="21" y="22"/>
                        </a:lnTo>
                        <a:lnTo>
                          <a:pt x="24" y="15"/>
                        </a:lnTo>
                        <a:lnTo>
                          <a:pt x="25" y="12"/>
                        </a:lnTo>
                        <a:lnTo>
                          <a:pt x="23" y="11"/>
                        </a:lnTo>
                        <a:lnTo>
                          <a:pt x="20" y="11"/>
                        </a:lnTo>
                        <a:lnTo>
                          <a:pt x="18" y="1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7" name="Freeform 497">
                    <a:extLst>
                      <a:ext uri="{FF2B5EF4-FFF2-40B4-BE49-F238E27FC236}">
                        <a16:creationId xmlns:a16="http://schemas.microsoft.com/office/drawing/2014/main" id="{1D050403-B90E-7846-A4B1-0140B9F459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65919" y="1553856"/>
                    <a:ext cx="594679" cy="507939"/>
                  </a:xfrm>
                  <a:custGeom>
                    <a:avLst/>
                    <a:gdLst>
                      <a:gd name="T0" fmla="*/ 324 w 347"/>
                      <a:gd name="T1" fmla="*/ 33 h 300"/>
                      <a:gd name="T2" fmla="*/ 341 w 347"/>
                      <a:gd name="T3" fmla="*/ 30 h 300"/>
                      <a:gd name="T4" fmla="*/ 343 w 347"/>
                      <a:gd name="T5" fmla="*/ 21 h 300"/>
                      <a:gd name="T6" fmla="*/ 328 w 347"/>
                      <a:gd name="T7" fmla="*/ 10 h 300"/>
                      <a:gd name="T8" fmla="*/ 315 w 347"/>
                      <a:gd name="T9" fmla="*/ 15 h 300"/>
                      <a:gd name="T10" fmla="*/ 310 w 347"/>
                      <a:gd name="T11" fmla="*/ 6 h 300"/>
                      <a:gd name="T12" fmla="*/ 301 w 347"/>
                      <a:gd name="T13" fmla="*/ 8 h 300"/>
                      <a:gd name="T14" fmla="*/ 293 w 347"/>
                      <a:gd name="T15" fmla="*/ 21 h 300"/>
                      <a:gd name="T16" fmla="*/ 288 w 347"/>
                      <a:gd name="T17" fmla="*/ 9 h 300"/>
                      <a:gd name="T18" fmla="*/ 274 w 347"/>
                      <a:gd name="T19" fmla="*/ 35 h 300"/>
                      <a:gd name="T20" fmla="*/ 277 w 347"/>
                      <a:gd name="T21" fmla="*/ 15 h 300"/>
                      <a:gd name="T22" fmla="*/ 265 w 347"/>
                      <a:gd name="T23" fmla="*/ 9 h 300"/>
                      <a:gd name="T24" fmla="*/ 260 w 347"/>
                      <a:gd name="T25" fmla="*/ 21 h 300"/>
                      <a:gd name="T26" fmla="*/ 242 w 347"/>
                      <a:gd name="T27" fmla="*/ 40 h 300"/>
                      <a:gd name="T28" fmla="*/ 226 w 347"/>
                      <a:gd name="T29" fmla="*/ 32 h 300"/>
                      <a:gd name="T30" fmla="*/ 229 w 347"/>
                      <a:gd name="T31" fmla="*/ 47 h 300"/>
                      <a:gd name="T32" fmla="*/ 216 w 347"/>
                      <a:gd name="T33" fmla="*/ 54 h 300"/>
                      <a:gd name="T34" fmla="*/ 205 w 347"/>
                      <a:gd name="T35" fmla="*/ 53 h 300"/>
                      <a:gd name="T36" fmla="*/ 201 w 347"/>
                      <a:gd name="T37" fmla="*/ 64 h 300"/>
                      <a:gd name="T38" fmla="*/ 189 w 347"/>
                      <a:gd name="T39" fmla="*/ 59 h 300"/>
                      <a:gd name="T40" fmla="*/ 173 w 347"/>
                      <a:gd name="T41" fmla="*/ 71 h 300"/>
                      <a:gd name="T42" fmla="*/ 158 w 347"/>
                      <a:gd name="T43" fmla="*/ 89 h 300"/>
                      <a:gd name="T44" fmla="*/ 146 w 347"/>
                      <a:gd name="T45" fmla="*/ 89 h 300"/>
                      <a:gd name="T46" fmla="*/ 138 w 347"/>
                      <a:gd name="T47" fmla="*/ 100 h 300"/>
                      <a:gd name="T48" fmla="*/ 131 w 347"/>
                      <a:gd name="T49" fmla="*/ 108 h 300"/>
                      <a:gd name="T50" fmla="*/ 133 w 347"/>
                      <a:gd name="T51" fmla="*/ 117 h 300"/>
                      <a:gd name="T52" fmla="*/ 121 w 347"/>
                      <a:gd name="T53" fmla="*/ 125 h 300"/>
                      <a:gd name="T54" fmla="*/ 121 w 347"/>
                      <a:gd name="T55" fmla="*/ 136 h 300"/>
                      <a:gd name="T56" fmla="*/ 96 w 347"/>
                      <a:gd name="T57" fmla="*/ 145 h 300"/>
                      <a:gd name="T58" fmla="*/ 94 w 347"/>
                      <a:gd name="T59" fmla="*/ 158 h 300"/>
                      <a:gd name="T60" fmla="*/ 82 w 347"/>
                      <a:gd name="T61" fmla="*/ 158 h 300"/>
                      <a:gd name="T62" fmla="*/ 73 w 347"/>
                      <a:gd name="T63" fmla="*/ 178 h 300"/>
                      <a:gd name="T64" fmla="*/ 90 w 347"/>
                      <a:gd name="T65" fmla="*/ 170 h 300"/>
                      <a:gd name="T66" fmla="*/ 81 w 347"/>
                      <a:gd name="T67" fmla="*/ 185 h 300"/>
                      <a:gd name="T68" fmla="*/ 63 w 347"/>
                      <a:gd name="T69" fmla="*/ 178 h 300"/>
                      <a:gd name="T70" fmla="*/ 52 w 347"/>
                      <a:gd name="T71" fmla="*/ 190 h 300"/>
                      <a:gd name="T72" fmla="*/ 46 w 347"/>
                      <a:gd name="T73" fmla="*/ 192 h 300"/>
                      <a:gd name="T74" fmla="*/ 27 w 347"/>
                      <a:gd name="T75" fmla="*/ 189 h 300"/>
                      <a:gd name="T76" fmla="*/ 33 w 347"/>
                      <a:gd name="T77" fmla="*/ 206 h 300"/>
                      <a:gd name="T78" fmla="*/ 19 w 347"/>
                      <a:gd name="T79" fmla="*/ 199 h 300"/>
                      <a:gd name="T80" fmla="*/ 5 w 347"/>
                      <a:gd name="T81" fmla="*/ 204 h 300"/>
                      <a:gd name="T82" fmla="*/ 18 w 347"/>
                      <a:gd name="T83" fmla="*/ 215 h 300"/>
                      <a:gd name="T84" fmla="*/ 2 w 347"/>
                      <a:gd name="T85" fmla="*/ 219 h 300"/>
                      <a:gd name="T86" fmla="*/ 16 w 347"/>
                      <a:gd name="T87" fmla="*/ 228 h 300"/>
                      <a:gd name="T88" fmla="*/ 36 w 347"/>
                      <a:gd name="T89" fmla="*/ 219 h 300"/>
                      <a:gd name="T90" fmla="*/ 39 w 347"/>
                      <a:gd name="T91" fmla="*/ 227 h 300"/>
                      <a:gd name="T92" fmla="*/ 11 w 347"/>
                      <a:gd name="T93" fmla="*/ 235 h 300"/>
                      <a:gd name="T94" fmla="*/ 4 w 347"/>
                      <a:gd name="T95" fmla="*/ 245 h 300"/>
                      <a:gd name="T96" fmla="*/ 13 w 347"/>
                      <a:gd name="T97" fmla="*/ 250 h 300"/>
                      <a:gd name="T98" fmla="*/ 11 w 347"/>
                      <a:gd name="T99" fmla="*/ 267 h 300"/>
                      <a:gd name="T100" fmla="*/ 15 w 347"/>
                      <a:gd name="T101" fmla="*/ 276 h 300"/>
                      <a:gd name="T102" fmla="*/ 1 w 347"/>
                      <a:gd name="T103" fmla="*/ 281 h 300"/>
                      <a:gd name="T104" fmla="*/ 19 w 347"/>
                      <a:gd name="T105" fmla="*/ 299 h 300"/>
                      <a:gd name="T106" fmla="*/ 51 w 347"/>
                      <a:gd name="T107" fmla="*/ 284 h 300"/>
                      <a:gd name="T108" fmla="*/ 73 w 347"/>
                      <a:gd name="T109" fmla="*/ 274 h 300"/>
                      <a:gd name="T110" fmla="*/ 87 w 347"/>
                      <a:gd name="T111" fmla="*/ 264 h 300"/>
                      <a:gd name="T112" fmla="*/ 91 w 347"/>
                      <a:gd name="T113" fmla="*/ 276 h 300"/>
                      <a:gd name="T114" fmla="*/ 112 w 347"/>
                      <a:gd name="T115" fmla="*/ 237 h 300"/>
                      <a:gd name="T116" fmla="*/ 127 w 347"/>
                      <a:gd name="T117" fmla="*/ 147 h 300"/>
                      <a:gd name="T118" fmla="*/ 174 w 347"/>
                      <a:gd name="T119" fmla="*/ 99 h 300"/>
                      <a:gd name="T120" fmla="*/ 244 w 347"/>
                      <a:gd name="T121" fmla="*/ 72 h 300"/>
                      <a:gd name="T122" fmla="*/ 323 w 347"/>
                      <a:gd name="T123" fmla="*/ 61 h 300"/>
                      <a:gd name="T124" fmla="*/ 346 w 347"/>
                      <a:gd name="T125" fmla="*/ 45 h 30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347" h="300">
                        <a:moveTo>
                          <a:pt x="346" y="45"/>
                        </a:moveTo>
                        <a:lnTo>
                          <a:pt x="346" y="45"/>
                        </a:lnTo>
                        <a:lnTo>
                          <a:pt x="338" y="44"/>
                        </a:lnTo>
                        <a:lnTo>
                          <a:pt x="333" y="43"/>
                        </a:lnTo>
                        <a:lnTo>
                          <a:pt x="331" y="41"/>
                        </a:lnTo>
                        <a:lnTo>
                          <a:pt x="324" y="33"/>
                        </a:lnTo>
                        <a:lnTo>
                          <a:pt x="323" y="32"/>
                        </a:lnTo>
                        <a:lnTo>
                          <a:pt x="323" y="31"/>
                        </a:lnTo>
                        <a:lnTo>
                          <a:pt x="324" y="30"/>
                        </a:lnTo>
                        <a:lnTo>
                          <a:pt x="328" y="30"/>
                        </a:lnTo>
                        <a:lnTo>
                          <a:pt x="337" y="31"/>
                        </a:lnTo>
                        <a:lnTo>
                          <a:pt x="341" y="30"/>
                        </a:lnTo>
                        <a:lnTo>
                          <a:pt x="345" y="28"/>
                        </a:lnTo>
                        <a:lnTo>
                          <a:pt x="347" y="26"/>
                        </a:lnTo>
                        <a:lnTo>
                          <a:pt x="347" y="24"/>
                        </a:lnTo>
                        <a:lnTo>
                          <a:pt x="346" y="23"/>
                        </a:lnTo>
                        <a:lnTo>
                          <a:pt x="343" y="21"/>
                        </a:lnTo>
                        <a:lnTo>
                          <a:pt x="338" y="15"/>
                        </a:lnTo>
                        <a:lnTo>
                          <a:pt x="334" y="14"/>
                        </a:lnTo>
                        <a:lnTo>
                          <a:pt x="331" y="13"/>
                        </a:lnTo>
                        <a:lnTo>
                          <a:pt x="329" y="13"/>
                        </a:lnTo>
                        <a:lnTo>
                          <a:pt x="328" y="10"/>
                        </a:lnTo>
                        <a:lnTo>
                          <a:pt x="325" y="8"/>
                        </a:lnTo>
                        <a:lnTo>
                          <a:pt x="322" y="7"/>
                        </a:lnTo>
                        <a:lnTo>
                          <a:pt x="320" y="8"/>
                        </a:lnTo>
                        <a:lnTo>
                          <a:pt x="318" y="10"/>
                        </a:lnTo>
                        <a:lnTo>
                          <a:pt x="315" y="15"/>
                        </a:lnTo>
                        <a:lnTo>
                          <a:pt x="314" y="19"/>
                        </a:lnTo>
                        <a:lnTo>
                          <a:pt x="312" y="21"/>
                        </a:lnTo>
                        <a:lnTo>
                          <a:pt x="311" y="21"/>
                        </a:lnTo>
                        <a:lnTo>
                          <a:pt x="311" y="19"/>
                        </a:lnTo>
                        <a:lnTo>
                          <a:pt x="310" y="13"/>
                        </a:lnTo>
                        <a:lnTo>
                          <a:pt x="310" y="6"/>
                        </a:lnTo>
                        <a:lnTo>
                          <a:pt x="310" y="3"/>
                        </a:lnTo>
                        <a:lnTo>
                          <a:pt x="308" y="0"/>
                        </a:lnTo>
                        <a:lnTo>
                          <a:pt x="305" y="0"/>
                        </a:lnTo>
                        <a:lnTo>
                          <a:pt x="303" y="0"/>
                        </a:lnTo>
                        <a:lnTo>
                          <a:pt x="301" y="4"/>
                        </a:lnTo>
                        <a:lnTo>
                          <a:pt x="301" y="8"/>
                        </a:lnTo>
                        <a:lnTo>
                          <a:pt x="301" y="13"/>
                        </a:lnTo>
                        <a:lnTo>
                          <a:pt x="299" y="18"/>
                        </a:lnTo>
                        <a:lnTo>
                          <a:pt x="296" y="22"/>
                        </a:lnTo>
                        <a:lnTo>
                          <a:pt x="295" y="22"/>
                        </a:lnTo>
                        <a:lnTo>
                          <a:pt x="294" y="22"/>
                        </a:lnTo>
                        <a:lnTo>
                          <a:pt x="293" y="21"/>
                        </a:lnTo>
                        <a:lnTo>
                          <a:pt x="293" y="17"/>
                        </a:lnTo>
                        <a:lnTo>
                          <a:pt x="292" y="7"/>
                        </a:lnTo>
                        <a:lnTo>
                          <a:pt x="288" y="9"/>
                        </a:lnTo>
                        <a:lnTo>
                          <a:pt x="286" y="16"/>
                        </a:lnTo>
                        <a:lnTo>
                          <a:pt x="284" y="23"/>
                        </a:lnTo>
                        <a:lnTo>
                          <a:pt x="281" y="30"/>
                        </a:lnTo>
                        <a:lnTo>
                          <a:pt x="280" y="33"/>
                        </a:lnTo>
                        <a:lnTo>
                          <a:pt x="277" y="34"/>
                        </a:lnTo>
                        <a:lnTo>
                          <a:pt x="274" y="35"/>
                        </a:lnTo>
                        <a:lnTo>
                          <a:pt x="273" y="35"/>
                        </a:lnTo>
                        <a:lnTo>
                          <a:pt x="272" y="34"/>
                        </a:lnTo>
                        <a:lnTo>
                          <a:pt x="272" y="31"/>
                        </a:lnTo>
                        <a:lnTo>
                          <a:pt x="274" y="26"/>
                        </a:lnTo>
                        <a:lnTo>
                          <a:pt x="277" y="21"/>
                        </a:lnTo>
                        <a:lnTo>
                          <a:pt x="277" y="15"/>
                        </a:lnTo>
                        <a:lnTo>
                          <a:pt x="277" y="9"/>
                        </a:lnTo>
                        <a:lnTo>
                          <a:pt x="275" y="6"/>
                        </a:lnTo>
                        <a:lnTo>
                          <a:pt x="272" y="5"/>
                        </a:lnTo>
                        <a:lnTo>
                          <a:pt x="268" y="6"/>
                        </a:lnTo>
                        <a:lnTo>
                          <a:pt x="265" y="8"/>
                        </a:lnTo>
                        <a:lnTo>
                          <a:pt x="265" y="9"/>
                        </a:lnTo>
                        <a:lnTo>
                          <a:pt x="265" y="12"/>
                        </a:lnTo>
                        <a:lnTo>
                          <a:pt x="265" y="15"/>
                        </a:lnTo>
                        <a:lnTo>
                          <a:pt x="265" y="17"/>
                        </a:lnTo>
                        <a:lnTo>
                          <a:pt x="263" y="19"/>
                        </a:lnTo>
                        <a:lnTo>
                          <a:pt x="260" y="21"/>
                        </a:lnTo>
                        <a:lnTo>
                          <a:pt x="254" y="26"/>
                        </a:lnTo>
                        <a:lnTo>
                          <a:pt x="250" y="30"/>
                        </a:lnTo>
                        <a:lnTo>
                          <a:pt x="249" y="33"/>
                        </a:lnTo>
                        <a:lnTo>
                          <a:pt x="248" y="36"/>
                        </a:lnTo>
                        <a:lnTo>
                          <a:pt x="246" y="39"/>
                        </a:lnTo>
                        <a:lnTo>
                          <a:pt x="242" y="40"/>
                        </a:lnTo>
                        <a:lnTo>
                          <a:pt x="241" y="40"/>
                        </a:lnTo>
                        <a:lnTo>
                          <a:pt x="239" y="37"/>
                        </a:lnTo>
                        <a:lnTo>
                          <a:pt x="236" y="34"/>
                        </a:lnTo>
                        <a:lnTo>
                          <a:pt x="230" y="32"/>
                        </a:lnTo>
                        <a:lnTo>
                          <a:pt x="227" y="31"/>
                        </a:lnTo>
                        <a:lnTo>
                          <a:pt x="226" y="32"/>
                        </a:lnTo>
                        <a:lnTo>
                          <a:pt x="227" y="33"/>
                        </a:lnTo>
                        <a:lnTo>
                          <a:pt x="229" y="39"/>
                        </a:lnTo>
                        <a:lnTo>
                          <a:pt x="231" y="44"/>
                        </a:lnTo>
                        <a:lnTo>
                          <a:pt x="231" y="45"/>
                        </a:lnTo>
                        <a:lnTo>
                          <a:pt x="230" y="47"/>
                        </a:lnTo>
                        <a:lnTo>
                          <a:pt x="229" y="47"/>
                        </a:lnTo>
                        <a:lnTo>
                          <a:pt x="227" y="46"/>
                        </a:lnTo>
                        <a:lnTo>
                          <a:pt x="222" y="45"/>
                        </a:lnTo>
                        <a:lnTo>
                          <a:pt x="218" y="46"/>
                        </a:lnTo>
                        <a:lnTo>
                          <a:pt x="216" y="50"/>
                        </a:lnTo>
                        <a:lnTo>
                          <a:pt x="216" y="54"/>
                        </a:lnTo>
                        <a:lnTo>
                          <a:pt x="214" y="59"/>
                        </a:lnTo>
                        <a:lnTo>
                          <a:pt x="214" y="60"/>
                        </a:lnTo>
                        <a:lnTo>
                          <a:pt x="213" y="61"/>
                        </a:lnTo>
                        <a:lnTo>
                          <a:pt x="211" y="60"/>
                        </a:lnTo>
                        <a:lnTo>
                          <a:pt x="209" y="56"/>
                        </a:lnTo>
                        <a:lnTo>
                          <a:pt x="205" y="53"/>
                        </a:lnTo>
                        <a:lnTo>
                          <a:pt x="202" y="52"/>
                        </a:lnTo>
                        <a:lnTo>
                          <a:pt x="199" y="52"/>
                        </a:lnTo>
                        <a:lnTo>
                          <a:pt x="199" y="53"/>
                        </a:lnTo>
                        <a:lnTo>
                          <a:pt x="200" y="54"/>
                        </a:lnTo>
                        <a:lnTo>
                          <a:pt x="201" y="60"/>
                        </a:lnTo>
                        <a:lnTo>
                          <a:pt x="201" y="64"/>
                        </a:lnTo>
                        <a:lnTo>
                          <a:pt x="199" y="67"/>
                        </a:lnTo>
                        <a:lnTo>
                          <a:pt x="198" y="68"/>
                        </a:lnTo>
                        <a:lnTo>
                          <a:pt x="197" y="67"/>
                        </a:lnTo>
                        <a:lnTo>
                          <a:pt x="191" y="60"/>
                        </a:lnTo>
                        <a:lnTo>
                          <a:pt x="190" y="59"/>
                        </a:lnTo>
                        <a:lnTo>
                          <a:pt x="189" y="59"/>
                        </a:lnTo>
                        <a:lnTo>
                          <a:pt x="186" y="62"/>
                        </a:lnTo>
                        <a:lnTo>
                          <a:pt x="181" y="69"/>
                        </a:lnTo>
                        <a:lnTo>
                          <a:pt x="179" y="70"/>
                        </a:lnTo>
                        <a:lnTo>
                          <a:pt x="176" y="71"/>
                        </a:lnTo>
                        <a:lnTo>
                          <a:pt x="173" y="71"/>
                        </a:lnTo>
                        <a:lnTo>
                          <a:pt x="172" y="73"/>
                        </a:lnTo>
                        <a:lnTo>
                          <a:pt x="167" y="82"/>
                        </a:lnTo>
                        <a:lnTo>
                          <a:pt x="164" y="87"/>
                        </a:lnTo>
                        <a:lnTo>
                          <a:pt x="162" y="90"/>
                        </a:lnTo>
                        <a:lnTo>
                          <a:pt x="159" y="91"/>
                        </a:lnTo>
                        <a:lnTo>
                          <a:pt x="158" y="89"/>
                        </a:lnTo>
                        <a:lnTo>
                          <a:pt x="158" y="88"/>
                        </a:lnTo>
                        <a:lnTo>
                          <a:pt x="157" y="87"/>
                        </a:lnTo>
                        <a:lnTo>
                          <a:pt x="155" y="86"/>
                        </a:lnTo>
                        <a:lnTo>
                          <a:pt x="151" y="87"/>
                        </a:lnTo>
                        <a:lnTo>
                          <a:pt x="146" y="89"/>
                        </a:lnTo>
                        <a:lnTo>
                          <a:pt x="142" y="91"/>
                        </a:lnTo>
                        <a:lnTo>
                          <a:pt x="137" y="95"/>
                        </a:lnTo>
                        <a:lnTo>
                          <a:pt x="135" y="97"/>
                        </a:lnTo>
                        <a:lnTo>
                          <a:pt x="135" y="98"/>
                        </a:lnTo>
                        <a:lnTo>
                          <a:pt x="136" y="99"/>
                        </a:lnTo>
                        <a:lnTo>
                          <a:pt x="138" y="100"/>
                        </a:lnTo>
                        <a:lnTo>
                          <a:pt x="143" y="102"/>
                        </a:lnTo>
                        <a:lnTo>
                          <a:pt x="145" y="105"/>
                        </a:lnTo>
                        <a:lnTo>
                          <a:pt x="144" y="106"/>
                        </a:lnTo>
                        <a:lnTo>
                          <a:pt x="140" y="107"/>
                        </a:lnTo>
                        <a:lnTo>
                          <a:pt x="134" y="107"/>
                        </a:lnTo>
                        <a:lnTo>
                          <a:pt x="131" y="108"/>
                        </a:lnTo>
                        <a:lnTo>
                          <a:pt x="128" y="111"/>
                        </a:lnTo>
                        <a:lnTo>
                          <a:pt x="126" y="115"/>
                        </a:lnTo>
                        <a:lnTo>
                          <a:pt x="126" y="117"/>
                        </a:lnTo>
                        <a:lnTo>
                          <a:pt x="129" y="118"/>
                        </a:lnTo>
                        <a:lnTo>
                          <a:pt x="133" y="117"/>
                        </a:lnTo>
                        <a:lnTo>
                          <a:pt x="136" y="117"/>
                        </a:lnTo>
                        <a:lnTo>
                          <a:pt x="136" y="118"/>
                        </a:lnTo>
                        <a:lnTo>
                          <a:pt x="134" y="120"/>
                        </a:lnTo>
                        <a:lnTo>
                          <a:pt x="129" y="121"/>
                        </a:lnTo>
                        <a:lnTo>
                          <a:pt x="125" y="123"/>
                        </a:lnTo>
                        <a:lnTo>
                          <a:pt x="121" y="125"/>
                        </a:lnTo>
                        <a:lnTo>
                          <a:pt x="116" y="129"/>
                        </a:lnTo>
                        <a:lnTo>
                          <a:pt x="115" y="130"/>
                        </a:lnTo>
                        <a:lnTo>
                          <a:pt x="116" y="132"/>
                        </a:lnTo>
                        <a:lnTo>
                          <a:pt x="119" y="134"/>
                        </a:lnTo>
                        <a:lnTo>
                          <a:pt x="121" y="135"/>
                        </a:lnTo>
                        <a:lnTo>
                          <a:pt x="121" y="136"/>
                        </a:lnTo>
                        <a:lnTo>
                          <a:pt x="120" y="137"/>
                        </a:lnTo>
                        <a:lnTo>
                          <a:pt x="111" y="138"/>
                        </a:lnTo>
                        <a:lnTo>
                          <a:pt x="103" y="141"/>
                        </a:lnTo>
                        <a:lnTo>
                          <a:pt x="99" y="143"/>
                        </a:lnTo>
                        <a:lnTo>
                          <a:pt x="96" y="145"/>
                        </a:lnTo>
                        <a:lnTo>
                          <a:pt x="93" y="150"/>
                        </a:lnTo>
                        <a:lnTo>
                          <a:pt x="93" y="151"/>
                        </a:lnTo>
                        <a:lnTo>
                          <a:pt x="94" y="152"/>
                        </a:lnTo>
                        <a:lnTo>
                          <a:pt x="96" y="153"/>
                        </a:lnTo>
                        <a:lnTo>
                          <a:pt x="96" y="155"/>
                        </a:lnTo>
                        <a:lnTo>
                          <a:pt x="94" y="158"/>
                        </a:lnTo>
                        <a:lnTo>
                          <a:pt x="92" y="161"/>
                        </a:lnTo>
                        <a:lnTo>
                          <a:pt x="91" y="161"/>
                        </a:lnTo>
                        <a:lnTo>
                          <a:pt x="90" y="160"/>
                        </a:lnTo>
                        <a:lnTo>
                          <a:pt x="88" y="157"/>
                        </a:lnTo>
                        <a:lnTo>
                          <a:pt x="85" y="157"/>
                        </a:lnTo>
                        <a:lnTo>
                          <a:pt x="82" y="158"/>
                        </a:lnTo>
                        <a:lnTo>
                          <a:pt x="78" y="162"/>
                        </a:lnTo>
                        <a:lnTo>
                          <a:pt x="73" y="167"/>
                        </a:lnTo>
                        <a:lnTo>
                          <a:pt x="71" y="172"/>
                        </a:lnTo>
                        <a:lnTo>
                          <a:pt x="71" y="174"/>
                        </a:lnTo>
                        <a:lnTo>
                          <a:pt x="71" y="176"/>
                        </a:lnTo>
                        <a:lnTo>
                          <a:pt x="73" y="178"/>
                        </a:lnTo>
                        <a:lnTo>
                          <a:pt x="75" y="178"/>
                        </a:lnTo>
                        <a:lnTo>
                          <a:pt x="79" y="178"/>
                        </a:lnTo>
                        <a:lnTo>
                          <a:pt x="81" y="176"/>
                        </a:lnTo>
                        <a:lnTo>
                          <a:pt x="85" y="173"/>
                        </a:lnTo>
                        <a:lnTo>
                          <a:pt x="89" y="170"/>
                        </a:lnTo>
                        <a:lnTo>
                          <a:pt x="90" y="170"/>
                        </a:lnTo>
                        <a:lnTo>
                          <a:pt x="90" y="171"/>
                        </a:lnTo>
                        <a:lnTo>
                          <a:pt x="90" y="175"/>
                        </a:lnTo>
                        <a:lnTo>
                          <a:pt x="88" y="180"/>
                        </a:lnTo>
                        <a:lnTo>
                          <a:pt x="85" y="184"/>
                        </a:lnTo>
                        <a:lnTo>
                          <a:pt x="83" y="185"/>
                        </a:lnTo>
                        <a:lnTo>
                          <a:pt x="81" y="185"/>
                        </a:lnTo>
                        <a:lnTo>
                          <a:pt x="76" y="185"/>
                        </a:lnTo>
                        <a:lnTo>
                          <a:pt x="72" y="184"/>
                        </a:lnTo>
                        <a:lnTo>
                          <a:pt x="68" y="182"/>
                        </a:lnTo>
                        <a:lnTo>
                          <a:pt x="65" y="180"/>
                        </a:lnTo>
                        <a:lnTo>
                          <a:pt x="63" y="178"/>
                        </a:lnTo>
                        <a:lnTo>
                          <a:pt x="61" y="176"/>
                        </a:lnTo>
                        <a:lnTo>
                          <a:pt x="57" y="178"/>
                        </a:lnTo>
                        <a:lnTo>
                          <a:pt x="54" y="180"/>
                        </a:lnTo>
                        <a:lnTo>
                          <a:pt x="53" y="182"/>
                        </a:lnTo>
                        <a:lnTo>
                          <a:pt x="52" y="184"/>
                        </a:lnTo>
                        <a:lnTo>
                          <a:pt x="52" y="190"/>
                        </a:lnTo>
                        <a:lnTo>
                          <a:pt x="51" y="193"/>
                        </a:lnTo>
                        <a:lnTo>
                          <a:pt x="51" y="194"/>
                        </a:lnTo>
                        <a:lnTo>
                          <a:pt x="50" y="196"/>
                        </a:lnTo>
                        <a:lnTo>
                          <a:pt x="48" y="196"/>
                        </a:lnTo>
                        <a:lnTo>
                          <a:pt x="47" y="194"/>
                        </a:lnTo>
                        <a:lnTo>
                          <a:pt x="46" y="192"/>
                        </a:lnTo>
                        <a:lnTo>
                          <a:pt x="44" y="189"/>
                        </a:lnTo>
                        <a:lnTo>
                          <a:pt x="41" y="187"/>
                        </a:lnTo>
                        <a:lnTo>
                          <a:pt x="36" y="187"/>
                        </a:lnTo>
                        <a:lnTo>
                          <a:pt x="30" y="187"/>
                        </a:lnTo>
                        <a:lnTo>
                          <a:pt x="27" y="188"/>
                        </a:lnTo>
                        <a:lnTo>
                          <a:pt x="27" y="189"/>
                        </a:lnTo>
                        <a:lnTo>
                          <a:pt x="28" y="190"/>
                        </a:lnTo>
                        <a:lnTo>
                          <a:pt x="32" y="194"/>
                        </a:lnTo>
                        <a:lnTo>
                          <a:pt x="34" y="199"/>
                        </a:lnTo>
                        <a:lnTo>
                          <a:pt x="35" y="203"/>
                        </a:lnTo>
                        <a:lnTo>
                          <a:pt x="34" y="204"/>
                        </a:lnTo>
                        <a:lnTo>
                          <a:pt x="33" y="206"/>
                        </a:lnTo>
                        <a:lnTo>
                          <a:pt x="30" y="204"/>
                        </a:lnTo>
                        <a:lnTo>
                          <a:pt x="28" y="203"/>
                        </a:lnTo>
                        <a:lnTo>
                          <a:pt x="25" y="201"/>
                        </a:lnTo>
                        <a:lnTo>
                          <a:pt x="22" y="199"/>
                        </a:lnTo>
                        <a:lnTo>
                          <a:pt x="19" y="199"/>
                        </a:lnTo>
                        <a:lnTo>
                          <a:pt x="17" y="200"/>
                        </a:lnTo>
                        <a:lnTo>
                          <a:pt x="14" y="200"/>
                        </a:lnTo>
                        <a:lnTo>
                          <a:pt x="10" y="200"/>
                        </a:lnTo>
                        <a:lnTo>
                          <a:pt x="7" y="201"/>
                        </a:lnTo>
                        <a:lnTo>
                          <a:pt x="5" y="203"/>
                        </a:lnTo>
                        <a:lnTo>
                          <a:pt x="5" y="204"/>
                        </a:lnTo>
                        <a:lnTo>
                          <a:pt x="5" y="206"/>
                        </a:lnTo>
                        <a:lnTo>
                          <a:pt x="6" y="207"/>
                        </a:lnTo>
                        <a:lnTo>
                          <a:pt x="8" y="208"/>
                        </a:lnTo>
                        <a:lnTo>
                          <a:pt x="14" y="210"/>
                        </a:lnTo>
                        <a:lnTo>
                          <a:pt x="17" y="212"/>
                        </a:lnTo>
                        <a:lnTo>
                          <a:pt x="18" y="215"/>
                        </a:lnTo>
                        <a:lnTo>
                          <a:pt x="17" y="216"/>
                        </a:lnTo>
                        <a:lnTo>
                          <a:pt x="15" y="216"/>
                        </a:lnTo>
                        <a:lnTo>
                          <a:pt x="11" y="216"/>
                        </a:lnTo>
                        <a:lnTo>
                          <a:pt x="8" y="216"/>
                        </a:lnTo>
                        <a:lnTo>
                          <a:pt x="5" y="217"/>
                        </a:lnTo>
                        <a:lnTo>
                          <a:pt x="2" y="219"/>
                        </a:lnTo>
                        <a:lnTo>
                          <a:pt x="1" y="221"/>
                        </a:lnTo>
                        <a:lnTo>
                          <a:pt x="0" y="224"/>
                        </a:lnTo>
                        <a:lnTo>
                          <a:pt x="1" y="226"/>
                        </a:lnTo>
                        <a:lnTo>
                          <a:pt x="2" y="227"/>
                        </a:lnTo>
                        <a:lnTo>
                          <a:pt x="5" y="227"/>
                        </a:lnTo>
                        <a:lnTo>
                          <a:pt x="16" y="228"/>
                        </a:lnTo>
                        <a:lnTo>
                          <a:pt x="22" y="228"/>
                        </a:lnTo>
                        <a:lnTo>
                          <a:pt x="26" y="227"/>
                        </a:lnTo>
                        <a:lnTo>
                          <a:pt x="33" y="225"/>
                        </a:lnTo>
                        <a:lnTo>
                          <a:pt x="35" y="222"/>
                        </a:lnTo>
                        <a:lnTo>
                          <a:pt x="36" y="219"/>
                        </a:lnTo>
                        <a:lnTo>
                          <a:pt x="36" y="217"/>
                        </a:lnTo>
                        <a:lnTo>
                          <a:pt x="38" y="216"/>
                        </a:lnTo>
                        <a:lnTo>
                          <a:pt x="39" y="216"/>
                        </a:lnTo>
                        <a:lnTo>
                          <a:pt x="41" y="218"/>
                        </a:lnTo>
                        <a:lnTo>
                          <a:pt x="41" y="222"/>
                        </a:lnTo>
                        <a:lnTo>
                          <a:pt x="39" y="227"/>
                        </a:lnTo>
                        <a:lnTo>
                          <a:pt x="36" y="230"/>
                        </a:lnTo>
                        <a:lnTo>
                          <a:pt x="33" y="234"/>
                        </a:lnTo>
                        <a:lnTo>
                          <a:pt x="28" y="235"/>
                        </a:lnTo>
                        <a:lnTo>
                          <a:pt x="23" y="236"/>
                        </a:lnTo>
                        <a:lnTo>
                          <a:pt x="17" y="236"/>
                        </a:lnTo>
                        <a:lnTo>
                          <a:pt x="11" y="235"/>
                        </a:lnTo>
                        <a:lnTo>
                          <a:pt x="9" y="235"/>
                        </a:lnTo>
                        <a:lnTo>
                          <a:pt x="7" y="236"/>
                        </a:lnTo>
                        <a:lnTo>
                          <a:pt x="5" y="238"/>
                        </a:lnTo>
                        <a:lnTo>
                          <a:pt x="4" y="240"/>
                        </a:lnTo>
                        <a:lnTo>
                          <a:pt x="4" y="243"/>
                        </a:lnTo>
                        <a:lnTo>
                          <a:pt x="4" y="245"/>
                        </a:lnTo>
                        <a:lnTo>
                          <a:pt x="5" y="246"/>
                        </a:lnTo>
                        <a:lnTo>
                          <a:pt x="7" y="247"/>
                        </a:lnTo>
                        <a:lnTo>
                          <a:pt x="15" y="245"/>
                        </a:lnTo>
                        <a:lnTo>
                          <a:pt x="16" y="245"/>
                        </a:lnTo>
                        <a:lnTo>
                          <a:pt x="16" y="246"/>
                        </a:lnTo>
                        <a:lnTo>
                          <a:pt x="13" y="250"/>
                        </a:lnTo>
                        <a:lnTo>
                          <a:pt x="8" y="256"/>
                        </a:lnTo>
                        <a:lnTo>
                          <a:pt x="6" y="261"/>
                        </a:lnTo>
                        <a:lnTo>
                          <a:pt x="6" y="263"/>
                        </a:lnTo>
                        <a:lnTo>
                          <a:pt x="6" y="264"/>
                        </a:lnTo>
                        <a:lnTo>
                          <a:pt x="8" y="266"/>
                        </a:lnTo>
                        <a:lnTo>
                          <a:pt x="11" y="267"/>
                        </a:lnTo>
                        <a:lnTo>
                          <a:pt x="15" y="268"/>
                        </a:lnTo>
                        <a:lnTo>
                          <a:pt x="17" y="270"/>
                        </a:lnTo>
                        <a:lnTo>
                          <a:pt x="18" y="272"/>
                        </a:lnTo>
                        <a:lnTo>
                          <a:pt x="17" y="273"/>
                        </a:lnTo>
                        <a:lnTo>
                          <a:pt x="16" y="275"/>
                        </a:lnTo>
                        <a:lnTo>
                          <a:pt x="15" y="276"/>
                        </a:lnTo>
                        <a:lnTo>
                          <a:pt x="11" y="277"/>
                        </a:lnTo>
                        <a:lnTo>
                          <a:pt x="9" y="277"/>
                        </a:lnTo>
                        <a:lnTo>
                          <a:pt x="5" y="277"/>
                        </a:lnTo>
                        <a:lnTo>
                          <a:pt x="2" y="278"/>
                        </a:lnTo>
                        <a:lnTo>
                          <a:pt x="2" y="280"/>
                        </a:lnTo>
                        <a:lnTo>
                          <a:pt x="1" y="281"/>
                        </a:lnTo>
                        <a:lnTo>
                          <a:pt x="2" y="283"/>
                        </a:lnTo>
                        <a:lnTo>
                          <a:pt x="4" y="286"/>
                        </a:lnTo>
                        <a:lnTo>
                          <a:pt x="7" y="290"/>
                        </a:lnTo>
                        <a:lnTo>
                          <a:pt x="14" y="295"/>
                        </a:lnTo>
                        <a:lnTo>
                          <a:pt x="17" y="298"/>
                        </a:lnTo>
                        <a:lnTo>
                          <a:pt x="19" y="299"/>
                        </a:lnTo>
                        <a:lnTo>
                          <a:pt x="24" y="300"/>
                        </a:lnTo>
                        <a:lnTo>
                          <a:pt x="27" y="300"/>
                        </a:lnTo>
                        <a:lnTo>
                          <a:pt x="37" y="296"/>
                        </a:lnTo>
                        <a:lnTo>
                          <a:pt x="42" y="294"/>
                        </a:lnTo>
                        <a:lnTo>
                          <a:pt x="46" y="291"/>
                        </a:lnTo>
                        <a:lnTo>
                          <a:pt x="51" y="284"/>
                        </a:lnTo>
                        <a:lnTo>
                          <a:pt x="55" y="280"/>
                        </a:lnTo>
                        <a:lnTo>
                          <a:pt x="56" y="277"/>
                        </a:lnTo>
                        <a:lnTo>
                          <a:pt x="60" y="277"/>
                        </a:lnTo>
                        <a:lnTo>
                          <a:pt x="65" y="277"/>
                        </a:lnTo>
                        <a:lnTo>
                          <a:pt x="70" y="276"/>
                        </a:lnTo>
                        <a:lnTo>
                          <a:pt x="73" y="274"/>
                        </a:lnTo>
                        <a:lnTo>
                          <a:pt x="76" y="271"/>
                        </a:lnTo>
                        <a:lnTo>
                          <a:pt x="80" y="267"/>
                        </a:lnTo>
                        <a:lnTo>
                          <a:pt x="83" y="264"/>
                        </a:lnTo>
                        <a:lnTo>
                          <a:pt x="85" y="263"/>
                        </a:lnTo>
                        <a:lnTo>
                          <a:pt x="87" y="263"/>
                        </a:lnTo>
                        <a:lnTo>
                          <a:pt x="87" y="264"/>
                        </a:lnTo>
                        <a:lnTo>
                          <a:pt x="87" y="266"/>
                        </a:lnTo>
                        <a:lnTo>
                          <a:pt x="85" y="268"/>
                        </a:lnTo>
                        <a:lnTo>
                          <a:pt x="87" y="271"/>
                        </a:lnTo>
                        <a:lnTo>
                          <a:pt x="88" y="273"/>
                        </a:lnTo>
                        <a:lnTo>
                          <a:pt x="90" y="275"/>
                        </a:lnTo>
                        <a:lnTo>
                          <a:pt x="91" y="276"/>
                        </a:lnTo>
                        <a:lnTo>
                          <a:pt x="91" y="280"/>
                        </a:lnTo>
                        <a:lnTo>
                          <a:pt x="91" y="281"/>
                        </a:lnTo>
                        <a:lnTo>
                          <a:pt x="99" y="284"/>
                        </a:lnTo>
                        <a:lnTo>
                          <a:pt x="99" y="266"/>
                        </a:lnTo>
                        <a:lnTo>
                          <a:pt x="107" y="259"/>
                        </a:lnTo>
                        <a:lnTo>
                          <a:pt x="109" y="245"/>
                        </a:lnTo>
                        <a:lnTo>
                          <a:pt x="112" y="237"/>
                        </a:lnTo>
                        <a:lnTo>
                          <a:pt x="106" y="227"/>
                        </a:lnTo>
                        <a:lnTo>
                          <a:pt x="102" y="213"/>
                        </a:lnTo>
                        <a:lnTo>
                          <a:pt x="100" y="189"/>
                        </a:lnTo>
                        <a:lnTo>
                          <a:pt x="111" y="176"/>
                        </a:lnTo>
                        <a:lnTo>
                          <a:pt x="121" y="176"/>
                        </a:lnTo>
                        <a:lnTo>
                          <a:pt x="124" y="160"/>
                        </a:lnTo>
                        <a:lnTo>
                          <a:pt x="127" y="147"/>
                        </a:lnTo>
                        <a:lnTo>
                          <a:pt x="128" y="138"/>
                        </a:lnTo>
                        <a:lnTo>
                          <a:pt x="139" y="133"/>
                        </a:lnTo>
                        <a:lnTo>
                          <a:pt x="145" y="120"/>
                        </a:lnTo>
                        <a:lnTo>
                          <a:pt x="153" y="113"/>
                        </a:lnTo>
                        <a:lnTo>
                          <a:pt x="161" y="101"/>
                        </a:lnTo>
                        <a:lnTo>
                          <a:pt x="167" y="99"/>
                        </a:lnTo>
                        <a:lnTo>
                          <a:pt x="174" y="99"/>
                        </a:lnTo>
                        <a:lnTo>
                          <a:pt x="179" y="87"/>
                        </a:lnTo>
                        <a:lnTo>
                          <a:pt x="195" y="83"/>
                        </a:lnTo>
                        <a:lnTo>
                          <a:pt x="201" y="76"/>
                        </a:lnTo>
                        <a:lnTo>
                          <a:pt x="219" y="72"/>
                        </a:lnTo>
                        <a:lnTo>
                          <a:pt x="223" y="60"/>
                        </a:lnTo>
                        <a:lnTo>
                          <a:pt x="231" y="58"/>
                        </a:lnTo>
                        <a:lnTo>
                          <a:pt x="244" y="72"/>
                        </a:lnTo>
                        <a:lnTo>
                          <a:pt x="257" y="78"/>
                        </a:lnTo>
                        <a:lnTo>
                          <a:pt x="262" y="70"/>
                        </a:lnTo>
                        <a:lnTo>
                          <a:pt x="276" y="65"/>
                        </a:lnTo>
                        <a:lnTo>
                          <a:pt x="283" y="49"/>
                        </a:lnTo>
                        <a:lnTo>
                          <a:pt x="310" y="39"/>
                        </a:lnTo>
                        <a:lnTo>
                          <a:pt x="325" y="49"/>
                        </a:lnTo>
                        <a:lnTo>
                          <a:pt x="323" y="61"/>
                        </a:lnTo>
                        <a:lnTo>
                          <a:pt x="319" y="71"/>
                        </a:lnTo>
                        <a:lnTo>
                          <a:pt x="322" y="72"/>
                        </a:lnTo>
                        <a:lnTo>
                          <a:pt x="325" y="72"/>
                        </a:lnTo>
                        <a:lnTo>
                          <a:pt x="334" y="52"/>
                        </a:lnTo>
                        <a:lnTo>
                          <a:pt x="341" y="55"/>
                        </a:lnTo>
                        <a:lnTo>
                          <a:pt x="347" y="46"/>
                        </a:lnTo>
                        <a:lnTo>
                          <a:pt x="346" y="4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8" name="Freeform 509">
                    <a:extLst>
                      <a:ext uri="{FF2B5EF4-FFF2-40B4-BE49-F238E27FC236}">
                        <a16:creationId xmlns:a16="http://schemas.microsoft.com/office/drawing/2014/main" id="{615AD788-CC65-DE40-8E78-DE64C89217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21872" y="1675762"/>
                    <a:ext cx="301624" cy="468997"/>
                  </a:xfrm>
                  <a:custGeom>
                    <a:avLst/>
                    <a:gdLst>
                      <a:gd name="T0" fmla="*/ 1 w 176"/>
                      <a:gd name="T1" fmla="*/ 217 h 277"/>
                      <a:gd name="T2" fmla="*/ 10 w 176"/>
                      <a:gd name="T3" fmla="*/ 231 h 277"/>
                      <a:gd name="T4" fmla="*/ 22 w 176"/>
                      <a:gd name="T5" fmla="*/ 254 h 277"/>
                      <a:gd name="T6" fmla="*/ 21 w 176"/>
                      <a:gd name="T7" fmla="*/ 258 h 277"/>
                      <a:gd name="T8" fmla="*/ 25 w 176"/>
                      <a:gd name="T9" fmla="*/ 267 h 277"/>
                      <a:gd name="T10" fmla="*/ 30 w 176"/>
                      <a:gd name="T11" fmla="*/ 275 h 277"/>
                      <a:gd name="T12" fmla="*/ 39 w 176"/>
                      <a:gd name="T13" fmla="*/ 276 h 277"/>
                      <a:gd name="T14" fmla="*/ 44 w 176"/>
                      <a:gd name="T15" fmla="*/ 273 h 277"/>
                      <a:gd name="T16" fmla="*/ 46 w 176"/>
                      <a:gd name="T17" fmla="*/ 264 h 277"/>
                      <a:gd name="T18" fmla="*/ 53 w 176"/>
                      <a:gd name="T19" fmla="*/ 263 h 277"/>
                      <a:gd name="T20" fmla="*/ 68 w 176"/>
                      <a:gd name="T21" fmla="*/ 261 h 277"/>
                      <a:gd name="T22" fmla="*/ 75 w 176"/>
                      <a:gd name="T23" fmla="*/ 245 h 277"/>
                      <a:gd name="T24" fmla="*/ 76 w 176"/>
                      <a:gd name="T25" fmla="*/ 235 h 277"/>
                      <a:gd name="T26" fmla="*/ 79 w 176"/>
                      <a:gd name="T27" fmla="*/ 220 h 277"/>
                      <a:gd name="T28" fmla="*/ 76 w 176"/>
                      <a:gd name="T29" fmla="*/ 215 h 277"/>
                      <a:gd name="T30" fmla="*/ 72 w 176"/>
                      <a:gd name="T31" fmla="*/ 204 h 277"/>
                      <a:gd name="T32" fmla="*/ 76 w 176"/>
                      <a:gd name="T33" fmla="*/ 203 h 277"/>
                      <a:gd name="T34" fmla="*/ 86 w 176"/>
                      <a:gd name="T35" fmla="*/ 203 h 277"/>
                      <a:gd name="T36" fmla="*/ 95 w 176"/>
                      <a:gd name="T37" fmla="*/ 199 h 277"/>
                      <a:gd name="T38" fmla="*/ 107 w 176"/>
                      <a:gd name="T39" fmla="*/ 190 h 277"/>
                      <a:gd name="T40" fmla="*/ 109 w 176"/>
                      <a:gd name="T41" fmla="*/ 184 h 277"/>
                      <a:gd name="T42" fmla="*/ 103 w 176"/>
                      <a:gd name="T43" fmla="*/ 172 h 277"/>
                      <a:gd name="T44" fmla="*/ 93 w 176"/>
                      <a:gd name="T45" fmla="*/ 165 h 277"/>
                      <a:gd name="T46" fmla="*/ 90 w 176"/>
                      <a:gd name="T47" fmla="*/ 156 h 277"/>
                      <a:gd name="T48" fmla="*/ 89 w 176"/>
                      <a:gd name="T49" fmla="*/ 141 h 277"/>
                      <a:gd name="T50" fmla="*/ 97 w 176"/>
                      <a:gd name="T51" fmla="*/ 118 h 277"/>
                      <a:gd name="T52" fmla="*/ 108 w 176"/>
                      <a:gd name="T53" fmla="*/ 111 h 277"/>
                      <a:gd name="T54" fmla="*/ 137 w 176"/>
                      <a:gd name="T55" fmla="*/ 93 h 277"/>
                      <a:gd name="T56" fmla="*/ 145 w 176"/>
                      <a:gd name="T57" fmla="*/ 85 h 277"/>
                      <a:gd name="T58" fmla="*/ 145 w 176"/>
                      <a:gd name="T59" fmla="*/ 79 h 277"/>
                      <a:gd name="T60" fmla="*/ 143 w 176"/>
                      <a:gd name="T61" fmla="*/ 67 h 277"/>
                      <a:gd name="T62" fmla="*/ 147 w 176"/>
                      <a:gd name="T63" fmla="*/ 64 h 277"/>
                      <a:gd name="T64" fmla="*/ 172 w 176"/>
                      <a:gd name="T65" fmla="*/ 55 h 277"/>
                      <a:gd name="T66" fmla="*/ 176 w 176"/>
                      <a:gd name="T67" fmla="*/ 53 h 277"/>
                      <a:gd name="T68" fmla="*/ 167 w 176"/>
                      <a:gd name="T69" fmla="*/ 37 h 277"/>
                      <a:gd name="T70" fmla="*/ 138 w 176"/>
                      <a:gd name="T71" fmla="*/ 7 h 277"/>
                      <a:gd name="T72" fmla="*/ 104 w 176"/>
                      <a:gd name="T73" fmla="*/ 11 h 277"/>
                      <a:gd name="T74" fmla="*/ 76 w 176"/>
                      <a:gd name="T75" fmla="*/ 27 h 277"/>
                      <a:gd name="T76" fmla="*/ 54 w 176"/>
                      <a:gd name="T77" fmla="*/ 48 h 277"/>
                      <a:gd name="T78" fmla="*/ 36 w 176"/>
                      <a:gd name="T79" fmla="*/ 75 h 277"/>
                      <a:gd name="T80" fmla="*/ 20 w 176"/>
                      <a:gd name="T81" fmla="*/ 104 h 277"/>
                      <a:gd name="T82" fmla="*/ 15 w 176"/>
                      <a:gd name="T83" fmla="*/ 155 h 277"/>
                      <a:gd name="T84" fmla="*/ 16 w 176"/>
                      <a:gd name="T85" fmla="*/ 187 h 277"/>
                      <a:gd name="T86" fmla="*/ 0 w 176"/>
                      <a:gd name="T87" fmla="*/ 211 h 27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176" h="277">
                        <a:moveTo>
                          <a:pt x="0" y="211"/>
                        </a:moveTo>
                        <a:lnTo>
                          <a:pt x="0" y="211"/>
                        </a:lnTo>
                        <a:lnTo>
                          <a:pt x="1" y="217"/>
                        </a:lnTo>
                        <a:lnTo>
                          <a:pt x="3" y="221"/>
                        </a:lnTo>
                        <a:lnTo>
                          <a:pt x="10" y="231"/>
                        </a:lnTo>
                        <a:lnTo>
                          <a:pt x="19" y="245"/>
                        </a:lnTo>
                        <a:lnTo>
                          <a:pt x="22" y="251"/>
                        </a:lnTo>
                        <a:lnTo>
                          <a:pt x="22" y="254"/>
                        </a:lnTo>
                        <a:lnTo>
                          <a:pt x="22" y="255"/>
                        </a:lnTo>
                        <a:lnTo>
                          <a:pt x="21" y="258"/>
                        </a:lnTo>
                        <a:lnTo>
                          <a:pt x="22" y="260"/>
                        </a:lnTo>
                        <a:lnTo>
                          <a:pt x="24" y="264"/>
                        </a:lnTo>
                        <a:lnTo>
                          <a:pt x="25" y="267"/>
                        </a:lnTo>
                        <a:lnTo>
                          <a:pt x="27" y="272"/>
                        </a:lnTo>
                        <a:lnTo>
                          <a:pt x="30" y="275"/>
                        </a:lnTo>
                        <a:lnTo>
                          <a:pt x="35" y="277"/>
                        </a:lnTo>
                        <a:lnTo>
                          <a:pt x="37" y="277"/>
                        </a:lnTo>
                        <a:lnTo>
                          <a:pt x="39" y="276"/>
                        </a:lnTo>
                        <a:lnTo>
                          <a:pt x="42" y="275"/>
                        </a:lnTo>
                        <a:lnTo>
                          <a:pt x="44" y="273"/>
                        </a:lnTo>
                        <a:lnTo>
                          <a:pt x="44" y="267"/>
                        </a:lnTo>
                        <a:lnTo>
                          <a:pt x="45" y="265"/>
                        </a:lnTo>
                        <a:lnTo>
                          <a:pt x="46" y="264"/>
                        </a:lnTo>
                        <a:lnTo>
                          <a:pt x="48" y="263"/>
                        </a:lnTo>
                        <a:lnTo>
                          <a:pt x="53" y="263"/>
                        </a:lnTo>
                        <a:lnTo>
                          <a:pt x="61" y="265"/>
                        </a:lnTo>
                        <a:lnTo>
                          <a:pt x="66" y="264"/>
                        </a:lnTo>
                        <a:lnTo>
                          <a:pt x="68" y="261"/>
                        </a:lnTo>
                        <a:lnTo>
                          <a:pt x="71" y="256"/>
                        </a:lnTo>
                        <a:lnTo>
                          <a:pt x="75" y="245"/>
                        </a:lnTo>
                        <a:lnTo>
                          <a:pt x="76" y="239"/>
                        </a:lnTo>
                        <a:lnTo>
                          <a:pt x="76" y="235"/>
                        </a:lnTo>
                        <a:lnTo>
                          <a:pt x="76" y="229"/>
                        </a:lnTo>
                        <a:lnTo>
                          <a:pt x="77" y="224"/>
                        </a:lnTo>
                        <a:lnTo>
                          <a:pt x="79" y="220"/>
                        </a:lnTo>
                        <a:lnTo>
                          <a:pt x="77" y="218"/>
                        </a:lnTo>
                        <a:lnTo>
                          <a:pt x="76" y="215"/>
                        </a:lnTo>
                        <a:lnTo>
                          <a:pt x="74" y="211"/>
                        </a:lnTo>
                        <a:lnTo>
                          <a:pt x="72" y="206"/>
                        </a:lnTo>
                        <a:lnTo>
                          <a:pt x="72" y="204"/>
                        </a:lnTo>
                        <a:lnTo>
                          <a:pt x="72" y="203"/>
                        </a:lnTo>
                        <a:lnTo>
                          <a:pt x="74" y="203"/>
                        </a:lnTo>
                        <a:lnTo>
                          <a:pt x="76" y="203"/>
                        </a:lnTo>
                        <a:lnTo>
                          <a:pt x="83" y="204"/>
                        </a:lnTo>
                        <a:lnTo>
                          <a:pt x="86" y="203"/>
                        </a:lnTo>
                        <a:lnTo>
                          <a:pt x="90" y="201"/>
                        </a:lnTo>
                        <a:lnTo>
                          <a:pt x="95" y="199"/>
                        </a:lnTo>
                        <a:lnTo>
                          <a:pt x="100" y="198"/>
                        </a:lnTo>
                        <a:lnTo>
                          <a:pt x="103" y="194"/>
                        </a:lnTo>
                        <a:lnTo>
                          <a:pt x="107" y="190"/>
                        </a:lnTo>
                        <a:lnTo>
                          <a:pt x="108" y="186"/>
                        </a:lnTo>
                        <a:lnTo>
                          <a:pt x="109" y="184"/>
                        </a:lnTo>
                        <a:lnTo>
                          <a:pt x="109" y="181"/>
                        </a:lnTo>
                        <a:lnTo>
                          <a:pt x="108" y="176"/>
                        </a:lnTo>
                        <a:lnTo>
                          <a:pt x="103" y="172"/>
                        </a:lnTo>
                        <a:lnTo>
                          <a:pt x="98" y="167"/>
                        </a:lnTo>
                        <a:lnTo>
                          <a:pt x="93" y="165"/>
                        </a:lnTo>
                        <a:lnTo>
                          <a:pt x="92" y="163"/>
                        </a:lnTo>
                        <a:lnTo>
                          <a:pt x="91" y="159"/>
                        </a:lnTo>
                        <a:lnTo>
                          <a:pt x="90" y="156"/>
                        </a:lnTo>
                        <a:lnTo>
                          <a:pt x="89" y="152"/>
                        </a:lnTo>
                        <a:lnTo>
                          <a:pt x="89" y="141"/>
                        </a:lnTo>
                        <a:lnTo>
                          <a:pt x="91" y="130"/>
                        </a:lnTo>
                        <a:lnTo>
                          <a:pt x="94" y="122"/>
                        </a:lnTo>
                        <a:lnTo>
                          <a:pt x="97" y="118"/>
                        </a:lnTo>
                        <a:lnTo>
                          <a:pt x="99" y="116"/>
                        </a:lnTo>
                        <a:lnTo>
                          <a:pt x="108" y="111"/>
                        </a:lnTo>
                        <a:lnTo>
                          <a:pt x="118" y="106"/>
                        </a:lnTo>
                        <a:lnTo>
                          <a:pt x="128" y="99"/>
                        </a:lnTo>
                        <a:lnTo>
                          <a:pt x="137" y="93"/>
                        </a:lnTo>
                        <a:lnTo>
                          <a:pt x="143" y="89"/>
                        </a:lnTo>
                        <a:lnTo>
                          <a:pt x="145" y="85"/>
                        </a:lnTo>
                        <a:lnTo>
                          <a:pt x="146" y="82"/>
                        </a:lnTo>
                        <a:lnTo>
                          <a:pt x="145" y="79"/>
                        </a:lnTo>
                        <a:lnTo>
                          <a:pt x="143" y="75"/>
                        </a:lnTo>
                        <a:lnTo>
                          <a:pt x="141" y="71"/>
                        </a:lnTo>
                        <a:lnTo>
                          <a:pt x="143" y="67"/>
                        </a:lnTo>
                        <a:lnTo>
                          <a:pt x="145" y="65"/>
                        </a:lnTo>
                        <a:lnTo>
                          <a:pt x="147" y="64"/>
                        </a:lnTo>
                        <a:lnTo>
                          <a:pt x="159" y="58"/>
                        </a:lnTo>
                        <a:lnTo>
                          <a:pt x="166" y="56"/>
                        </a:lnTo>
                        <a:lnTo>
                          <a:pt x="172" y="55"/>
                        </a:lnTo>
                        <a:lnTo>
                          <a:pt x="175" y="54"/>
                        </a:lnTo>
                        <a:lnTo>
                          <a:pt x="176" y="53"/>
                        </a:lnTo>
                        <a:lnTo>
                          <a:pt x="174" y="48"/>
                        </a:lnTo>
                        <a:lnTo>
                          <a:pt x="167" y="37"/>
                        </a:lnTo>
                        <a:lnTo>
                          <a:pt x="164" y="27"/>
                        </a:lnTo>
                        <a:lnTo>
                          <a:pt x="156" y="15"/>
                        </a:lnTo>
                        <a:lnTo>
                          <a:pt x="138" y="7"/>
                        </a:lnTo>
                        <a:lnTo>
                          <a:pt x="128" y="0"/>
                        </a:lnTo>
                        <a:lnTo>
                          <a:pt x="110" y="4"/>
                        </a:lnTo>
                        <a:lnTo>
                          <a:pt x="104" y="11"/>
                        </a:lnTo>
                        <a:lnTo>
                          <a:pt x="88" y="15"/>
                        </a:lnTo>
                        <a:lnTo>
                          <a:pt x="83" y="27"/>
                        </a:lnTo>
                        <a:lnTo>
                          <a:pt x="76" y="27"/>
                        </a:lnTo>
                        <a:lnTo>
                          <a:pt x="70" y="29"/>
                        </a:lnTo>
                        <a:lnTo>
                          <a:pt x="62" y="41"/>
                        </a:lnTo>
                        <a:lnTo>
                          <a:pt x="54" y="48"/>
                        </a:lnTo>
                        <a:lnTo>
                          <a:pt x="48" y="61"/>
                        </a:lnTo>
                        <a:lnTo>
                          <a:pt x="37" y="66"/>
                        </a:lnTo>
                        <a:lnTo>
                          <a:pt x="36" y="75"/>
                        </a:lnTo>
                        <a:lnTo>
                          <a:pt x="33" y="88"/>
                        </a:lnTo>
                        <a:lnTo>
                          <a:pt x="30" y="104"/>
                        </a:lnTo>
                        <a:lnTo>
                          <a:pt x="20" y="104"/>
                        </a:lnTo>
                        <a:lnTo>
                          <a:pt x="9" y="117"/>
                        </a:lnTo>
                        <a:lnTo>
                          <a:pt x="11" y="141"/>
                        </a:lnTo>
                        <a:lnTo>
                          <a:pt x="15" y="155"/>
                        </a:lnTo>
                        <a:lnTo>
                          <a:pt x="21" y="165"/>
                        </a:lnTo>
                        <a:lnTo>
                          <a:pt x="18" y="173"/>
                        </a:lnTo>
                        <a:lnTo>
                          <a:pt x="16" y="187"/>
                        </a:lnTo>
                        <a:lnTo>
                          <a:pt x="8" y="194"/>
                        </a:lnTo>
                        <a:lnTo>
                          <a:pt x="8" y="212"/>
                        </a:lnTo>
                        <a:lnTo>
                          <a:pt x="0" y="21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9" name="Freeform 517">
                    <a:extLst>
                      <a:ext uri="{FF2B5EF4-FFF2-40B4-BE49-F238E27FC236}">
                        <a16:creationId xmlns:a16="http://schemas.microsoft.com/office/drawing/2014/main" id="{60EA472C-490E-8848-AFA7-129C80266A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72082" y="2410581"/>
                    <a:ext cx="255352" cy="150689"/>
                  </a:xfrm>
                  <a:custGeom>
                    <a:avLst/>
                    <a:gdLst>
                      <a:gd name="T0" fmla="*/ 148 w 149"/>
                      <a:gd name="T1" fmla="*/ 48 h 89"/>
                      <a:gd name="T2" fmla="*/ 149 w 149"/>
                      <a:gd name="T3" fmla="*/ 56 h 89"/>
                      <a:gd name="T4" fmla="*/ 149 w 149"/>
                      <a:gd name="T5" fmla="*/ 60 h 89"/>
                      <a:gd name="T6" fmla="*/ 145 w 149"/>
                      <a:gd name="T7" fmla="*/ 66 h 89"/>
                      <a:gd name="T8" fmla="*/ 137 w 149"/>
                      <a:gd name="T9" fmla="*/ 71 h 89"/>
                      <a:gd name="T10" fmla="*/ 134 w 149"/>
                      <a:gd name="T11" fmla="*/ 72 h 89"/>
                      <a:gd name="T12" fmla="*/ 132 w 149"/>
                      <a:gd name="T13" fmla="*/ 78 h 89"/>
                      <a:gd name="T14" fmla="*/ 131 w 149"/>
                      <a:gd name="T15" fmla="*/ 89 h 89"/>
                      <a:gd name="T16" fmla="*/ 109 w 149"/>
                      <a:gd name="T17" fmla="*/ 83 h 89"/>
                      <a:gd name="T18" fmla="*/ 99 w 149"/>
                      <a:gd name="T19" fmla="*/ 75 h 89"/>
                      <a:gd name="T20" fmla="*/ 91 w 149"/>
                      <a:gd name="T21" fmla="*/ 79 h 89"/>
                      <a:gd name="T22" fmla="*/ 85 w 149"/>
                      <a:gd name="T23" fmla="*/ 84 h 89"/>
                      <a:gd name="T24" fmla="*/ 82 w 149"/>
                      <a:gd name="T25" fmla="*/ 85 h 89"/>
                      <a:gd name="T26" fmla="*/ 72 w 149"/>
                      <a:gd name="T27" fmla="*/ 86 h 89"/>
                      <a:gd name="T28" fmla="*/ 56 w 149"/>
                      <a:gd name="T29" fmla="*/ 88 h 89"/>
                      <a:gd name="T30" fmla="*/ 47 w 149"/>
                      <a:gd name="T31" fmla="*/ 88 h 89"/>
                      <a:gd name="T32" fmla="*/ 41 w 149"/>
                      <a:gd name="T33" fmla="*/ 88 h 89"/>
                      <a:gd name="T34" fmla="*/ 37 w 149"/>
                      <a:gd name="T35" fmla="*/ 85 h 89"/>
                      <a:gd name="T36" fmla="*/ 35 w 149"/>
                      <a:gd name="T37" fmla="*/ 82 h 89"/>
                      <a:gd name="T38" fmla="*/ 32 w 149"/>
                      <a:gd name="T39" fmla="*/ 78 h 89"/>
                      <a:gd name="T40" fmla="*/ 29 w 149"/>
                      <a:gd name="T41" fmla="*/ 73 h 89"/>
                      <a:gd name="T42" fmla="*/ 27 w 149"/>
                      <a:gd name="T43" fmla="*/ 72 h 89"/>
                      <a:gd name="T44" fmla="*/ 23 w 149"/>
                      <a:gd name="T45" fmla="*/ 72 h 89"/>
                      <a:gd name="T46" fmla="*/ 18 w 149"/>
                      <a:gd name="T47" fmla="*/ 60 h 89"/>
                      <a:gd name="T48" fmla="*/ 0 w 149"/>
                      <a:gd name="T49" fmla="*/ 41 h 89"/>
                      <a:gd name="T50" fmla="*/ 12 w 149"/>
                      <a:gd name="T51" fmla="*/ 32 h 89"/>
                      <a:gd name="T52" fmla="*/ 23 w 149"/>
                      <a:gd name="T53" fmla="*/ 9 h 89"/>
                      <a:gd name="T54" fmla="*/ 47 w 149"/>
                      <a:gd name="T55" fmla="*/ 5 h 89"/>
                      <a:gd name="T56" fmla="*/ 65 w 149"/>
                      <a:gd name="T57" fmla="*/ 3 h 89"/>
                      <a:gd name="T58" fmla="*/ 87 w 149"/>
                      <a:gd name="T59" fmla="*/ 3 h 89"/>
                      <a:gd name="T60" fmla="*/ 108 w 149"/>
                      <a:gd name="T61" fmla="*/ 8 h 89"/>
                      <a:gd name="T62" fmla="*/ 117 w 149"/>
                      <a:gd name="T63" fmla="*/ 24 h 89"/>
                      <a:gd name="T64" fmla="*/ 123 w 149"/>
                      <a:gd name="T65" fmla="*/ 44 h 89"/>
                      <a:gd name="T66" fmla="*/ 129 w 149"/>
                      <a:gd name="T67" fmla="*/ 45 h 89"/>
                      <a:gd name="T68" fmla="*/ 134 w 149"/>
                      <a:gd name="T69" fmla="*/ 47 h 89"/>
                      <a:gd name="T70" fmla="*/ 143 w 149"/>
                      <a:gd name="T71" fmla="*/ 47 h 89"/>
                      <a:gd name="T72" fmla="*/ 148 w 149"/>
                      <a:gd name="T73" fmla="*/ 48 h 8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149" h="89">
                        <a:moveTo>
                          <a:pt x="148" y="48"/>
                        </a:moveTo>
                        <a:lnTo>
                          <a:pt x="148" y="48"/>
                        </a:lnTo>
                        <a:lnTo>
                          <a:pt x="149" y="54"/>
                        </a:lnTo>
                        <a:lnTo>
                          <a:pt x="149" y="56"/>
                        </a:lnTo>
                        <a:lnTo>
                          <a:pt x="149" y="60"/>
                        </a:lnTo>
                        <a:lnTo>
                          <a:pt x="147" y="64"/>
                        </a:lnTo>
                        <a:lnTo>
                          <a:pt x="145" y="66"/>
                        </a:lnTo>
                        <a:lnTo>
                          <a:pt x="141" y="69"/>
                        </a:lnTo>
                        <a:lnTo>
                          <a:pt x="137" y="71"/>
                        </a:lnTo>
                        <a:lnTo>
                          <a:pt x="134" y="72"/>
                        </a:lnTo>
                        <a:lnTo>
                          <a:pt x="133" y="73"/>
                        </a:lnTo>
                        <a:lnTo>
                          <a:pt x="132" y="78"/>
                        </a:lnTo>
                        <a:lnTo>
                          <a:pt x="131" y="83"/>
                        </a:lnTo>
                        <a:lnTo>
                          <a:pt x="131" y="89"/>
                        </a:lnTo>
                        <a:lnTo>
                          <a:pt x="113" y="88"/>
                        </a:lnTo>
                        <a:lnTo>
                          <a:pt x="109" y="83"/>
                        </a:lnTo>
                        <a:lnTo>
                          <a:pt x="99" y="75"/>
                        </a:lnTo>
                        <a:lnTo>
                          <a:pt x="91" y="79"/>
                        </a:lnTo>
                        <a:lnTo>
                          <a:pt x="85" y="84"/>
                        </a:lnTo>
                        <a:lnTo>
                          <a:pt x="83" y="85"/>
                        </a:lnTo>
                        <a:lnTo>
                          <a:pt x="82" y="85"/>
                        </a:lnTo>
                        <a:lnTo>
                          <a:pt x="72" y="86"/>
                        </a:lnTo>
                        <a:lnTo>
                          <a:pt x="56" y="88"/>
                        </a:lnTo>
                        <a:lnTo>
                          <a:pt x="47" y="88"/>
                        </a:lnTo>
                        <a:lnTo>
                          <a:pt x="41" y="88"/>
                        </a:lnTo>
                        <a:lnTo>
                          <a:pt x="38" y="86"/>
                        </a:lnTo>
                        <a:lnTo>
                          <a:pt x="37" y="85"/>
                        </a:lnTo>
                        <a:lnTo>
                          <a:pt x="35" y="82"/>
                        </a:lnTo>
                        <a:lnTo>
                          <a:pt x="32" y="78"/>
                        </a:lnTo>
                        <a:lnTo>
                          <a:pt x="31" y="75"/>
                        </a:lnTo>
                        <a:lnTo>
                          <a:pt x="29" y="73"/>
                        </a:lnTo>
                        <a:lnTo>
                          <a:pt x="27" y="72"/>
                        </a:lnTo>
                        <a:lnTo>
                          <a:pt x="23" y="72"/>
                        </a:lnTo>
                        <a:lnTo>
                          <a:pt x="19" y="73"/>
                        </a:lnTo>
                        <a:lnTo>
                          <a:pt x="18" y="60"/>
                        </a:lnTo>
                        <a:lnTo>
                          <a:pt x="9" y="56"/>
                        </a:lnTo>
                        <a:lnTo>
                          <a:pt x="0" y="41"/>
                        </a:lnTo>
                        <a:lnTo>
                          <a:pt x="8" y="37"/>
                        </a:lnTo>
                        <a:lnTo>
                          <a:pt x="12" y="32"/>
                        </a:lnTo>
                        <a:lnTo>
                          <a:pt x="19" y="20"/>
                        </a:lnTo>
                        <a:lnTo>
                          <a:pt x="23" y="9"/>
                        </a:lnTo>
                        <a:lnTo>
                          <a:pt x="34" y="2"/>
                        </a:lnTo>
                        <a:lnTo>
                          <a:pt x="47" y="5"/>
                        </a:lnTo>
                        <a:lnTo>
                          <a:pt x="56" y="8"/>
                        </a:lnTo>
                        <a:lnTo>
                          <a:pt x="65" y="3"/>
                        </a:lnTo>
                        <a:lnTo>
                          <a:pt x="74" y="2"/>
                        </a:lnTo>
                        <a:lnTo>
                          <a:pt x="87" y="3"/>
                        </a:lnTo>
                        <a:lnTo>
                          <a:pt x="99" y="0"/>
                        </a:lnTo>
                        <a:lnTo>
                          <a:pt x="108" y="8"/>
                        </a:lnTo>
                        <a:lnTo>
                          <a:pt x="119" y="17"/>
                        </a:lnTo>
                        <a:lnTo>
                          <a:pt x="117" y="24"/>
                        </a:lnTo>
                        <a:lnTo>
                          <a:pt x="120" y="32"/>
                        </a:lnTo>
                        <a:lnTo>
                          <a:pt x="123" y="44"/>
                        </a:lnTo>
                        <a:lnTo>
                          <a:pt x="129" y="45"/>
                        </a:lnTo>
                        <a:lnTo>
                          <a:pt x="130" y="46"/>
                        </a:lnTo>
                        <a:lnTo>
                          <a:pt x="134" y="47"/>
                        </a:lnTo>
                        <a:lnTo>
                          <a:pt x="143" y="47"/>
                        </a:lnTo>
                        <a:lnTo>
                          <a:pt x="148" y="4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0" name="Freeform 537">
                    <a:extLst>
                      <a:ext uri="{FF2B5EF4-FFF2-40B4-BE49-F238E27FC236}">
                        <a16:creationId xmlns:a16="http://schemas.microsoft.com/office/drawing/2014/main" id="{A36AF24F-FE99-8F40-AAD6-1D280CDC1B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43460" y="2617143"/>
                    <a:ext cx="534697" cy="216721"/>
                  </a:xfrm>
                  <a:custGeom>
                    <a:avLst/>
                    <a:gdLst>
                      <a:gd name="T0" fmla="*/ 303 w 312"/>
                      <a:gd name="T1" fmla="*/ 70 h 128"/>
                      <a:gd name="T2" fmla="*/ 298 w 312"/>
                      <a:gd name="T3" fmla="*/ 102 h 128"/>
                      <a:gd name="T4" fmla="*/ 269 w 312"/>
                      <a:gd name="T5" fmla="*/ 105 h 128"/>
                      <a:gd name="T6" fmla="*/ 226 w 312"/>
                      <a:gd name="T7" fmla="*/ 109 h 128"/>
                      <a:gd name="T8" fmla="*/ 195 w 312"/>
                      <a:gd name="T9" fmla="*/ 114 h 128"/>
                      <a:gd name="T10" fmla="*/ 174 w 312"/>
                      <a:gd name="T11" fmla="*/ 125 h 128"/>
                      <a:gd name="T12" fmla="*/ 167 w 312"/>
                      <a:gd name="T13" fmla="*/ 114 h 128"/>
                      <a:gd name="T14" fmla="*/ 165 w 312"/>
                      <a:gd name="T15" fmla="*/ 108 h 128"/>
                      <a:gd name="T16" fmla="*/ 159 w 312"/>
                      <a:gd name="T17" fmla="*/ 109 h 128"/>
                      <a:gd name="T18" fmla="*/ 146 w 312"/>
                      <a:gd name="T19" fmla="*/ 113 h 128"/>
                      <a:gd name="T20" fmla="*/ 133 w 312"/>
                      <a:gd name="T21" fmla="*/ 118 h 128"/>
                      <a:gd name="T22" fmla="*/ 111 w 312"/>
                      <a:gd name="T23" fmla="*/ 120 h 128"/>
                      <a:gd name="T24" fmla="*/ 100 w 312"/>
                      <a:gd name="T25" fmla="*/ 116 h 128"/>
                      <a:gd name="T26" fmla="*/ 86 w 312"/>
                      <a:gd name="T27" fmla="*/ 113 h 128"/>
                      <a:gd name="T28" fmla="*/ 78 w 312"/>
                      <a:gd name="T29" fmla="*/ 117 h 128"/>
                      <a:gd name="T30" fmla="*/ 73 w 312"/>
                      <a:gd name="T31" fmla="*/ 125 h 128"/>
                      <a:gd name="T32" fmla="*/ 56 w 312"/>
                      <a:gd name="T33" fmla="*/ 123 h 128"/>
                      <a:gd name="T34" fmla="*/ 52 w 312"/>
                      <a:gd name="T35" fmla="*/ 119 h 128"/>
                      <a:gd name="T36" fmla="*/ 46 w 312"/>
                      <a:gd name="T37" fmla="*/ 113 h 128"/>
                      <a:gd name="T38" fmla="*/ 36 w 312"/>
                      <a:gd name="T39" fmla="*/ 109 h 128"/>
                      <a:gd name="T40" fmla="*/ 18 w 312"/>
                      <a:gd name="T41" fmla="*/ 105 h 128"/>
                      <a:gd name="T42" fmla="*/ 15 w 312"/>
                      <a:gd name="T43" fmla="*/ 101 h 128"/>
                      <a:gd name="T44" fmla="*/ 12 w 312"/>
                      <a:gd name="T45" fmla="*/ 91 h 128"/>
                      <a:gd name="T46" fmla="*/ 5 w 312"/>
                      <a:gd name="T47" fmla="*/ 86 h 128"/>
                      <a:gd name="T48" fmla="*/ 6 w 312"/>
                      <a:gd name="T49" fmla="*/ 81 h 128"/>
                      <a:gd name="T50" fmla="*/ 13 w 312"/>
                      <a:gd name="T51" fmla="*/ 81 h 128"/>
                      <a:gd name="T52" fmla="*/ 14 w 312"/>
                      <a:gd name="T53" fmla="*/ 74 h 128"/>
                      <a:gd name="T54" fmla="*/ 12 w 312"/>
                      <a:gd name="T55" fmla="*/ 64 h 128"/>
                      <a:gd name="T56" fmla="*/ 5 w 312"/>
                      <a:gd name="T57" fmla="*/ 58 h 128"/>
                      <a:gd name="T58" fmla="*/ 2 w 312"/>
                      <a:gd name="T59" fmla="*/ 58 h 128"/>
                      <a:gd name="T60" fmla="*/ 1 w 312"/>
                      <a:gd name="T61" fmla="*/ 51 h 128"/>
                      <a:gd name="T62" fmla="*/ 8 w 312"/>
                      <a:gd name="T63" fmla="*/ 43 h 128"/>
                      <a:gd name="T64" fmla="*/ 22 w 312"/>
                      <a:gd name="T65" fmla="*/ 37 h 128"/>
                      <a:gd name="T66" fmla="*/ 47 w 312"/>
                      <a:gd name="T67" fmla="*/ 41 h 128"/>
                      <a:gd name="T68" fmla="*/ 50 w 312"/>
                      <a:gd name="T69" fmla="*/ 40 h 128"/>
                      <a:gd name="T70" fmla="*/ 54 w 312"/>
                      <a:gd name="T71" fmla="*/ 34 h 128"/>
                      <a:gd name="T72" fmla="*/ 57 w 312"/>
                      <a:gd name="T73" fmla="*/ 32 h 128"/>
                      <a:gd name="T74" fmla="*/ 54 w 312"/>
                      <a:gd name="T75" fmla="*/ 28 h 128"/>
                      <a:gd name="T76" fmla="*/ 50 w 312"/>
                      <a:gd name="T77" fmla="*/ 24 h 128"/>
                      <a:gd name="T78" fmla="*/ 55 w 312"/>
                      <a:gd name="T79" fmla="*/ 21 h 128"/>
                      <a:gd name="T80" fmla="*/ 65 w 312"/>
                      <a:gd name="T81" fmla="*/ 18 h 128"/>
                      <a:gd name="T82" fmla="*/ 89 w 312"/>
                      <a:gd name="T83" fmla="*/ 6 h 128"/>
                      <a:gd name="T84" fmla="*/ 105 w 312"/>
                      <a:gd name="T85" fmla="*/ 1 h 128"/>
                      <a:gd name="T86" fmla="*/ 126 w 312"/>
                      <a:gd name="T87" fmla="*/ 3 h 128"/>
                      <a:gd name="T88" fmla="*/ 144 w 312"/>
                      <a:gd name="T89" fmla="*/ 0 h 128"/>
                      <a:gd name="T90" fmla="*/ 152 w 312"/>
                      <a:gd name="T91" fmla="*/ 5 h 128"/>
                      <a:gd name="T92" fmla="*/ 158 w 312"/>
                      <a:gd name="T93" fmla="*/ 9 h 128"/>
                      <a:gd name="T94" fmla="*/ 171 w 312"/>
                      <a:gd name="T95" fmla="*/ 12 h 128"/>
                      <a:gd name="T96" fmla="*/ 181 w 312"/>
                      <a:gd name="T97" fmla="*/ 12 h 128"/>
                      <a:gd name="T98" fmla="*/ 196 w 312"/>
                      <a:gd name="T99" fmla="*/ 15 h 128"/>
                      <a:gd name="T100" fmla="*/ 213 w 312"/>
                      <a:gd name="T101" fmla="*/ 17 h 128"/>
                      <a:gd name="T102" fmla="*/ 222 w 312"/>
                      <a:gd name="T103" fmla="*/ 18 h 128"/>
                      <a:gd name="T104" fmla="*/ 239 w 312"/>
                      <a:gd name="T105" fmla="*/ 13 h 128"/>
                      <a:gd name="T106" fmla="*/ 260 w 312"/>
                      <a:gd name="T107" fmla="*/ 13 h 128"/>
                      <a:gd name="T108" fmla="*/ 278 w 312"/>
                      <a:gd name="T109" fmla="*/ 36 h 128"/>
                      <a:gd name="T110" fmla="*/ 306 w 312"/>
                      <a:gd name="T111" fmla="*/ 52 h 128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0" t="0" r="r" b="b"/>
                    <a:pathLst>
                      <a:path w="312" h="128">
                        <a:moveTo>
                          <a:pt x="306" y="52"/>
                        </a:moveTo>
                        <a:lnTo>
                          <a:pt x="301" y="60"/>
                        </a:lnTo>
                        <a:lnTo>
                          <a:pt x="303" y="70"/>
                        </a:lnTo>
                        <a:lnTo>
                          <a:pt x="309" y="79"/>
                        </a:lnTo>
                        <a:lnTo>
                          <a:pt x="312" y="100"/>
                        </a:lnTo>
                        <a:lnTo>
                          <a:pt x="298" y="102"/>
                        </a:lnTo>
                        <a:lnTo>
                          <a:pt x="294" y="97"/>
                        </a:lnTo>
                        <a:lnTo>
                          <a:pt x="281" y="96"/>
                        </a:lnTo>
                        <a:lnTo>
                          <a:pt x="269" y="105"/>
                        </a:lnTo>
                        <a:lnTo>
                          <a:pt x="254" y="100"/>
                        </a:lnTo>
                        <a:lnTo>
                          <a:pt x="239" y="105"/>
                        </a:lnTo>
                        <a:lnTo>
                          <a:pt x="226" y="109"/>
                        </a:lnTo>
                        <a:lnTo>
                          <a:pt x="215" y="113"/>
                        </a:lnTo>
                        <a:lnTo>
                          <a:pt x="207" y="106"/>
                        </a:lnTo>
                        <a:lnTo>
                          <a:pt x="195" y="114"/>
                        </a:lnTo>
                        <a:lnTo>
                          <a:pt x="185" y="111"/>
                        </a:lnTo>
                        <a:lnTo>
                          <a:pt x="180" y="124"/>
                        </a:lnTo>
                        <a:lnTo>
                          <a:pt x="174" y="125"/>
                        </a:lnTo>
                        <a:lnTo>
                          <a:pt x="168" y="128"/>
                        </a:lnTo>
                        <a:lnTo>
                          <a:pt x="167" y="114"/>
                        </a:lnTo>
                        <a:lnTo>
                          <a:pt x="166" y="110"/>
                        </a:lnTo>
                        <a:lnTo>
                          <a:pt x="165" y="108"/>
                        </a:lnTo>
                        <a:lnTo>
                          <a:pt x="161" y="109"/>
                        </a:lnTo>
                        <a:lnTo>
                          <a:pt x="159" y="109"/>
                        </a:lnTo>
                        <a:lnTo>
                          <a:pt x="154" y="110"/>
                        </a:lnTo>
                        <a:lnTo>
                          <a:pt x="150" y="111"/>
                        </a:lnTo>
                        <a:lnTo>
                          <a:pt x="146" y="113"/>
                        </a:lnTo>
                        <a:lnTo>
                          <a:pt x="140" y="115"/>
                        </a:lnTo>
                        <a:lnTo>
                          <a:pt x="133" y="118"/>
                        </a:lnTo>
                        <a:lnTo>
                          <a:pt x="125" y="120"/>
                        </a:lnTo>
                        <a:lnTo>
                          <a:pt x="116" y="121"/>
                        </a:lnTo>
                        <a:lnTo>
                          <a:pt x="111" y="120"/>
                        </a:lnTo>
                        <a:lnTo>
                          <a:pt x="105" y="119"/>
                        </a:lnTo>
                        <a:lnTo>
                          <a:pt x="100" y="116"/>
                        </a:lnTo>
                        <a:lnTo>
                          <a:pt x="93" y="114"/>
                        </a:lnTo>
                        <a:lnTo>
                          <a:pt x="86" y="113"/>
                        </a:lnTo>
                        <a:lnTo>
                          <a:pt x="84" y="113"/>
                        </a:lnTo>
                        <a:lnTo>
                          <a:pt x="80" y="114"/>
                        </a:lnTo>
                        <a:lnTo>
                          <a:pt x="78" y="117"/>
                        </a:lnTo>
                        <a:lnTo>
                          <a:pt x="75" y="125"/>
                        </a:lnTo>
                        <a:lnTo>
                          <a:pt x="73" y="125"/>
                        </a:lnTo>
                        <a:lnTo>
                          <a:pt x="70" y="126"/>
                        </a:lnTo>
                        <a:lnTo>
                          <a:pt x="63" y="125"/>
                        </a:lnTo>
                        <a:lnTo>
                          <a:pt x="56" y="123"/>
                        </a:lnTo>
                        <a:lnTo>
                          <a:pt x="54" y="121"/>
                        </a:lnTo>
                        <a:lnTo>
                          <a:pt x="52" y="119"/>
                        </a:lnTo>
                        <a:lnTo>
                          <a:pt x="52" y="117"/>
                        </a:lnTo>
                        <a:lnTo>
                          <a:pt x="50" y="116"/>
                        </a:lnTo>
                        <a:lnTo>
                          <a:pt x="46" y="113"/>
                        </a:lnTo>
                        <a:lnTo>
                          <a:pt x="40" y="110"/>
                        </a:lnTo>
                        <a:lnTo>
                          <a:pt x="36" y="109"/>
                        </a:lnTo>
                        <a:lnTo>
                          <a:pt x="31" y="109"/>
                        </a:lnTo>
                        <a:lnTo>
                          <a:pt x="27" y="108"/>
                        </a:lnTo>
                        <a:lnTo>
                          <a:pt x="18" y="105"/>
                        </a:lnTo>
                        <a:lnTo>
                          <a:pt x="17" y="104"/>
                        </a:lnTo>
                        <a:lnTo>
                          <a:pt x="15" y="101"/>
                        </a:lnTo>
                        <a:lnTo>
                          <a:pt x="15" y="97"/>
                        </a:lnTo>
                        <a:lnTo>
                          <a:pt x="14" y="92"/>
                        </a:lnTo>
                        <a:lnTo>
                          <a:pt x="12" y="91"/>
                        </a:lnTo>
                        <a:lnTo>
                          <a:pt x="10" y="89"/>
                        </a:lnTo>
                        <a:lnTo>
                          <a:pt x="5" y="86"/>
                        </a:lnTo>
                        <a:lnTo>
                          <a:pt x="5" y="84"/>
                        </a:lnTo>
                        <a:lnTo>
                          <a:pt x="5" y="82"/>
                        </a:lnTo>
                        <a:lnTo>
                          <a:pt x="6" y="81"/>
                        </a:lnTo>
                        <a:lnTo>
                          <a:pt x="11" y="81"/>
                        </a:lnTo>
                        <a:lnTo>
                          <a:pt x="13" y="81"/>
                        </a:lnTo>
                        <a:lnTo>
                          <a:pt x="14" y="81"/>
                        </a:lnTo>
                        <a:lnTo>
                          <a:pt x="15" y="79"/>
                        </a:lnTo>
                        <a:lnTo>
                          <a:pt x="14" y="74"/>
                        </a:lnTo>
                        <a:lnTo>
                          <a:pt x="13" y="70"/>
                        </a:lnTo>
                        <a:lnTo>
                          <a:pt x="12" y="64"/>
                        </a:lnTo>
                        <a:lnTo>
                          <a:pt x="10" y="61"/>
                        </a:lnTo>
                        <a:lnTo>
                          <a:pt x="6" y="58"/>
                        </a:lnTo>
                        <a:lnTo>
                          <a:pt x="5" y="58"/>
                        </a:lnTo>
                        <a:lnTo>
                          <a:pt x="3" y="58"/>
                        </a:lnTo>
                        <a:lnTo>
                          <a:pt x="2" y="58"/>
                        </a:lnTo>
                        <a:lnTo>
                          <a:pt x="1" y="58"/>
                        </a:lnTo>
                        <a:lnTo>
                          <a:pt x="0" y="54"/>
                        </a:lnTo>
                        <a:lnTo>
                          <a:pt x="1" y="51"/>
                        </a:lnTo>
                        <a:lnTo>
                          <a:pt x="4" y="46"/>
                        </a:lnTo>
                        <a:lnTo>
                          <a:pt x="8" y="43"/>
                        </a:lnTo>
                        <a:lnTo>
                          <a:pt x="13" y="41"/>
                        </a:lnTo>
                        <a:lnTo>
                          <a:pt x="22" y="37"/>
                        </a:lnTo>
                        <a:lnTo>
                          <a:pt x="27" y="37"/>
                        </a:lnTo>
                        <a:lnTo>
                          <a:pt x="33" y="38"/>
                        </a:lnTo>
                        <a:lnTo>
                          <a:pt x="47" y="41"/>
                        </a:lnTo>
                        <a:lnTo>
                          <a:pt x="49" y="41"/>
                        </a:lnTo>
                        <a:lnTo>
                          <a:pt x="50" y="40"/>
                        </a:lnTo>
                        <a:lnTo>
                          <a:pt x="51" y="38"/>
                        </a:lnTo>
                        <a:lnTo>
                          <a:pt x="52" y="35"/>
                        </a:lnTo>
                        <a:lnTo>
                          <a:pt x="54" y="34"/>
                        </a:lnTo>
                        <a:lnTo>
                          <a:pt x="55" y="34"/>
                        </a:lnTo>
                        <a:lnTo>
                          <a:pt x="57" y="32"/>
                        </a:lnTo>
                        <a:lnTo>
                          <a:pt x="58" y="31"/>
                        </a:lnTo>
                        <a:lnTo>
                          <a:pt x="57" y="30"/>
                        </a:lnTo>
                        <a:lnTo>
                          <a:pt x="54" y="28"/>
                        </a:lnTo>
                        <a:lnTo>
                          <a:pt x="51" y="27"/>
                        </a:lnTo>
                        <a:lnTo>
                          <a:pt x="50" y="24"/>
                        </a:lnTo>
                        <a:lnTo>
                          <a:pt x="51" y="23"/>
                        </a:lnTo>
                        <a:lnTo>
                          <a:pt x="52" y="22"/>
                        </a:lnTo>
                        <a:lnTo>
                          <a:pt x="55" y="21"/>
                        </a:lnTo>
                        <a:lnTo>
                          <a:pt x="57" y="19"/>
                        </a:lnTo>
                        <a:lnTo>
                          <a:pt x="65" y="18"/>
                        </a:lnTo>
                        <a:lnTo>
                          <a:pt x="71" y="15"/>
                        </a:lnTo>
                        <a:lnTo>
                          <a:pt x="89" y="6"/>
                        </a:lnTo>
                        <a:lnTo>
                          <a:pt x="94" y="4"/>
                        </a:lnTo>
                        <a:lnTo>
                          <a:pt x="98" y="3"/>
                        </a:lnTo>
                        <a:lnTo>
                          <a:pt x="105" y="1"/>
                        </a:lnTo>
                        <a:lnTo>
                          <a:pt x="120" y="4"/>
                        </a:lnTo>
                        <a:lnTo>
                          <a:pt x="126" y="3"/>
                        </a:lnTo>
                        <a:lnTo>
                          <a:pt x="133" y="1"/>
                        </a:lnTo>
                        <a:lnTo>
                          <a:pt x="139" y="0"/>
                        </a:lnTo>
                        <a:lnTo>
                          <a:pt x="144" y="0"/>
                        </a:lnTo>
                        <a:lnTo>
                          <a:pt x="149" y="3"/>
                        </a:lnTo>
                        <a:lnTo>
                          <a:pt x="152" y="5"/>
                        </a:lnTo>
                        <a:lnTo>
                          <a:pt x="154" y="7"/>
                        </a:lnTo>
                        <a:lnTo>
                          <a:pt x="158" y="9"/>
                        </a:lnTo>
                        <a:lnTo>
                          <a:pt x="165" y="12"/>
                        </a:lnTo>
                        <a:lnTo>
                          <a:pt x="168" y="12"/>
                        </a:lnTo>
                        <a:lnTo>
                          <a:pt x="171" y="12"/>
                        </a:lnTo>
                        <a:lnTo>
                          <a:pt x="176" y="12"/>
                        </a:lnTo>
                        <a:lnTo>
                          <a:pt x="181" y="12"/>
                        </a:lnTo>
                        <a:lnTo>
                          <a:pt x="189" y="13"/>
                        </a:lnTo>
                        <a:lnTo>
                          <a:pt x="196" y="15"/>
                        </a:lnTo>
                        <a:lnTo>
                          <a:pt x="203" y="17"/>
                        </a:lnTo>
                        <a:lnTo>
                          <a:pt x="208" y="17"/>
                        </a:lnTo>
                        <a:lnTo>
                          <a:pt x="213" y="17"/>
                        </a:lnTo>
                        <a:lnTo>
                          <a:pt x="217" y="17"/>
                        </a:lnTo>
                        <a:lnTo>
                          <a:pt x="222" y="18"/>
                        </a:lnTo>
                        <a:lnTo>
                          <a:pt x="227" y="18"/>
                        </a:lnTo>
                        <a:lnTo>
                          <a:pt x="234" y="15"/>
                        </a:lnTo>
                        <a:lnTo>
                          <a:pt x="239" y="13"/>
                        </a:lnTo>
                        <a:lnTo>
                          <a:pt x="242" y="9"/>
                        </a:lnTo>
                        <a:lnTo>
                          <a:pt x="253" y="17"/>
                        </a:lnTo>
                        <a:lnTo>
                          <a:pt x="260" y="13"/>
                        </a:lnTo>
                        <a:lnTo>
                          <a:pt x="266" y="23"/>
                        </a:lnTo>
                        <a:lnTo>
                          <a:pt x="273" y="23"/>
                        </a:lnTo>
                        <a:lnTo>
                          <a:pt x="278" y="36"/>
                        </a:lnTo>
                        <a:lnTo>
                          <a:pt x="285" y="43"/>
                        </a:lnTo>
                        <a:lnTo>
                          <a:pt x="297" y="45"/>
                        </a:lnTo>
                        <a:lnTo>
                          <a:pt x="306" y="5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1" name="Freeform 548">
                    <a:extLst>
                      <a:ext uri="{FF2B5EF4-FFF2-40B4-BE49-F238E27FC236}">
                        <a16:creationId xmlns:a16="http://schemas.microsoft.com/office/drawing/2014/main" id="{7FCF985D-7366-E14C-8CBB-5EB7F8D32F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0489" y="2546031"/>
                    <a:ext cx="202225" cy="113440"/>
                  </a:xfrm>
                  <a:custGeom>
                    <a:avLst/>
                    <a:gdLst>
                      <a:gd name="T0" fmla="*/ 56 w 118"/>
                      <a:gd name="T1" fmla="*/ 65 h 67"/>
                      <a:gd name="T2" fmla="*/ 90 w 118"/>
                      <a:gd name="T3" fmla="*/ 65 h 67"/>
                      <a:gd name="T4" fmla="*/ 95 w 118"/>
                      <a:gd name="T5" fmla="*/ 63 h 67"/>
                      <a:gd name="T6" fmla="*/ 97 w 118"/>
                      <a:gd name="T7" fmla="*/ 61 h 67"/>
                      <a:gd name="T8" fmla="*/ 112 w 118"/>
                      <a:gd name="T9" fmla="*/ 67 h 67"/>
                      <a:gd name="T10" fmla="*/ 118 w 118"/>
                      <a:gd name="T11" fmla="*/ 67 h 67"/>
                      <a:gd name="T12" fmla="*/ 118 w 118"/>
                      <a:gd name="T13" fmla="*/ 60 h 67"/>
                      <a:gd name="T14" fmla="*/ 103 w 118"/>
                      <a:gd name="T15" fmla="*/ 49 h 67"/>
                      <a:gd name="T16" fmla="*/ 105 w 118"/>
                      <a:gd name="T17" fmla="*/ 41 h 67"/>
                      <a:gd name="T18" fmla="*/ 107 w 118"/>
                      <a:gd name="T19" fmla="*/ 41 h 67"/>
                      <a:gd name="T20" fmla="*/ 102 w 118"/>
                      <a:gd name="T21" fmla="*/ 35 h 67"/>
                      <a:gd name="T22" fmla="*/ 84 w 118"/>
                      <a:gd name="T23" fmla="*/ 23 h 67"/>
                      <a:gd name="T24" fmla="*/ 69 w 118"/>
                      <a:gd name="T25" fmla="*/ 18 h 67"/>
                      <a:gd name="T26" fmla="*/ 51 w 118"/>
                      <a:gd name="T27" fmla="*/ 17 h 67"/>
                      <a:gd name="T28" fmla="*/ 34 w 118"/>
                      <a:gd name="T29" fmla="*/ 6 h 67"/>
                      <a:gd name="T30" fmla="*/ 9 w 118"/>
                      <a:gd name="T31" fmla="*/ 0 h 67"/>
                      <a:gd name="T32" fmla="*/ 1 w 118"/>
                      <a:gd name="T33" fmla="*/ 6 h 67"/>
                      <a:gd name="T34" fmla="*/ 0 w 118"/>
                      <a:gd name="T35" fmla="*/ 8 h 67"/>
                      <a:gd name="T36" fmla="*/ 3 w 118"/>
                      <a:gd name="T37" fmla="*/ 10 h 67"/>
                      <a:gd name="T38" fmla="*/ 3 w 118"/>
                      <a:gd name="T39" fmla="*/ 10 h 67"/>
                      <a:gd name="T40" fmla="*/ 16 w 118"/>
                      <a:gd name="T41" fmla="*/ 17 h 67"/>
                      <a:gd name="T42" fmla="*/ 22 w 118"/>
                      <a:gd name="T43" fmla="*/ 20 h 67"/>
                      <a:gd name="T44" fmla="*/ 24 w 118"/>
                      <a:gd name="T45" fmla="*/ 22 h 67"/>
                      <a:gd name="T46" fmla="*/ 24 w 118"/>
                      <a:gd name="T47" fmla="*/ 22 h 67"/>
                      <a:gd name="T48" fmla="*/ 28 w 118"/>
                      <a:gd name="T49" fmla="*/ 27 h 67"/>
                      <a:gd name="T50" fmla="*/ 29 w 118"/>
                      <a:gd name="T51" fmla="*/ 32 h 67"/>
                      <a:gd name="T52" fmla="*/ 30 w 118"/>
                      <a:gd name="T53" fmla="*/ 37 h 67"/>
                      <a:gd name="T54" fmla="*/ 29 w 118"/>
                      <a:gd name="T55" fmla="*/ 40 h 67"/>
                      <a:gd name="T56" fmla="*/ 28 w 118"/>
                      <a:gd name="T57" fmla="*/ 45 h 67"/>
                      <a:gd name="T58" fmla="*/ 24 w 118"/>
                      <a:gd name="T59" fmla="*/ 49 h 67"/>
                      <a:gd name="T60" fmla="*/ 23 w 118"/>
                      <a:gd name="T61" fmla="*/ 52 h 67"/>
                      <a:gd name="T62" fmla="*/ 33 w 118"/>
                      <a:gd name="T63" fmla="*/ 59 h 67"/>
                      <a:gd name="T64" fmla="*/ 40 w 118"/>
                      <a:gd name="T65" fmla="*/ 55 h 67"/>
                      <a:gd name="T66" fmla="*/ 46 w 118"/>
                      <a:gd name="T67" fmla="*/ 65 h 67"/>
                      <a:gd name="T68" fmla="*/ 53 w 118"/>
                      <a:gd name="T69" fmla="*/ 65 h 67"/>
                      <a:gd name="T70" fmla="*/ 56 w 118"/>
                      <a:gd name="T71" fmla="*/ 65 h 6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118" h="67">
                        <a:moveTo>
                          <a:pt x="56" y="65"/>
                        </a:moveTo>
                        <a:lnTo>
                          <a:pt x="90" y="65"/>
                        </a:lnTo>
                        <a:lnTo>
                          <a:pt x="95" y="63"/>
                        </a:lnTo>
                        <a:lnTo>
                          <a:pt x="97" y="61"/>
                        </a:lnTo>
                        <a:lnTo>
                          <a:pt x="112" y="67"/>
                        </a:lnTo>
                        <a:lnTo>
                          <a:pt x="118" y="67"/>
                        </a:lnTo>
                        <a:lnTo>
                          <a:pt x="118" y="60"/>
                        </a:lnTo>
                        <a:lnTo>
                          <a:pt x="103" y="49"/>
                        </a:lnTo>
                        <a:lnTo>
                          <a:pt x="105" y="41"/>
                        </a:lnTo>
                        <a:lnTo>
                          <a:pt x="107" y="41"/>
                        </a:lnTo>
                        <a:lnTo>
                          <a:pt x="102" y="35"/>
                        </a:lnTo>
                        <a:lnTo>
                          <a:pt x="84" y="23"/>
                        </a:lnTo>
                        <a:lnTo>
                          <a:pt x="69" y="18"/>
                        </a:lnTo>
                        <a:lnTo>
                          <a:pt x="51" y="17"/>
                        </a:lnTo>
                        <a:lnTo>
                          <a:pt x="34" y="6"/>
                        </a:lnTo>
                        <a:lnTo>
                          <a:pt x="9" y="0"/>
                        </a:lnTo>
                        <a:lnTo>
                          <a:pt x="1" y="6"/>
                        </a:lnTo>
                        <a:lnTo>
                          <a:pt x="0" y="8"/>
                        </a:lnTo>
                        <a:lnTo>
                          <a:pt x="3" y="10"/>
                        </a:lnTo>
                        <a:lnTo>
                          <a:pt x="16" y="17"/>
                        </a:lnTo>
                        <a:lnTo>
                          <a:pt x="22" y="20"/>
                        </a:lnTo>
                        <a:lnTo>
                          <a:pt x="24" y="22"/>
                        </a:lnTo>
                        <a:lnTo>
                          <a:pt x="28" y="27"/>
                        </a:lnTo>
                        <a:lnTo>
                          <a:pt x="29" y="32"/>
                        </a:lnTo>
                        <a:lnTo>
                          <a:pt x="30" y="37"/>
                        </a:lnTo>
                        <a:lnTo>
                          <a:pt x="29" y="40"/>
                        </a:lnTo>
                        <a:lnTo>
                          <a:pt x="28" y="45"/>
                        </a:lnTo>
                        <a:lnTo>
                          <a:pt x="24" y="49"/>
                        </a:lnTo>
                        <a:lnTo>
                          <a:pt x="23" y="52"/>
                        </a:lnTo>
                        <a:lnTo>
                          <a:pt x="33" y="59"/>
                        </a:lnTo>
                        <a:lnTo>
                          <a:pt x="40" y="55"/>
                        </a:lnTo>
                        <a:lnTo>
                          <a:pt x="46" y="65"/>
                        </a:lnTo>
                        <a:lnTo>
                          <a:pt x="53" y="65"/>
                        </a:lnTo>
                        <a:lnTo>
                          <a:pt x="56" y="6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2" name="Freeform 561">
                    <a:extLst>
                      <a:ext uri="{FF2B5EF4-FFF2-40B4-BE49-F238E27FC236}">
                        <a16:creationId xmlns:a16="http://schemas.microsoft.com/office/drawing/2014/main" id="{5EE76B01-9E61-1E4F-9A94-61D6F6869B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86815" y="2938838"/>
                    <a:ext cx="46272" cy="130371"/>
                  </a:xfrm>
                  <a:custGeom>
                    <a:avLst/>
                    <a:gdLst>
                      <a:gd name="T0" fmla="*/ 17 w 27"/>
                      <a:gd name="T1" fmla="*/ 0 h 77"/>
                      <a:gd name="T2" fmla="*/ 26 w 27"/>
                      <a:gd name="T3" fmla="*/ 2 h 77"/>
                      <a:gd name="T4" fmla="*/ 27 w 27"/>
                      <a:gd name="T5" fmla="*/ 10 h 77"/>
                      <a:gd name="T6" fmla="*/ 26 w 27"/>
                      <a:gd name="T7" fmla="*/ 17 h 77"/>
                      <a:gd name="T8" fmla="*/ 20 w 27"/>
                      <a:gd name="T9" fmla="*/ 14 h 77"/>
                      <a:gd name="T10" fmla="*/ 14 w 27"/>
                      <a:gd name="T11" fmla="*/ 27 h 77"/>
                      <a:gd name="T12" fmla="*/ 16 w 27"/>
                      <a:gd name="T13" fmla="*/ 30 h 77"/>
                      <a:gd name="T14" fmla="*/ 12 w 27"/>
                      <a:gd name="T15" fmla="*/ 37 h 77"/>
                      <a:gd name="T16" fmla="*/ 24 w 27"/>
                      <a:gd name="T17" fmla="*/ 34 h 77"/>
                      <a:gd name="T18" fmla="*/ 25 w 27"/>
                      <a:gd name="T19" fmla="*/ 45 h 77"/>
                      <a:gd name="T20" fmla="*/ 19 w 27"/>
                      <a:gd name="T21" fmla="*/ 77 h 77"/>
                      <a:gd name="T22" fmla="*/ 7 w 27"/>
                      <a:gd name="T23" fmla="*/ 53 h 77"/>
                      <a:gd name="T24" fmla="*/ 0 w 27"/>
                      <a:gd name="T25" fmla="*/ 41 h 77"/>
                      <a:gd name="T26" fmla="*/ 0 w 27"/>
                      <a:gd name="T27" fmla="*/ 38 h 77"/>
                      <a:gd name="T28" fmla="*/ 4 w 27"/>
                      <a:gd name="T29" fmla="*/ 34 h 77"/>
                      <a:gd name="T30" fmla="*/ 2 w 27"/>
                      <a:gd name="T31" fmla="*/ 29 h 77"/>
                      <a:gd name="T32" fmla="*/ 4 w 27"/>
                      <a:gd name="T33" fmla="*/ 28 h 77"/>
                      <a:gd name="T34" fmla="*/ 4 w 27"/>
                      <a:gd name="T35" fmla="*/ 28 h 77"/>
                      <a:gd name="T36" fmla="*/ 10 w 27"/>
                      <a:gd name="T37" fmla="*/ 17 h 77"/>
                      <a:gd name="T38" fmla="*/ 10 w 27"/>
                      <a:gd name="T39" fmla="*/ 17 h 77"/>
                      <a:gd name="T40" fmla="*/ 19 w 27"/>
                      <a:gd name="T41" fmla="*/ 0 h 77"/>
                      <a:gd name="T42" fmla="*/ 17 w 27"/>
                      <a:gd name="T43" fmla="*/ 0 h 7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27" h="77">
                        <a:moveTo>
                          <a:pt x="17" y="0"/>
                        </a:moveTo>
                        <a:lnTo>
                          <a:pt x="26" y="2"/>
                        </a:lnTo>
                        <a:lnTo>
                          <a:pt x="27" y="10"/>
                        </a:lnTo>
                        <a:lnTo>
                          <a:pt x="26" y="17"/>
                        </a:lnTo>
                        <a:lnTo>
                          <a:pt x="20" y="14"/>
                        </a:lnTo>
                        <a:lnTo>
                          <a:pt x="14" y="27"/>
                        </a:lnTo>
                        <a:lnTo>
                          <a:pt x="16" y="30"/>
                        </a:lnTo>
                        <a:lnTo>
                          <a:pt x="12" y="37"/>
                        </a:lnTo>
                        <a:lnTo>
                          <a:pt x="24" y="34"/>
                        </a:lnTo>
                        <a:lnTo>
                          <a:pt x="25" y="45"/>
                        </a:lnTo>
                        <a:lnTo>
                          <a:pt x="19" y="77"/>
                        </a:lnTo>
                        <a:lnTo>
                          <a:pt x="7" y="53"/>
                        </a:lnTo>
                        <a:lnTo>
                          <a:pt x="0" y="41"/>
                        </a:lnTo>
                        <a:lnTo>
                          <a:pt x="0" y="38"/>
                        </a:lnTo>
                        <a:lnTo>
                          <a:pt x="4" y="34"/>
                        </a:lnTo>
                        <a:lnTo>
                          <a:pt x="2" y="29"/>
                        </a:lnTo>
                        <a:lnTo>
                          <a:pt x="4" y="28"/>
                        </a:lnTo>
                        <a:lnTo>
                          <a:pt x="10" y="17"/>
                        </a:lnTo>
                        <a:lnTo>
                          <a:pt x="19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" name="Freeform 602">
                    <a:extLst>
                      <a:ext uri="{FF2B5EF4-FFF2-40B4-BE49-F238E27FC236}">
                        <a16:creationId xmlns:a16="http://schemas.microsoft.com/office/drawing/2014/main" id="{22120319-8EBC-784B-965F-0665564242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21663" y="1333749"/>
                    <a:ext cx="65123" cy="37249"/>
                  </a:xfrm>
                  <a:custGeom>
                    <a:avLst/>
                    <a:gdLst>
                      <a:gd name="T0" fmla="*/ 21 w 38"/>
                      <a:gd name="T1" fmla="*/ 3 h 22"/>
                      <a:gd name="T2" fmla="*/ 21 w 38"/>
                      <a:gd name="T3" fmla="*/ 3 h 22"/>
                      <a:gd name="T4" fmla="*/ 15 w 38"/>
                      <a:gd name="T5" fmla="*/ 0 h 22"/>
                      <a:gd name="T6" fmla="*/ 10 w 38"/>
                      <a:gd name="T7" fmla="*/ 0 h 22"/>
                      <a:gd name="T8" fmla="*/ 9 w 38"/>
                      <a:gd name="T9" fmla="*/ 0 h 22"/>
                      <a:gd name="T10" fmla="*/ 6 w 38"/>
                      <a:gd name="T11" fmla="*/ 1 h 22"/>
                      <a:gd name="T12" fmla="*/ 5 w 38"/>
                      <a:gd name="T13" fmla="*/ 5 h 22"/>
                      <a:gd name="T14" fmla="*/ 4 w 38"/>
                      <a:gd name="T15" fmla="*/ 8 h 22"/>
                      <a:gd name="T16" fmla="*/ 4 w 38"/>
                      <a:gd name="T17" fmla="*/ 8 h 22"/>
                      <a:gd name="T18" fmla="*/ 4 w 38"/>
                      <a:gd name="T19" fmla="*/ 13 h 22"/>
                      <a:gd name="T20" fmla="*/ 3 w 38"/>
                      <a:gd name="T21" fmla="*/ 16 h 22"/>
                      <a:gd name="T22" fmla="*/ 1 w 38"/>
                      <a:gd name="T23" fmla="*/ 20 h 22"/>
                      <a:gd name="T24" fmla="*/ 0 w 38"/>
                      <a:gd name="T25" fmla="*/ 22 h 22"/>
                      <a:gd name="T26" fmla="*/ 1 w 38"/>
                      <a:gd name="T27" fmla="*/ 22 h 22"/>
                      <a:gd name="T28" fmla="*/ 5 w 38"/>
                      <a:gd name="T29" fmla="*/ 20 h 22"/>
                      <a:gd name="T30" fmla="*/ 5 w 38"/>
                      <a:gd name="T31" fmla="*/ 20 h 22"/>
                      <a:gd name="T32" fmla="*/ 16 w 38"/>
                      <a:gd name="T33" fmla="*/ 16 h 22"/>
                      <a:gd name="T34" fmla="*/ 21 w 38"/>
                      <a:gd name="T35" fmla="*/ 15 h 22"/>
                      <a:gd name="T36" fmla="*/ 26 w 38"/>
                      <a:gd name="T37" fmla="*/ 15 h 22"/>
                      <a:gd name="T38" fmla="*/ 26 w 38"/>
                      <a:gd name="T39" fmla="*/ 15 h 22"/>
                      <a:gd name="T40" fmla="*/ 32 w 38"/>
                      <a:gd name="T41" fmla="*/ 14 h 22"/>
                      <a:gd name="T42" fmla="*/ 37 w 38"/>
                      <a:gd name="T43" fmla="*/ 13 h 22"/>
                      <a:gd name="T44" fmla="*/ 38 w 38"/>
                      <a:gd name="T45" fmla="*/ 10 h 22"/>
                      <a:gd name="T46" fmla="*/ 38 w 38"/>
                      <a:gd name="T47" fmla="*/ 10 h 22"/>
                      <a:gd name="T48" fmla="*/ 35 w 38"/>
                      <a:gd name="T49" fmla="*/ 9 h 22"/>
                      <a:gd name="T50" fmla="*/ 35 w 38"/>
                      <a:gd name="T51" fmla="*/ 9 h 22"/>
                      <a:gd name="T52" fmla="*/ 33 w 38"/>
                      <a:gd name="T53" fmla="*/ 7 h 22"/>
                      <a:gd name="T54" fmla="*/ 30 w 38"/>
                      <a:gd name="T55" fmla="*/ 6 h 22"/>
                      <a:gd name="T56" fmla="*/ 26 w 38"/>
                      <a:gd name="T57" fmla="*/ 4 h 22"/>
                      <a:gd name="T58" fmla="*/ 21 w 38"/>
                      <a:gd name="T59" fmla="*/ 3 h 22"/>
                      <a:gd name="T60" fmla="*/ 21 w 38"/>
                      <a:gd name="T61" fmla="*/ 3 h 2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38" h="22">
                        <a:moveTo>
                          <a:pt x="21" y="3"/>
                        </a:moveTo>
                        <a:lnTo>
                          <a:pt x="21" y="3"/>
                        </a:lnTo>
                        <a:lnTo>
                          <a:pt x="15" y="0"/>
                        </a:ln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6" y="1"/>
                        </a:lnTo>
                        <a:lnTo>
                          <a:pt x="5" y="5"/>
                        </a:lnTo>
                        <a:lnTo>
                          <a:pt x="4" y="8"/>
                        </a:lnTo>
                        <a:lnTo>
                          <a:pt x="4" y="13"/>
                        </a:lnTo>
                        <a:lnTo>
                          <a:pt x="3" y="16"/>
                        </a:lnTo>
                        <a:lnTo>
                          <a:pt x="1" y="20"/>
                        </a:lnTo>
                        <a:lnTo>
                          <a:pt x="0" y="22"/>
                        </a:lnTo>
                        <a:lnTo>
                          <a:pt x="1" y="22"/>
                        </a:lnTo>
                        <a:lnTo>
                          <a:pt x="5" y="20"/>
                        </a:lnTo>
                        <a:lnTo>
                          <a:pt x="16" y="16"/>
                        </a:lnTo>
                        <a:lnTo>
                          <a:pt x="21" y="15"/>
                        </a:lnTo>
                        <a:lnTo>
                          <a:pt x="26" y="15"/>
                        </a:lnTo>
                        <a:lnTo>
                          <a:pt x="32" y="14"/>
                        </a:lnTo>
                        <a:lnTo>
                          <a:pt x="37" y="13"/>
                        </a:lnTo>
                        <a:lnTo>
                          <a:pt x="38" y="10"/>
                        </a:lnTo>
                        <a:lnTo>
                          <a:pt x="35" y="9"/>
                        </a:lnTo>
                        <a:lnTo>
                          <a:pt x="33" y="7"/>
                        </a:lnTo>
                        <a:lnTo>
                          <a:pt x="30" y="6"/>
                        </a:lnTo>
                        <a:lnTo>
                          <a:pt x="26" y="4"/>
                        </a:lnTo>
                        <a:lnTo>
                          <a:pt x="21" y="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" name="Freeform 604">
                    <a:extLst>
                      <a:ext uri="{FF2B5EF4-FFF2-40B4-BE49-F238E27FC236}">
                        <a16:creationId xmlns:a16="http://schemas.microsoft.com/office/drawing/2014/main" id="{DC2D3EE3-97C0-8540-AE06-7F8A92A867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42228" y="1269410"/>
                    <a:ext cx="106254" cy="42328"/>
                  </a:xfrm>
                  <a:custGeom>
                    <a:avLst/>
                    <a:gdLst>
                      <a:gd name="T0" fmla="*/ 2 w 62"/>
                      <a:gd name="T1" fmla="*/ 10 h 25"/>
                      <a:gd name="T2" fmla="*/ 2 w 62"/>
                      <a:gd name="T3" fmla="*/ 10 h 25"/>
                      <a:gd name="T4" fmla="*/ 2 w 62"/>
                      <a:gd name="T5" fmla="*/ 11 h 25"/>
                      <a:gd name="T6" fmla="*/ 4 w 62"/>
                      <a:gd name="T7" fmla="*/ 14 h 25"/>
                      <a:gd name="T8" fmla="*/ 9 w 62"/>
                      <a:gd name="T9" fmla="*/ 18 h 25"/>
                      <a:gd name="T10" fmla="*/ 16 w 62"/>
                      <a:gd name="T11" fmla="*/ 21 h 25"/>
                      <a:gd name="T12" fmla="*/ 25 w 62"/>
                      <a:gd name="T13" fmla="*/ 24 h 25"/>
                      <a:gd name="T14" fmla="*/ 25 w 62"/>
                      <a:gd name="T15" fmla="*/ 24 h 25"/>
                      <a:gd name="T16" fmla="*/ 29 w 62"/>
                      <a:gd name="T17" fmla="*/ 25 h 25"/>
                      <a:gd name="T18" fmla="*/ 34 w 62"/>
                      <a:gd name="T19" fmla="*/ 25 h 25"/>
                      <a:gd name="T20" fmla="*/ 43 w 62"/>
                      <a:gd name="T21" fmla="*/ 25 h 25"/>
                      <a:gd name="T22" fmla="*/ 51 w 62"/>
                      <a:gd name="T23" fmla="*/ 23 h 25"/>
                      <a:gd name="T24" fmla="*/ 57 w 62"/>
                      <a:gd name="T25" fmla="*/ 20 h 25"/>
                      <a:gd name="T26" fmla="*/ 57 w 62"/>
                      <a:gd name="T27" fmla="*/ 20 h 25"/>
                      <a:gd name="T28" fmla="*/ 59 w 62"/>
                      <a:gd name="T29" fmla="*/ 19 h 25"/>
                      <a:gd name="T30" fmla="*/ 60 w 62"/>
                      <a:gd name="T31" fmla="*/ 18 h 25"/>
                      <a:gd name="T32" fmla="*/ 62 w 62"/>
                      <a:gd name="T33" fmla="*/ 13 h 25"/>
                      <a:gd name="T34" fmla="*/ 60 w 62"/>
                      <a:gd name="T35" fmla="*/ 9 h 25"/>
                      <a:gd name="T36" fmla="*/ 59 w 62"/>
                      <a:gd name="T37" fmla="*/ 7 h 25"/>
                      <a:gd name="T38" fmla="*/ 58 w 62"/>
                      <a:gd name="T39" fmla="*/ 7 h 25"/>
                      <a:gd name="T40" fmla="*/ 58 w 62"/>
                      <a:gd name="T41" fmla="*/ 7 h 25"/>
                      <a:gd name="T42" fmla="*/ 53 w 62"/>
                      <a:gd name="T43" fmla="*/ 7 h 25"/>
                      <a:gd name="T44" fmla="*/ 47 w 62"/>
                      <a:gd name="T45" fmla="*/ 7 h 25"/>
                      <a:gd name="T46" fmla="*/ 43 w 62"/>
                      <a:gd name="T47" fmla="*/ 6 h 25"/>
                      <a:gd name="T48" fmla="*/ 40 w 62"/>
                      <a:gd name="T49" fmla="*/ 7 h 25"/>
                      <a:gd name="T50" fmla="*/ 39 w 62"/>
                      <a:gd name="T51" fmla="*/ 7 h 25"/>
                      <a:gd name="T52" fmla="*/ 39 w 62"/>
                      <a:gd name="T53" fmla="*/ 7 h 25"/>
                      <a:gd name="T54" fmla="*/ 36 w 62"/>
                      <a:gd name="T55" fmla="*/ 8 h 25"/>
                      <a:gd name="T56" fmla="*/ 34 w 62"/>
                      <a:gd name="T57" fmla="*/ 8 h 25"/>
                      <a:gd name="T58" fmla="*/ 30 w 62"/>
                      <a:gd name="T59" fmla="*/ 6 h 25"/>
                      <a:gd name="T60" fmla="*/ 30 w 62"/>
                      <a:gd name="T61" fmla="*/ 6 h 25"/>
                      <a:gd name="T62" fmla="*/ 25 w 62"/>
                      <a:gd name="T63" fmla="*/ 4 h 25"/>
                      <a:gd name="T64" fmla="*/ 19 w 62"/>
                      <a:gd name="T65" fmla="*/ 2 h 25"/>
                      <a:gd name="T66" fmla="*/ 18 w 62"/>
                      <a:gd name="T67" fmla="*/ 4 h 25"/>
                      <a:gd name="T68" fmla="*/ 16 w 62"/>
                      <a:gd name="T69" fmla="*/ 5 h 25"/>
                      <a:gd name="T70" fmla="*/ 16 w 62"/>
                      <a:gd name="T71" fmla="*/ 5 h 25"/>
                      <a:gd name="T72" fmla="*/ 14 w 62"/>
                      <a:gd name="T73" fmla="*/ 7 h 25"/>
                      <a:gd name="T74" fmla="*/ 12 w 62"/>
                      <a:gd name="T75" fmla="*/ 7 h 25"/>
                      <a:gd name="T76" fmla="*/ 10 w 62"/>
                      <a:gd name="T77" fmla="*/ 6 h 25"/>
                      <a:gd name="T78" fmla="*/ 8 w 62"/>
                      <a:gd name="T79" fmla="*/ 4 h 25"/>
                      <a:gd name="T80" fmla="*/ 8 w 62"/>
                      <a:gd name="T81" fmla="*/ 4 h 25"/>
                      <a:gd name="T82" fmla="*/ 4 w 62"/>
                      <a:gd name="T83" fmla="*/ 1 h 25"/>
                      <a:gd name="T84" fmla="*/ 2 w 62"/>
                      <a:gd name="T85" fmla="*/ 0 h 25"/>
                      <a:gd name="T86" fmla="*/ 0 w 62"/>
                      <a:gd name="T87" fmla="*/ 0 h 25"/>
                      <a:gd name="T88" fmla="*/ 0 w 62"/>
                      <a:gd name="T89" fmla="*/ 1 h 25"/>
                      <a:gd name="T90" fmla="*/ 0 w 62"/>
                      <a:gd name="T91" fmla="*/ 1 h 25"/>
                      <a:gd name="T92" fmla="*/ 0 w 62"/>
                      <a:gd name="T93" fmla="*/ 4 h 25"/>
                      <a:gd name="T94" fmla="*/ 1 w 62"/>
                      <a:gd name="T95" fmla="*/ 5 h 25"/>
                      <a:gd name="T96" fmla="*/ 2 w 62"/>
                      <a:gd name="T97" fmla="*/ 7 h 25"/>
                      <a:gd name="T98" fmla="*/ 2 w 62"/>
                      <a:gd name="T99" fmla="*/ 10 h 25"/>
                      <a:gd name="T100" fmla="*/ 2 w 62"/>
                      <a:gd name="T101" fmla="*/ 10 h 2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62" h="25">
                        <a:moveTo>
                          <a:pt x="2" y="10"/>
                        </a:moveTo>
                        <a:lnTo>
                          <a:pt x="2" y="10"/>
                        </a:lnTo>
                        <a:lnTo>
                          <a:pt x="2" y="11"/>
                        </a:lnTo>
                        <a:lnTo>
                          <a:pt x="4" y="14"/>
                        </a:lnTo>
                        <a:lnTo>
                          <a:pt x="9" y="18"/>
                        </a:lnTo>
                        <a:lnTo>
                          <a:pt x="16" y="21"/>
                        </a:lnTo>
                        <a:lnTo>
                          <a:pt x="25" y="24"/>
                        </a:lnTo>
                        <a:lnTo>
                          <a:pt x="29" y="25"/>
                        </a:lnTo>
                        <a:lnTo>
                          <a:pt x="34" y="25"/>
                        </a:lnTo>
                        <a:lnTo>
                          <a:pt x="43" y="25"/>
                        </a:lnTo>
                        <a:lnTo>
                          <a:pt x="51" y="23"/>
                        </a:lnTo>
                        <a:lnTo>
                          <a:pt x="57" y="20"/>
                        </a:lnTo>
                        <a:lnTo>
                          <a:pt x="59" y="19"/>
                        </a:lnTo>
                        <a:lnTo>
                          <a:pt x="60" y="18"/>
                        </a:lnTo>
                        <a:lnTo>
                          <a:pt x="62" y="13"/>
                        </a:lnTo>
                        <a:lnTo>
                          <a:pt x="60" y="9"/>
                        </a:lnTo>
                        <a:lnTo>
                          <a:pt x="59" y="7"/>
                        </a:lnTo>
                        <a:lnTo>
                          <a:pt x="58" y="7"/>
                        </a:lnTo>
                        <a:lnTo>
                          <a:pt x="53" y="7"/>
                        </a:lnTo>
                        <a:lnTo>
                          <a:pt x="47" y="7"/>
                        </a:lnTo>
                        <a:lnTo>
                          <a:pt x="43" y="6"/>
                        </a:lnTo>
                        <a:lnTo>
                          <a:pt x="40" y="7"/>
                        </a:lnTo>
                        <a:lnTo>
                          <a:pt x="39" y="7"/>
                        </a:lnTo>
                        <a:lnTo>
                          <a:pt x="36" y="8"/>
                        </a:lnTo>
                        <a:lnTo>
                          <a:pt x="34" y="8"/>
                        </a:lnTo>
                        <a:lnTo>
                          <a:pt x="30" y="6"/>
                        </a:lnTo>
                        <a:lnTo>
                          <a:pt x="25" y="4"/>
                        </a:lnTo>
                        <a:lnTo>
                          <a:pt x="19" y="2"/>
                        </a:lnTo>
                        <a:lnTo>
                          <a:pt x="18" y="4"/>
                        </a:lnTo>
                        <a:lnTo>
                          <a:pt x="16" y="5"/>
                        </a:lnTo>
                        <a:lnTo>
                          <a:pt x="14" y="7"/>
                        </a:lnTo>
                        <a:lnTo>
                          <a:pt x="12" y="7"/>
                        </a:lnTo>
                        <a:lnTo>
                          <a:pt x="10" y="6"/>
                        </a:lnTo>
                        <a:lnTo>
                          <a:pt x="8" y="4"/>
                        </a:lnTo>
                        <a:lnTo>
                          <a:pt x="4" y="1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2" y="7"/>
                        </a:lnTo>
                        <a:lnTo>
                          <a:pt x="2" y="1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" name="Freeform 606">
                    <a:extLst>
                      <a:ext uri="{FF2B5EF4-FFF2-40B4-BE49-F238E27FC236}">
                        <a16:creationId xmlns:a16="http://schemas.microsoft.com/office/drawing/2014/main" id="{40C17C85-D5DC-6149-864C-269DEC2D0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87989" y="1264331"/>
                    <a:ext cx="138815" cy="74498"/>
                  </a:xfrm>
                  <a:custGeom>
                    <a:avLst/>
                    <a:gdLst>
                      <a:gd name="T0" fmla="*/ 44 w 81"/>
                      <a:gd name="T1" fmla="*/ 4 h 44"/>
                      <a:gd name="T2" fmla="*/ 28 w 81"/>
                      <a:gd name="T3" fmla="*/ 0 h 44"/>
                      <a:gd name="T4" fmla="*/ 25 w 81"/>
                      <a:gd name="T5" fmla="*/ 1 h 44"/>
                      <a:gd name="T6" fmla="*/ 25 w 81"/>
                      <a:gd name="T7" fmla="*/ 3 h 44"/>
                      <a:gd name="T8" fmla="*/ 30 w 81"/>
                      <a:gd name="T9" fmla="*/ 10 h 44"/>
                      <a:gd name="T10" fmla="*/ 29 w 81"/>
                      <a:gd name="T11" fmla="*/ 12 h 44"/>
                      <a:gd name="T12" fmla="*/ 27 w 81"/>
                      <a:gd name="T13" fmla="*/ 12 h 44"/>
                      <a:gd name="T14" fmla="*/ 17 w 81"/>
                      <a:gd name="T15" fmla="*/ 8 h 44"/>
                      <a:gd name="T16" fmla="*/ 5 w 81"/>
                      <a:gd name="T17" fmla="*/ 4 h 44"/>
                      <a:gd name="T18" fmla="*/ 2 w 81"/>
                      <a:gd name="T19" fmla="*/ 4 h 44"/>
                      <a:gd name="T20" fmla="*/ 0 w 81"/>
                      <a:gd name="T21" fmla="*/ 9 h 44"/>
                      <a:gd name="T22" fmla="*/ 2 w 81"/>
                      <a:gd name="T23" fmla="*/ 21 h 44"/>
                      <a:gd name="T24" fmla="*/ 6 w 81"/>
                      <a:gd name="T25" fmla="*/ 27 h 44"/>
                      <a:gd name="T26" fmla="*/ 18 w 81"/>
                      <a:gd name="T27" fmla="*/ 37 h 44"/>
                      <a:gd name="T28" fmla="*/ 33 w 81"/>
                      <a:gd name="T29" fmla="*/ 44 h 44"/>
                      <a:gd name="T30" fmla="*/ 37 w 81"/>
                      <a:gd name="T31" fmla="*/ 44 h 44"/>
                      <a:gd name="T32" fmla="*/ 44 w 81"/>
                      <a:gd name="T33" fmla="*/ 41 h 44"/>
                      <a:gd name="T34" fmla="*/ 44 w 81"/>
                      <a:gd name="T35" fmla="*/ 39 h 44"/>
                      <a:gd name="T36" fmla="*/ 44 w 81"/>
                      <a:gd name="T37" fmla="*/ 36 h 44"/>
                      <a:gd name="T38" fmla="*/ 47 w 81"/>
                      <a:gd name="T39" fmla="*/ 32 h 44"/>
                      <a:gd name="T40" fmla="*/ 53 w 81"/>
                      <a:gd name="T41" fmla="*/ 35 h 44"/>
                      <a:gd name="T42" fmla="*/ 58 w 81"/>
                      <a:gd name="T43" fmla="*/ 36 h 44"/>
                      <a:gd name="T44" fmla="*/ 66 w 81"/>
                      <a:gd name="T45" fmla="*/ 32 h 44"/>
                      <a:gd name="T46" fmla="*/ 67 w 81"/>
                      <a:gd name="T47" fmla="*/ 29 h 44"/>
                      <a:gd name="T48" fmla="*/ 65 w 81"/>
                      <a:gd name="T49" fmla="*/ 28 h 44"/>
                      <a:gd name="T50" fmla="*/ 54 w 81"/>
                      <a:gd name="T51" fmla="*/ 20 h 44"/>
                      <a:gd name="T52" fmla="*/ 51 w 81"/>
                      <a:gd name="T53" fmla="*/ 14 h 44"/>
                      <a:gd name="T54" fmla="*/ 52 w 81"/>
                      <a:gd name="T55" fmla="*/ 13 h 44"/>
                      <a:gd name="T56" fmla="*/ 56 w 81"/>
                      <a:gd name="T57" fmla="*/ 12 h 44"/>
                      <a:gd name="T58" fmla="*/ 66 w 81"/>
                      <a:gd name="T59" fmla="*/ 18 h 44"/>
                      <a:gd name="T60" fmla="*/ 71 w 81"/>
                      <a:gd name="T61" fmla="*/ 20 h 44"/>
                      <a:gd name="T62" fmla="*/ 79 w 81"/>
                      <a:gd name="T63" fmla="*/ 19 h 44"/>
                      <a:gd name="T64" fmla="*/ 81 w 81"/>
                      <a:gd name="T65" fmla="*/ 17 h 44"/>
                      <a:gd name="T66" fmla="*/ 78 w 81"/>
                      <a:gd name="T67" fmla="*/ 13 h 44"/>
                      <a:gd name="T68" fmla="*/ 66 w 81"/>
                      <a:gd name="T69" fmla="*/ 5 h 44"/>
                      <a:gd name="T70" fmla="*/ 57 w 81"/>
                      <a:gd name="T71" fmla="*/ 3 h 44"/>
                      <a:gd name="T72" fmla="*/ 54 w 81"/>
                      <a:gd name="T73" fmla="*/ 4 h 44"/>
                      <a:gd name="T74" fmla="*/ 48 w 81"/>
                      <a:gd name="T75" fmla="*/ 7 h 44"/>
                      <a:gd name="T76" fmla="*/ 44 w 81"/>
                      <a:gd name="T77" fmla="*/ 4 h 44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0" t="0" r="r" b="b"/>
                    <a:pathLst>
                      <a:path w="81" h="44">
                        <a:moveTo>
                          <a:pt x="44" y="4"/>
                        </a:moveTo>
                        <a:lnTo>
                          <a:pt x="44" y="4"/>
                        </a:lnTo>
                        <a:lnTo>
                          <a:pt x="33" y="0"/>
                        </a:lnTo>
                        <a:lnTo>
                          <a:pt x="28" y="0"/>
                        </a:lnTo>
                        <a:lnTo>
                          <a:pt x="25" y="1"/>
                        </a:lnTo>
                        <a:lnTo>
                          <a:pt x="25" y="2"/>
                        </a:lnTo>
                        <a:lnTo>
                          <a:pt x="25" y="3"/>
                        </a:lnTo>
                        <a:lnTo>
                          <a:pt x="28" y="7"/>
                        </a:lnTo>
                        <a:lnTo>
                          <a:pt x="30" y="10"/>
                        </a:lnTo>
                        <a:lnTo>
                          <a:pt x="30" y="11"/>
                        </a:lnTo>
                        <a:lnTo>
                          <a:pt x="29" y="12"/>
                        </a:lnTo>
                        <a:lnTo>
                          <a:pt x="27" y="12"/>
                        </a:lnTo>
                        <a:lnTo>
                          <a:pt x="24" y="11"/>
                        </a:lnTo>
                        <a:lnTo>
                          <a:pt x="17" y="8"/>
                        </a:lnTo>
                        <a:lnTo>
                          <a:pt x="8" y="4"/>
                        </a:lnTo>
                        <a:lnTo>
                          <a:pt x="5" y="4"/>
                        </a:lnTo>
                        <a:lnTo>
                          <a:pt x="2" y="4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lnTo>
                          <a:pt x="0" y="16"/>
                        </a:lnTo>
                        <a:lnTo>
                          <a:pt x="2" y="21"/>
                        </a:lnTo>
                        <a:lnTo>
                          <a:pt x="6" y="27"/>
                        </a:lnTo>
                        <a:lnTo>
                          <a:pt x="10" y="32"/>
                        </a:lnTo>
                        <a:lnTo>
                          <a:pt x="18" y="37"/>
                        </a:lnTo>
                        <a:lnTo>
                          <a:pt x="27" y="41"/>
                        </a:lnTo>
                        <a:lnTo>
                          <a:pt x="33" y="44"/>
                        </a:lnTo>
                        <a:lnTo>
                          <a:pt x="37" y="44"/>
                        </a:lnTo>
                        <a:lnTo>
                          <a:pt x="42" y="42"/>
                        </a:lnTo>
                        <a:lnTo>
                          <a:pt x="44" y="41"/>
                        </a:lnTo>
                        <a:lnTo>
                          <a:pt x="45" y="40"/>
                        </a:lnTo>
                        <a:lnTo>
                          <a:pt x="44" y="39"/>
                        </a:lnTo>
                        <a:lnTo>
                          <a:pt x="44" y="36"/>
                        </a:lnTo>
                        <a:lnTo>
                          <a:pt x="45" y="33"/>
                        </a:lnTo>
                        <a:lnTo>
                          <a:pt x="47" y="32"/>
                        </a:lnTo>
                        <a:lnTo>
                          <a:pt x="53" y="35"/>
                        </a:lnTo>
                        <a:lnTo>
                          <a:pt x="56" y="35"/>
                        </a:lnTo>
                        <a:lnTo>
                          <a:pt x="58" y="36"/>
                        </a:lnTo>
                        <a:lnTo>
                          <a:pt x="65" y="33"/>
                        </a:lnTo>
                        <a:lnTo>
                          <a:pt x="66" y="32"/>
                        </a:lnTo>
                        <a:lnTo>
                          <a:pt x="67" y="31"/>
                        </a:lnTo>
                        <a:lnTo>
                          <a:pt x="67" y="29"/>
                        </a:lnTo>
                        <a:lnTo>
                          <a:pt x="65" y="28"/>
                        </a:lnTo>
                        <a:lnTo>
                          <a:pt x="60" y="24"/>
                        </a:lnTo>
                        <a:lnTo>
                          <a:pt x="54" y="20"/>
                        </a:lnTo>
                        <a:lnTo>
                          <a:pt x="51" y="16"/>
                        </a:lnTo>
                        <a:lnTo>
                          <a:pt x="51" y="14"/>
                        </a:lnTo>
                        <a:lnTo>
                          <a:pt x="52" y="13"/>
                        </a:lnTo>
                        <a:lnTo>
                          <a:pt x="54" y="12"/>
                        </a:lnTo>
                        <a:lnTo>
                          <a:pt x="56" y="12"/>
                        </a:lnTo>
                        <a:lnTo>
                          <a:pt x="62" y="14"/>
                        </a:lnTo>
                        <a:lnTo>
                          <a:pt x="66" y="18"/>
                        </a:lnTo>
                        <a:lnTo>
                          <a:pt x="71" y="20"/>
                        </a:lnTo>
                        <a:lnTo>
                          <a:pt x="75" y="20"/>
                        </a:lnTo>
                        <a:lnTo>
                          <a:pt x="79" y="19"/>
                        </a:lnTo>
                        <a:lnTo>
                          <a:pt x="80" y="18"/>
                        </a:lnTo>
                        <a:lnTo>
                          <a:pt x="81" y="17"/>
                        </a:lnTo>
                        <a:lnTo>
                          <a:pt x="80" y="14"/>
                        </a:lnTo>
                        <a:lnTo>
                          <a:pt x="78" y="13"/>
                        </a:lnTo>
                        <a:lnTo>
                          <a:pt x="66" y="5"/>
                        </a:lnTo>
                        <a:lnTo>
                          <a:pt x="62" y="3"/>
                        </a:lnTo>
                        <a:lnTo>
                          <a:pt x="57" y="3"/>
                        </a:lnTo>
                        <a:lnTo>
                          <a:pt x="54" y="4"/>
                        </a:lnTo>
                        <a:lnTo>
                          <a:pt x="52" y="5"/>
                        </a:lnTo>
                        <a:lnTo>
                          <a:pt x="48" y="7"/>
                        </a:lnTo>
                        <a:lnTo>
                          <a:pt x="44" y="4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" name="Freeform 624">
                    <a:extLst>
                      <a:ext uri="{FF2B5EF4-FFF2-40B4-BE49-F238E27FC236}">
                        <a16:creationId xmlns:a16="http://schemas.microsoft.com/office/drawing/2014/main" id="{5FED3B7D-3610-B843-B4F7-0ED2630E1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95715" y="1145813"/>
                    <a:ext cx="80547" cy="59260"/>
                  </a:xfrm>
                  <a:custGeom>
                    <a:avLst/>
                    <a:gdLst>
                      <a:gd name="T0" fmla="*/ 21 w 47"/>
                      <a:gd name="T1" fmla="*/ 6 h 35"/>
                      <a:gd name="T2" fmla="*/ 21 w 47"/>
                      <a:gd name="T3" fmla="*/ 6 h 35"/>
                      <a:gd name="T4" fmla="*/ 16 w 47"/>
                      <a:gd name="T5" fmla="*/ 7 h 35"/>
                      <a:gd name="T6" fmla="*/ 12 w 47"/>
                      <a:gd name="T7" fmla="*/ 9 h 35"/>
                      <a:gd name="T8" fmla="*/ 8 w 47"/>
                      <a:gd name="T9" fmla="*/ 11 h 35"/>
                      <a:gd name="T10" fmla="*/ 5 w 47"/>
                      <a:gd name="T11" fmla="*/ 16 h 35"/>
                      <a:gd name="T12" fmla="*/ 5 w 47"/>
                      <a:gd name="T13" fmla="*/ 16 h 35"/>
                      <a:gd name="T14" fmla="*/ 3 w 47"/>
                      <a:gd name="T15" fmla="*/ 20 h 35"/>
                      <a:gd name="T16" fmla="*/ 0 w 47"/>
                      <a:gd name="T17" fmla="*/ 24 h 35"/>
                      <a:gd name="T18" fmla="*/ 0 w 47"/>
                      <a:gd name="T19" fmla="*/ 25 h 35"/>
                      <a:gd name="T20" fmla="*/ 2 w 47"/>
                      <a:gd name="T21" fmla="*/ 26 h 35"/>
                      <a:gd name="T22" fmla="*/ 8 w 47"/>
                      <a:gd name="T23" fmla="*/ 31 h 35"/>
                      <a:gd name="T24" fmla="*/ 8 w 47"/>
                      <a:gd name="T25" fmla="*/ 31 h 35"/>
                      <a:gd name="T26" fmla="*/ 17 w 47"/>
                      <a:gd name="T27" fmla="*/ 34 h 35"/>
                      <a:gd name="T28" fmla="*/ 24 w 47"/>
                      <a:gd name="T29" fmla="*/ 35 h 35"/>
                      <a:gd name="T30" fmla="*/ 30 w 47"/>
                      <a:gd name="T31" fmla="*/ 34 h 35"/>
                      <a:gd name="T32" fmla="*/ 33 w 47"/>
                      <a:gd name="T33" fmla="*/ 32 h 35"/>
                      <a:gd name="T34" fmla="*/ 33 w 47"/>
                      <a:gd name="T35" fmla="*/ 32 h 35"/>
                      <a:gd name="T36" fmla="*/ 36 w 47"/>
                      <a:gd name="T37" fmla="*/ 28 h 35"/>
                      <a:gd name="T38" fmla="*/ 39 w 47"/>
                      <a:gd name="T39" fmla="*/ 26 h 35"/>
                      <a:gd name="T40" fmla="*/ 44 w 47"/>
                      <a:gd name="T41" fmla="*/ 24 h 35"/>
                      <a:gd name="T42" fmla="*/ 44 w 47"/>
                      <a:gd name="T43" fmla="*/ 24 h 35"/>
                      <a:gd name="T44" fmla="*/ 46 w 47"/>
                      <a:gd name="T45" fmla="*/ 23 h 35"/>
                      <a:gd name="T46" fmla="*/ 47 w 47"/>
                      <a:gd name="T47" fmla="*/ 22 h 35"/>
                      <a:gd name="T48" fmla="*/ 47 w 47"/>
                      <a:gd name="T49" fmla="*/ 16 h 35"/>
                      <a:gd name="T50" fmla="*/ 47 w 47"/>
                      <a:gd name="T51" fmla="*/ 16 h 35"/>
                      <a:gd name="T52" fmla="*/ 46 w 47"/>
                      <a:gd name="T53" fmla="*/ 13 h 35"/>
                      <a:gd name="T54" fmla="*/ 45 w 47"/>
                      <a:gd name="T55" fmla="*/ 10 h 35"/>
                      <a:gd name="T56" fmla="*/ 42 w 47"/>
                      <a:gd name="T57" fmla="*/ 7 h 35"/>
                      <a:gd name="T58" fmla="*/ 37 w 47"/>
                      <a:gd name="T59" fmla="*/ 4 h 35"/>
                      <a:gd name="T60" fmla="*/ 37 w 47"/>
                      <a:gd name="T61" fmla="*/ 4 h 35"/>
                      <a:gd name="T62" fmla="*/ 31 w 47"/>
                      <a:gd name="T63" fmla="*/ 1 h 35"/>
                      <a:gd name="T64" fmla="*/ 27 w 47"/>
                      <a:gd name="T65" fmla="*/ 0 h 35"/>
                      <a:gd name="T66" fmla="*/ 26 w 47"/>
                      <a:gd name="T67" fmla="*/ 0 h 35"/>
                      <a:gd name="T68" fmla="*/ 25 w 47"/>
                      <a:gd name="T69" fmla="*/ 1 h 35"/>
                      <a:gd name="T70" fmla="*/ 25 w 47"/>
                      <a:gd name="T71" fmla="*/ 1 h 35"/>
                      <a:gd name="T72" fmla="*/ 25 w 47"/>
                      <a:gd name="T73" fmla="*/ 3 h 35"/>
                      <a:gd name="T74" fmla="*/ 24 w 47"/>
                      <a:gd name="T75" fmla="*/ 5 h 35"/>
                      <a:gd name="T76" fmla="*/ 21 w 47"/>
                      <a:gd name="T77" fmla="*/ 6 h 35"/>
                      <a:gd name="T78" fmla="*/ 21 w 47"/>
                      <a:gd name="T79" fmla="*/ 6 h 35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47" h="35">
                        <a:moveTo>
                          <a:pt x="21" y="6"/>
                        </a:moveTo>
                        <a:lnTo>
                          <a:pt x="21" y="6"/>
                        </a:lnTo>
                        <a:lnTo>
                          <a:pt x="16" y="7"/>
                        </a:lnTo>
                        <a:lnTo>
                          <a:pt x="12" y="9"/>
                        </a:lnTo>
                        <a:lnTo>
                          <a:pt x="8" y="11"/>
                        </a:lnTo>
                        <a:lnTo>
                          <a:pt x="5" y="16"/>
                        </a:lnTo>
                        <a:lnTo>
                          <a:pt x="3" y="20"/>
                        </a:lnTo>
                        <a:lnTo>
                          <a:pt x="0" y="24"/>
                        </a:lnTo>
                        <a:lnTo>
                          <a:pt x="0" y="25"/>
                        </a:lnTo>
                        <a:lnTo>
                          <a:pt x="2" y="26"/>
                        </a:lnTo>
                        <a:lnTo>
                          <a:pt x="8" y="31"/>
                        </a:lnTo>
                        <a:lnTo>
                          <a:pt x="17" y="34"/>
                        </a:lnTo>
                        <a:lnTo>
                          <a:pt x="24" y="35"/>
                        </a:lnTo>
                        <a:lnTo>
                          <a:pt x="30" y="34"/>
                        </a:lnTo>
                        <a:lnTo>
                          <a:pt x="33" y="32"/>
                        </a:lnTo>
                        <a:lnTo>
                          <a:pt x="36" y="28"/>
                        </a:lnTo>
                        <a:lnTo>
                          <a:pt x="39" y="26"/>
                        </a:lnTo>
                        <a:lnTo>
                          <a:pt x="44" y="24"/>
                        </a:lnTo>
                        <a:lnTo>
                          <a:pt x="46" y="23"/>
                        </a:lnTo>
                        <a:lnTo>
                          <a:pt x="47" y="22"/>
                        </a:lnTo>
                        <a:lnTo>
                          <a:pt x="47" y="16"/>
                        </a:lnTo>
                        <a:lnTo>
                          <a:pt x="46" y="13"/>
                        </a:lnTo>
                        <a:lnTo>
                          <a:pt x="45" y="10"/>
                        </a:lnTo>
                        <a:lnTo>
                          <a:pt x="42" y="7"/>
                        </a:lnTo>
                        <a:lnTo>
                          <a:pt x="37" y="4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6" y="0"/>
                        </a:lnTo>
                        <a:lnTo>
                          <a:pt x="25" y="1"/>
                        </a:lnTo>
                        <a:lnTo>
                          <a:pt x="25" y="3"/>
                        </a:lnTo>
                        <a:lnTo>
                          <a:pt x="24" y="5"/>
                        </a:lnTo>
                        <a:lnTo>
                          <a:pt x="21" y="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" name="Freeform 627">
                    <a:extLst>
                      <a:ext uri="{FF2B5EF4-FFF2-40B4-BE49-F238E27FC236}">
                        <a16:creationId xmlns:a16="http://schemas.microsoft.com/office/drawing/2014/main" id="{802137E1-C781-6942-AEBD-881FCB4B7D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65980" y="1186448"/>
                    <a:ext cx="116536" cy="64339"/>
                  </a:xfrm>
                  <a:custGeom>
                    <a:avLst/>
                    <a:gdLst>
                      <a:gd name="T0" fmla="*/ 17 w 68"/>
                      <a:gd name="T1" fmla="*/ 1 h 38"/>
                      <a:gd name="T2" fmla="*/ 17 w 68"/>
                      <a:gd name="T3" fmla="*/ 1 h 38"/>
                      <a:gd name="T4" fmla="*/ 10 w 68"/>
                      <a:gd name="T5" fmla="*/ 4 h 38"/>
                      <a:gd name="T6" fmla="*/ 4 w 68"/>
                      <a:gd name="T7" fmla="*/ 9 h 38"/>
                      <a:gd name="T8" fmla="*/ 1 w 68"/>
                      <a:gd name="T9" fmla="*/ 14 h 38"/>
                      <a:gd name="T10" fmla="*/ 0 w 68"/>
                      <a:gd name="T11" fmla="*/ 19 h 38"/>
                      <a:gd name="T12" fmla="*/ 0 w 68"/>
                      <a:gd name="T13" fmla="*/ 19 h 38"/>
                      <a:gd name="T14" fmla="*/ 0 w 68"/>
                      <a:gd name="T15" fmla="*/ 27 h 38"/>
                      <a:gd name="T16" fmla="*/ 0 w 68"/>
                      <a:gd name="T17" fmla="*/ 28 h 38"/>
                      <a:gd name="T18" fmla="*/ 1 w 68"/>
                      <a:gd name="T19" fmla="*/ 29 h 38"/>
                      <a:gd name="T20" fmla="*/ 3 w 68"/>
                      <a:gd name="T21" fmla="*/ 30 h 38"/>
                      <a:gd name="T22" fmla="*/ 5 w 68"/>
                      <a:gd name="T23" fmla="*/ 30 h 38"/>
                      <a:gd name="T24" fmla="*/ 5 w 68"/>
                      <a:gd name="T25" fmla="*/ 30 h 38"/>
                      <a:gd name="T26" fmla="*/ 12 w 68"/>
                      <a:gd name="T27" fmla="*/ 31 h 38"/>
                      <a:gd name="T28" fmla="*/ 18 w 68"/>
                      <a:gd name="T29" fmla="*/ 32 h 38"/>
                      <a:gd name="T30" fmla="*/ 31 w 68"/>
                      <a:gd name="T31" fmla="*/ 37 h 38"/>
                      <a:gd name="T32" fmla="*/ 31 w 68"/>
                      <a:gd name="T33" fmla="*/ 37 h 38"/>
                      <a:gd name="T34" fmla="*/ 41 w 68"/>
                      <a:gd name="T35" fmla="*/ 38 h 38"/>
                      <a:gd name="T36" fmla="*/ 54 w 68"/>
                      <a:gd name="T37" fmla="*/ 38 h 38"/>
                      <a:gd name="T38" fmla="*/ 64 w 68"/>
                      <a:gd name="T39" fmla="*/ 37 h 38"/>
                      <a:gd name="T40" fmla="*/ 67 w 68"/>
                      <a:gd name="T41" fmla="*/ 36 h 38"/>
                      <a:gd name="T42" fmla="*/ 68 w 68"/>
                      <a:gd name="T43" fmla="*/ 33 h 38"/>
                      <a:gd name="T44" fmla="*/ 68 w 68"/>
                      <a:gd name="T45" fmla="*/ 33 h 38"/>
                      <a:gd name="T46" fmla="*/ 67 w 68"/>
                      <a:gd name="T47" fmla="*/ 29 h 38"/>
                      <a:gd name="T48" fmla="*/ 66 w 68"/>
                      <a:gd name="T49" fmla="*/ 22 h 38"/>
                      <a:gd name="T50" fmla="*/ 63 w 68"/>
                      <a:gd name="T51" fmla="*/ 16 h 38"/>
                      <a:gd name="T52" fmla="*/ 60 w 68"/>
                      <a:gd name="T53" fmla="*/ 13 h 38"/>
                      <a:gd name="T54" fmla="*/ 57 w 68"/>
                      <a:gd name="T55" fmla="*/ 12 h 38"/>
                      <a:gd name="T56" fmla="*/ 57 w 68"/>
                      <a:gd name="T57" fmla="*/ 12 h 38"/>
                      <a:gd name="T58" fmla="*/ 52 w 68"/>
                      <a:gd name="T59" fmla="*/ 11 h 38"/>
                      <a:gd name="T60" fmla="*/ 48 w 68"/>
                      <a:gd name="T61" fmla="*/ 11 h 38"/>
                      <a:gd name="T62" fmla="*/ 46 w 68"/>
                      <a:gd name="T63" fmla="*/ 12 h 38"/>
                      <a:gd name="T64" fmla="*/ 41 w 68"/>
                      <a:gd name="T65" fmla="*/ 17 h 38"/>
                      <a:gd name="T66" fmla="*/ 41 w 68"/>
                      <a:gd name="T67" fmla="*/ 17 h 38"/>
                      <a:gd name="T68" fmla="*/ 38 w 68"/>
                      <a:gd name="T69" fmla="*/ 21 h 38"/>
                      <a:gd name="T70" fmla="*/ 33 w 68"/>
                      <a:gd name="T71" fmla="*/ 24 h 38"/>
                      <a:gd name="T72" fmla="*/ 31 w 68"/>
                      <a:gd name="T73" fmla="*/ 26 h 38"/>
                      <a:gd name="T74" fmla="*/ 30 w 68"/>
                      <a:gd name="T75" fmla="*/ 26 h 38"/>
                      <a:gd name="T76" fmla="*/ 29 w 68"/>
                      <a:gd name="T77" fmla="*/ 24 h 38"/>
                      <a:gd name="T78" fmla="*/ 29 w 68"/>
                      <a:gd name="T79" fmla="*/ 21 h 38"/>
                      <a:gd name="T80" fmla="*/ 29 w 68"/>
                      <a:gd name="T81" fmla="*/ 21 h 38"/>
                      <a:gd name="T82" fmla="*/ 30 w 68"/>
                      <a:gd name="T83" fmla="*/ 10 h 38"/>
                      <a:gd name="T84" fmla="*/ 29 w 68"/>
                      <a:gd name="T85" fmla="*/ 7 h 38"/>
                      <a:gd name="T86" fmla="*/ 28 w 68"/>
                      <a:gd name="T87" fmla="*/ 4 h 38"/>
                      <a:gd name="T88" fmla="*/ 27 w 68"/>
                      <a:gd name="T89" fmla="*/ 3 h 38"/>
                      <a:gd name="T90" fmla="*/ 27 w 68"/>
                      <a:gd name="T91" fmla="*/ 3 h 38"/>
                      <a:gd name="T92" fmla="*/ 23 w 68"/>
                      <a:gd name="T93" fmla="*/ 2 h 38"/>
                      <a:gd name="T94" fmla="*/ 22 w 68"/>
                      <a:gd name="T95" fmla="*/ 0 h 38"/>
                      <a:gd name="T96" fmla="*/ 21 w 68"/>
                      <a:gd name="T97" fmla="*/ 0 h 38"/>
                      <a:gd name="T98" fmla="*/ 17 w 68"/>
                      <a:gd name="T99" fmla="*/ 1 h 38"/>
                      <a:gd name="T100" fmla="*/ 17 w 68"/>
                      <a:gd name="T101" fmla="*/ 1 h 38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68" h="38">
                        <a:moveTo>
                          <a:pt x="17" y="1"/>
                        </a:moveTo>
                        <a:lnTo>
                          <a:pt x="17" y="1"/>
                        </a:lnTo>
                        <a:lnTo>
                          <a:pt x="10" y="4"/>
                        </a:lnTo>
                        <a:lnTo>
                          <a:pt x="4" y="9"/>
                        </a:lnTo>
                        <a:lnTo>
                          <a:pt x="1" y="14"/>
                        </a:lnTo>
                        <a:lnTo>
                          <a:pt x="0" y="19"/>
                        </a:lnTo>
                        <a:lnTo>
                          <a:pt x="0" y="27"/>
                        </a:lnTo>
                        <a:lnTo>
                          <a:pt x="0" y="28"/>
                        </a:lnTo>
                        <a:lnTo>
                          <a:pt x="1" y="29"/>
                        </a:lnTo>
                        <a:lnTo>
                          <a:pt x="3" y="30"/>
                        </a:lnTo>
                        <a:lnTo>
                          <a:pt x="5" y="30"/>
                        </a:lnTo>
                        <a:lnTo>
                          <a:pt x="12" y="31"/>
                        </a:lnTo>
                        <a:lnTo>
                          <a:pt x="18" y="32"/>
                        </a:lnTo>
                        <a:lnTo>
                          <a:pt x="31" y="37"/>
                        </a:lnTo>
                        <a:lnTo>
                          <a:pt x="41" y="38"/>
                        </a:lnTo>
                        <a:lnTo>
                          <a:pt x="54" y="38"/>
                        </a:lnTo>
                        <a:lnTo>
                          <a:pt x="64" y="37"/>
                        </a:lnTo>
                        <a:lnTo>
                          <a:pt x="67" y="36"/>
                        </a:lnTo>
                        <a:lnTo>
                          <a:pt x="68" y="33"/>
                        </a:lnTo>
                        <a:lnTo>
                          <a:pt x="67" y="29"/>
                        </a:lnTo>
                        <a:lnTo>
                          <a:pt x="66" y="22"/>
                        </a:lnTo>
                        <a:lnTo>
                          <a:pt x="63" y="16"/>
                        </a:lnTo>
                        <a:lnTo>
                          <a:pt x="60" y="13"/>
                        </a:lnTo>
                        <a:lnTo>
                          <a:pt x="57" y="12"/>
                        </a:lnTo>
                        <a:lnTo>
                          <a:pt x="52" y="11"/>
                        </a:lnTo>
                        <a:lnTo>
                          <a:pt x="48" y="11"/>
                        </a:lnTo>
                        <a:lnTo>
                          <a:pt x="46" y="12"/>
                        </a:lnTo>
                        <a:lnTo>
                          <a:pt x="41" y="17"/>
                        </a:lnTo>
                        <a:lnTo>
                          <a:pt x="38" y="21"/>
                        </a:lnTo>
                        <a:lnTo>
                          <a:pt x="33" y="24"/>
                        </a:lnTo>
                        <a:lnTo>
                          <a:pt x="31" y="26"/>
                        </a:lnTo>
                        <a:lnTo>
                          <a:pt x="30" y="26"/>
                        </a:lnTo>
                        <a:lnTo>
                          <a:pt x="29" y="24"/>
                        </a:lnTo>
                        <a:lnTo>
                          <a:pt x="29" y="21"/>
                        </a:lnTo>
                        <a:lnTo>
                          <a:pt x="30" y="10"/>
                        </a:lnTo>
                        <a:lnTo>
                          <a:pt x="29" y="7"/>
                        </a:lnTo>
                        <a:lnTo>
                          <a:pt x="28" y="4"/>
                        </a:lnTo>
                        <a:lnTo>
                          <a:pt x="27" y="3"/>
                        </a:lnTo>
                        <a:lnTo>
                          <a:pt x="23" y="2"/>
                        </a:ln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17" y="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" name="Freeform 629">
                    <a:extLst>
                      <a:ext uri="{FF2B5EF4-FFF2-40B4-BE49-F238E27FC236}">
                        <a16:creationId xmlns:a16="http://schemas.microsoft.com/office/drawing/2014/main" id="{7003AEF8-785A-F24E-B6CB-4982DBB044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97940" y="1215231"/>
                    <a:ext cx="90830" cy="54180"/>
                  </a:xfrm>
                  <a:custGeom>
                    <a:avLst/>
                    <a:gdLst>
                      <a:gd name="T0" fmla="*/ 8 w 53"/>
                      <a:gd name="T1" fmla="*/ 1 h 32"/>
                      <a:gd name="T2" fmla="*/ 8 w 53"/>
                      <a:gd name="T3" fmla="*/ 1 h 32"/>
                      <a:gd name="T4" fmla="*/ 6 w 53"/>
                      <a:gd name="T5" fmla="*/ 1 h 32"/>
                      <a:gd name="T6" fmla="*/ 4 w 53"/>
                      <a:gd name="T7" fmla="*/ 2 h 32"/>
                      <a:gd name="T8" fmla="*/ 1 w 53"/>
                      <a:gd name="T9" fmla="*/ 5 h 32"/>
                      <a:gd name="T10" fmla="*/ 0 w 53"/>
                      <a:gd name="T11" fmla="*/ 11 h 32"/>
                      <a:gd name="T12" fmla="*/ 0 w 53"/>
                      <a:gd name="T13" fmla="*/ 19 h 32"/>
                      <a:gd name="T14" fmla="*/ 0 w 53"/>
                      <a:gd name="T15" fmla="*/ 19 h 32"/>
                      <a:gd name="T16" fmla="*/ 1 w 53"/>
                      <a:gd name="T17" fmla="*/ 27 h 32"/>
                      <a:gd name="T18" fmla="*/ 2 w 53"/>
                      <a:gd name="T19" fmla="*/ 31 h 32"/>
                      <a:gd name="T20" fmla="*/ 5 w 53"/>
                      <a:gd name="T21" fmla="*/ 32 h 32"/>
                      <a:gd name="T22" fmla="*/ 7 w 53"/>
                      <a:gd name="T23" fmla="*/ 32 h 32"/>
                      <a:gd name="T24" fmla="*/ 9 w 53"/>
                      <a:gd name="T25" fmla="*/ 32 h 32"/>
                      <a:gd name="T26" fmla="*/ 11 w 53"/>
                      <a:gd name="T27" fmla="*/ 30 h 32"/>
                      <a:gd name="T28" fmla="*/ 11 w 53"/>
                      <a:gd name="T29" fmla="*/ 30 h 32"/>
                      <a:gd name="T30" fmla="*/ 17 w 53"/>
                      <a:gd name="T31" fmla="*/ 28 h 32"/>
                      <a:gd name="T32" fmla="*/ 23 w 53"/>
                      <a:gd name="T33" fmla="*/ 25 h 32"/>
                      <a:gd name="T34" fmla="*/ 34 w 53"/>
                      <a:gd name="T35" fmla="*/ 25 h 32"/>
                      <a:gd name="T36" fmla="*/ 34 w 53"/>
                      <a:gd name="T37" fmla="*/ 25 h 32"/>
                      <a:gd name="T38" fmla="*/ 39 w 53"/>
                      <a:gd name="T39" fmla="*/ 24 h 32"/>
                      <a:gd name="T40" fmla="*/ 46 w 53"/>
                      <a:gd name="T41" fmla="*/ 22 h 32"/>
                      <a:gd name="T42" fmla="*/ 51 w 53"/>
                      <a:gd name="T43" fmla="*/ 19 h 32"/>
                      <a:gd name="T44" fmla="*/ 52 w 53"/>
                      <a:gd name="T45" fmla="*/ 16 h 32"/>
                      <a:gd name="T46" fmla="*/ 53 w 53"/>
                      <a:gd name="T47" fmla="*/ 14 h 32"/>
                      <a:gd name="T48" fmla="*/ 53 w 53"/>
                      <a:gd name="T49" fmla="*/ 14 h 32"/>
                      <a:gd name="T50" fmla="*/ 53 w 53"/>
                      <a:gd name="T51" fmla="*/ 12 h 32"/>
                      <a:gd name="T52" fmla="*/ 52 w 53"/>
                      <a:gd name="T53" fmla="*/ 10 h 32"/>
                      <a:gd name="T54" fmla="*/ 48 w 53"/>
                      <a:gd name="T55" fmla="*/ 7 h 32"/>
                      <a:gd name="T56" fmla="*/ 44 w 53"/>
                      <a:gd name="T57" fmla="*/ 6 h 32"/>
                      <a:gd name="T58" fmla="*/ 39 w 53"/>
                      <a:gd name="T59" fmla="*/ 4 h 32"/>
                      <a:gd name="T60" fmla="*/ 39 w 53"/>
                      <a:gd name="T61" fmla="*/ 4 h 32"/>
                      <a:gd name="T62" fmla="*/ 34 w 53"/>
                      <a:gd name="T63" fmla="*/ 1 h 32"/>
                      <a:gd name="T64" fmla="*/ 29 w 53"/>
                      <a:gd name="T65" fmla="*/ 0 h 32"/>
                      <a:gd name="T66" fmla="*/ 26 w 53"/>
                      <a:gd name="T67" fmla="*/ 0 h 32"/>
                      <a:gd name="T68" fmla="*/ 24 w 53"/>
                      <a:gd name="T69" fmla="*/ 3 h 32"/>
                      <a:gd name="T70" fmla="*/ 24 w 53"/>
                      <a:gd name="T71" fmla="*/ 3 h 32"/>
                      <a:gd name="T72" fmla="*/ 21 w 53"/>
                      <a:gd name="T73" fmla="*/ 6 h 32"/>
                      <a:gd name="T74" fmla="*/ 18 w 53"/>
                      <a:gd name="T75" fmla="*/ 9 h 32"/>
                      <a:gd name="T76" fmla="*/ 16 w 53"/>
                      <a:gd name="T77" fmla="*/ 10 h 32"/>
                      <a:gd name="T78" fmla="*/ 15 w 53"/>
                      <a:gd name="T79" fmla="*/ 7 h 32"/>
                      <a:gd name="T80" fmla="*/ 15 w 53"/>
                      <a:gd name="T81" fmla="*/ 7 h 32"/>
                      <a:gd name="T82" fmla="*/ 12 w 53"/>
                      <a:gd name="T83" fmla="*/ 3 h 32"/>
                      <a:gd name="T84" fmla="*/ 11 w 53"/>
                      <a:gd name="T85" fmla="*/ 2 h 32"/>
                      <a:gd name="T86" fmla="*/ 8 w 53"/>
                      <a:gd name="T87" fmla="*/ 1 h 32"/>
                      <a:gd name="T88" fmla="*/ 8 w 53"/>
                      <a:gd name="T89" fmla="*/ 1 h 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0" t="0" r="r" b="b"/>
                    <a:pathLst>
                      <a:path w="53" h="32">
                        <a:moveTo>
                          <a:pt x="8" y="1"/>
                        </a:moveTo>
                        <a:lnTo>
                          <a:pt x="8" y="1"/>
                        </a:lnTo>
                        <a:lnTo>
                          <a:pt x="6" y="1"/>
                        </a:lnTo>
                        <a:lnTo>
                          <a:pt x="4" y="2"/>
                        </a:lnTo>
                        <a:lnTo>
                          <a:pt x="1" y="5"/>
                        </a:lnTo>
                        <a:lnTo>
                          <a:pt x="0" y="11"/>
                        </a:lnTo>
                        <a:lnTo>
                          <a:pt x="0" y="19"/>
                        </a:lnTo>
                        <a:lnTo>
                          <a:pt x="1" y="27"/>
                        </a:lnTo>
                        <a:lnTo>
                          <a:pt x="2" y="31"/>
                        </a:lnTo>
                        <a:lnTo>
                          <a:pt x="5" y="32"/>
                        </a:lnTo>
                        <a:lnTo>
                          <a:pt x="7" y="32"/>
                        </a:lnTo>
                        <a:lnTo>
                          <a:pt x="9" y="32"/>
                        </a:lnTo>
                        <a:lnTo>
                          <a:pt x="11" y="30"/>
                        </a:lnTo>
                        <a:lnTo>
                          <a:pt x="17" y="28"/>
                        </a:lnTo>
                        <a:lnTo>
                          <a:pt x="23" y="25"/>
                        </a:lnTo>
                        <a:lnTo>
                          <a:pt x="34" y="25"/>
                        </a:lnTo>
                        <a:lnTo>
                          <a:pt x="39" y="24"/>
                        </a:lnTo>
                        <a:lnTo>
                          <a:pt x="46" y="22"/>
                        </a:lnTo>
                        <a:lnTo>
                          <a:pt x="51" y="19"/>
                        </a:lnTo>
                        <a:lnTo>
                          <a:pt x="52" y="16"/>
                        </a:lnTo>
                        <a:lnTo>
                          <a:pt x="53" y="14"/>
                        </a:lnTo>
                        <a:lnTo>
                          <a:pt x="53" y="12"/>
                        </a:lnTo>
                        <a:lnTo>
                          <a:pt x="52" y="10"/>
                        </a:lnTo>
                        <a:lnTo>
                          <a:pt x="48" y="7"/>
                        </a:lnTo>
                        <a:lnTo>
                          <a:pt x="44" y="6"/>
                        </a:lnTo>
                        <a:lnTo>
                          <a:pt x="39" y="4"/>
                        </a:lnTo>
                        <a:lnTo>
                          <a:pt x="34" y="1"/>
                        </a:lnTo>
                        <a:lnTo>
                          <a:pt x="29" y="0"/>
                        </a:lnTo>
                        <a:lnTo>
                          <a:pt x="26" y="0"/>
                        </a:lnTo>
                        <a:lnTo>
                          <a:pt x="24" y="3"/>
                        </a:lnTo>
                        <a:lnTo>
                          <a:pt x="21" y="6"/>
                        </a:lnTo>
                        <a:lnTo>
                          <a:pt x="18" y="9"/>
                        </a:lnTo>
                        <a:lnTo>
                          <a:pt x="16" y="10"/>
                        </a:lnTo>
                        <a:lnTo>
                          <a:pt x="15" y="7"/>
                        </a:lnTo>
                        <a:lnTo>
                          <a:pt x="12" y="3"/>
                        </a:lnTo>
                        <a:lnTo>
                          <a:pt x="11" y="2"/>
                        </a:lnTo>
                        <a:lnTo>
                          <a:pt x="8" y="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" name="Freeform 633">
                    <a:extLst>
                      <a:ext uri="{FF2B5EF4-FFF2-40B4-BE49-F238E27FC236}">
                        <a16:creationId xmlns:a16="http://schemas.microsoft.com/office/drawing/2014/main" id="{DA462125-E1F9-9347-A9B5-154511DE34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58192" y="1616503"/>
                    <a:ext cx="34275" cy="30476"/>
                  </a:xfrm>
                  <a:custGeom>
                    <a:avLst/>
                    <a:gdLst>
                      <a:gd name="T0" fmla="*/ 1 w 20"/>
                      <a:gd name="T1" fmla="*/ 6 h 18"/>
                      <a:gd name="T2" fmla="*/ 1 w 20"/>
                      <a:gd name="T3" fmla="*/ 6 h 18"/>
                      <a:gd name="T4" fmla="*/ 0 w 20"/>
                      <a:gd name="T5" fmla="*/ 10 h 18"/>
                      <a:gd name="T6" fmla="*/ 0 w 20"/>
                      <a:gd name="T7" fmla="*/ 14 h 18"/>
                      <a:gd name="T8" fmla="*/ 0 w 20"/>
                      <a:gd name="T9" fmla="*/ 16 h 18"/>
                      <a:gd name="T10" fmla="*/ 2 w 20"/>
                      <a:gd name="T11" fmla="*/ 17 h 18"/>
                      <a:gd name="T12" fmla="*/ 4 w 20"/>
                      <a:gd name="T13" fmla="*/ 18 h 18"/>
                      <a:gd name="T14" fmla="*/ 8 w 20"/>
                      <a:gd name="T15" fmla="*/ 18 h 18"/>
                      <a:gd name="T16" fmla="*/ 12 w 20"/>
                      <a:gd name="T17" fmla="*/ 16 h 18"/>
                      <a:gd name="T18" fmla="*/ 12 w 20"/>
                      <a:gd name="T19" fmla="*/ 16 h 18"/>
                      <a:gd name="T20" fmla="*/ 19 w 20"/>
                      <a:gd name="T21" fmla="*/ 10 h 18"/>
                      <a:gd name="T22" fmla="*/ 20 w 20"/>
                      <a:gd name="T23" fmla="*/ 8 h 18"/>
                      <a:gd name="T24" fmla="*/ 20 w 20"/>
                      <a:gd name="T25" fmla="*/ 7 h 18"/>
                      <a:gd name="T26" fmla="*/ 20 w 20"/>
                      <a:gd name="T27" fmla="*/ 5 h 18"/>
                      <a:gd name="T28" fmla="*/ 19 w 20"/>
                      <a:gd name="T29" fmla="*/ 4 h 18"/>
                      <a:gd name="T30" fmla="*/ 15 w 20"/>
                      <a:gd name="T31" fmla="*/ 2 h 18"/>
                      <a:gd name="T32" fmla="*/ 15 w 20"/>
                      <a:gd name="T33" fmla="*/ 2 h 18"/>
                      <a:gd name="T34" fmla="*/ 10 w 20"/>
                      <a:gd name="T35" fmla="*/ 0 h 18"/>
                      <a:gd name="T36" fmla="*/ 7 w 20"/>
                      <a:gd name="T37" fmla="*/ 0 h 18"/>
                      <a:gd name="T38" fmla="*/ 3 w 20"/>
                      <a:gd name="T39" fmla="*/ 3 h 18"/>
                      <a:gd name="T40" fmla="*/ 1 w 20"/>
                      <a:gd name="T41" fmla="*/ 6 h 18"/>
                      <a:gd name="T42" fmla="*/ 1 w 20"/>
                      <a:gd name="T43" fmla="*/ 6 h 18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20" h="18">
                        <a:moveTo>
                          <a:pt x="1" y="6"/>
                        </a:moveTo>
                        <a:lnTo>
                          <a:pt x="1" y="6"/>
                        </a:lnTo>
                        <a:lnTo>
                          <a:pt x="0" y="10"/>
                        </a:lnTo>
                        <a:lnTo>
                          <a:pt x="0" y="14"/>
                        </a:lnTo>
                        <a:lnTo>
                          <a:pt x="0" y="16"/>
                        </a:lnTo>
                        <a:lnTo>
                          <a:pt x="2" y="17"/>
                        </a:lnTo>
                        <a:lnTo>
                          <a:pt x="4" y="18"/>
                        </a:lnTo>
                        <a:lnTo>
                          <a:pt x="8" y="18"/>
                        </a:lnTo>
                        <a:lnTo>
                          <a:pt x="12" y="16"/>
                        </a:lnTo>
                        <a:lnTo>
                          <a:pt x="19" y="10"/>
                        </a:lnTo>
                        <a:lnTo>
                          <a:pt x="20" y="8"/>
                        </a:lnTo>
                        <a:lnTo>
                          <a:pt x="20" y="7"/>
                        </a:lnTo>
                        <a:lnTo>
                          <a:pt x="20" y="5"/>
                        </a:lnTo>
                        <a:lnTo>
                          <a:pt x="19" y="4"/>
                        </a:lnTo>
                        <a:lnTo>
                          <a:pt x="15" y="2"/>
                        </a:lnTo>
                        <a:lnTo>
                          <a:pt x="10" y="0"/>
                        </a:lnTo>
                        <a:lnTo>
                          <a:pt x="7" y="0"/>
                        </a:lnTo>
                        <a:lnTo>
                          <a:pt x="3" y="3"/>
                        </a:lnTo>
                        <a:lnTo>
                          <a:pt x="1" y="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" name="Freeform 639">
                    <a:extLst>
                      <a:ext uri="{FF2B5EF4-FFF2-40B4-BE49-F238E27FC236}">
                        <a16:creationId xmlns:a16="http://schemas.microsoft.com/office/drawing/2014/main" id="{EF8A5CB7-7C9E-7E4A-8D78-756D8B14B6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02750" y="1487825"/>
                    <a:ext cx="142243" cy="91429"/>
                  </a:xfrm>
                  <a:custGeom>
                    <a:avLst/>
                    <a:gdLst>
                      <a:gd name="T0" fmla="*/ 15 w 83"/>
                      <a:gd name="T1" fmla="*/ 0 h 54"/>
                      <a:gd name="T2" fmla="*/ 15 w 83"/>
                      <a:gd name="T3" fmla="*/ 0 h 54"/>
                      <a:gd name="T4" fmla="*/ 11 w 83"/>
                      <a:gd name="T5" fmla="*/ 2 h 54"/>
                      <a:gd name="T6" fmla="*/ 9 w 83"/>
                      <a:gd name="T7" fmla="*/ 5 h 54"/>
                      <a:gd name="T8" fmla="*/ 7 w 83"/>
                      <a:gd name="T9" fmla="*/ 8 h 54"/>
                      <a:gd name="T10" fmla="*/ 5 w 83"/>
                      <a:gd name="T11" fmla="*/ 14 h 54"/>
                      <a:gd name="T12" fmla="*/ 5 w 83"/>
                      <a:gd name="T13" fmla="*/ 14 h 54"/>
                      <a:gd name="T14" fmla="*/ 4 w 83"/>
                      <a:gd name="T15" fmla="*/ 18 h 54"/>
                      <a:gd name="T16" fmla="*/ 2 w 83"/>
                      <a:gd name="T17" fmla="*/ 23 h 54"/>
                      <a:gd name="T18" fmla="*/ 0 w 83"/>
                      <a:gd name="T19" fmla="*/ 27 h 54"/>
                      <a:gd name="T20" fmla="*/ 0 w 83"/>
                      <a:gd name="T21" fmla="*/ 32 h 54"/>
                      <a:gd name="T22" fmla="*/ 0 w 83"/>
                      <a:gd name="T23" fmla="*/ 32 h 54"/>
                      <a:gd name="T24" fmla="*/ 1 w 83"/>
                      <a:gd name="T25" fmla="*/ 34 h 54"/>
                      <a:gd name="T26" fmla="*/ 3 w 83"/>
                      <a:gd name="T27" fmla="*/ 35 h 54"/>
                      <a:gd name="T28" fmla="*/ 7 w 83"/>
                      <a:gd name="T29" fmla="*/ 36 h 54"/>
                      <a:gd name="T30" fmla="*/ 11 w 83"/>
                      <a:gd name="T31" fmla="*/ 36 h 54"/>
                      <a:gd name="T32" fmla="*/ 15 w 83"/>
                      <a:gd name="T33" fmla="*/ 35 h 54"/>
                      <a:gd name="T34" fmla="*/ 15 w 83"/>
                      <a:gd name="T35" fmla="*/ 35 h 54"/>
                      <a:gd name="T36" fmla="*/ 22 w 83"/>
                      <a:gd name="T37" fmla="*/ 34 h 54"/>
                      <a:gd name="T38" fmla="*/ 29 w 83"/>
                      <a:gd name="T39" fmla="*/ 33 h 54"/>
                      <a:gd name="T40" fmla="*/ 32 w 83"/>
                      <a:gd name="T41" fmla="*/ 33 h 54"/>
                      <a:gd name="T42" fmla="*/ 35 w 83"/>
                      <a:gd name="T43" fmla="*/ 33 h 54"/>
                      <a:gd name="T44" fmla="*/ 35 w 83"/>
                      <a:gd name="T45" fmla="*/ 35 h 54"/>
                      <a:gd name="T46" fmla="*/ 33 w 83"/>
                      <a:gd name="T47" fmla="*/ 38 h 54"/>
                      <a:gd name="T48" fmla="*/ 33 w 83"/>
                      <a:gd name="T49" fmla="*/ 38 h 54"/>
                      <a:gd name="T50" fmla="*/ 29 w 83"/>
                      <a:gd name="T51" fmla="*/ 44 h 54"/>
                      <a:gd name="T52" fmla="*/ 28 w 83"/>
                      <a:gd name="T53" fmla="*/ 46 h 54"/>
                      <a:gd name="T54" fmla="*/ 28 w 83"/>
                      <a:gd name="T55" fmla="*/ 48 h 54"/>
                      <a:gd name="T56" fmla="*/ 29 w 83"/>
                      <a:gd name="T57" fmla="*/ 49 h 54"/>
                      <a:gd name="T58" fmla="*/ 31 w 83"/>
                      <a:gd name="T59" fmla="*/ 51 h 54"/>
                      <a:gd name="T60" fmla="*/ 39 w 83"/>
                      <a:gd name="T61" fmla="*/ 53 h 54"/>
                      <a:gd name="T62" fmla="*/ 39 w 83"/>
                      <a:gd name="T63" fmla="*/ 53 h 54"/>
                      <a:gd name="T64" fmla="*/ 44 w 83"/>
                      <a:gd name="T65" fmla="*/ 54 h 54"/>
                      <a:gd name="T66" fmla="*/ 48 w 83"/>
                      <a:gd name="T67" fmla="*/ 54 h 54"/>
                      <a:gd name="T68" fmla="*/ 56 w 83"/>
                      <a:gd name="T69" fmla="*/ 53 h 54"/>
                      <a:gd name="T70" fmla="*/ 63 w 83"/>
                      <a:gd name="T71" fmla="*/ 51 h 54"/>
                      <a:gd name="T72" fmla="*/ 69 w 83"/>
                      <a:gd name="T73" fmla="*/ 51 h 54"/>
                      <a:gd name="T74" fmla="*/ 69 w 83"/>
                      <a:gd name="T75" fmla="*/ 51 h 54"/>
                      <a:gd name="T76" fmla="*/ 76 w 83"/>
                      <a:gd name="T77" fmla="*/ 49 h 54"/>
                      <a:gd name="T78" fmla="*/ 81 w 83"/>
                      <a:gd name="T79" fmla="*/ 48 h 54"/>
                      <a:gd name="T80" fmla="*/ 82 w 83"/>
                      <a:gd name="T81" fmla="*/ 47 h 54"/>
                      <a:gd name="T82" fmla="*/ 83 w 83"/>
                      <a:gd name="T83" fmla="*/ 46 h 54"/>
                      <a:gd name="T84" fmla="*/ 82 w 83"/>
                      <a:gd name="T85" fmla="*/ 45 h 54"/>
                      <a:gd name="T86" fmla="*/ 78 w 83"/>
                      <a:gd name="T87" fmla="*/ 43 h 54"/>
                      <a:gd name="T88" fmla="*/ 78 w 83"/>
                      <a:gd name="T89" fmla="*/ 43 h 54"/>
                      <a:gd name="T90" fmla="*/ 60 w 83"/>
                      <a:gd name="T91" fmla="*/ 34 h 54"/>
                      <a:gd name="T92" fmla="*/ 51 w 83"/>
                      <a:gd name="T93" fmla="*/ 29 h 54"/>
                      <a:gd name="T94" fmla="*/ 48 w 83"/>
                      <a:gd name="T95" fmla="*/ 26 h 54"/>
                      <a:gd name="T96" fmla="*/ 46 w 83"/>
                      <a:gd name="T97" fmla="*/ 24 h 54"/>
                      <a:gd name="T98" fmla="*/ 46 w 83"/>
                      <a:gd name="T99" fmla="*/ 24 h 54"/>
                      <a:gd name="T100" fmla="*/ 44 w 83"/>
                      <a:gd name="T101" fmla="*/ 18 h 54"/>
                      <a:gd name="T102" fmla="*/ 41 w 83"/>
                      <a:gd name="T103" fmla="*/ 12 h 54"/>
                      <a:gd name="T104" fmla="*/ 39 w 83"/>
                      <a:gd name="T105" fmla="*/ 8 h 54"/>
                      <a:gd name="T106" fmla="*/ 37 w 83"/>
                      <a:gd name="T107" fmla="*/ 5 h 54"/>
                      <a:gd name="T108" fmla="*/ 37 w 83"/>
                      <a:gd name="T109" fmla="*/ 5 h 54"/>
                      <a:gd name="T110" fmla="*/ 32 w 83"/>
                      <a:gd name="T111" fmla="*/ 3 h 54"/>
                      <a:gd name="T112" fmla="*/ 27 w 83"/>
                      <a:gd name="T113" fmla="*/ 1 h 54"/>
                      <a:gd name="T114" fmla="*/ 20 w 83"/>
                      <a:gd name="T115" fmla="*/ 0 h 54"/>
                      <a:gd name="T116" fmla="*/ 15 w 83"/>
                      <a:gd name="T117" fmla="*/ 0 h 54"/>
                      <a:gd name="T118" fmla="*/ 15 w 83"/>
                      <a:gd name="T119" fmla="*/ 0 h 54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83" h="54">
                        <a:moveTo>
                          <a:pt x="15" y="0"/>
                        </a:moveTo>
                        <a:lnTo>
                          <a:pt x="15" y="0"/>
                        </a:lnTo>
                        <a:lnTo>
                          <a:pt x="11" y="2"/>
                        </a:lnTo>
                        <a:lnTo>
                          <a:pt x="9" y="5"/>
                        </a:lnTo>
                        <a:lnTo>
                          <a:pt x="7" y="8"/>
                        </a:lnTo>
                        <a:lnTo>
                          <a:pt x="5" y="14"/>
                        </a:lnTo>
                        <a:lnTo>
                          <a:pt x="4" y="18"/>
                        </a:lnTo>
                        <a:lnTo>
                          <a:pt x="2" y="23"/>
                        </a:lnTo>
                        <a:lnTo>
                          <a:pt x="0" y="27"/>
                        </a:lnTo>
                        <a:lnTo>
                          <a:pt x="0" y="32"/>
                        </a:lnTo>
                        <a:lnTo>
                          <a:pt x="1" y="34"/>
                        </a:lnTo>
                        <a:lnTo>
                          <a:pt x="3" y="35"/>
                        </a:lnTo>
                        <a:lnTo>
                          <a:pt x="7" y="36"/>
                        </a:lnTo>
                        <a:lnTo>
                          <a:pt x="11" y="36"/>
                        </a:lnTo>
                        <a:lnTo>
                          <a:pt x="15" y="35"/>
                        </a:lnTo>
                        <a:lnTo>
                          <a:pt x="22" y="34"/>
                        </a:lnTo>
                        <a:lnTo>
                          <a:pt x="29" y="33"/>
                        </a:lnTo>
                        <a:lnTo>
                          <a:pt x="32" y="33"/>
                        </a:lnTo>
                        <a:lnTo>
                          <a:pt x="35" y="33"/>
                        </a:lnTo>
                        <a:lnTo>
                          <a:pt x="35" y="35"/>
                        </a:lnTo>
                        <a:lnTo>
                          <a:pt x="33" y="38"/>
                        </a:lnTo>
                        <a:lnTo>
                          <a:pt x="29" y="44"/>
                        </a:lnTo>
                        <a:lnTo>
                          <a:pt x="28" y="46"/>
                        </a:lnTo>
                        <a:lnTo>
                          <a:pt x="28" y="48"/>
                        </a:lnTo>
                        <a:lnTo>
                          <a:pt x="29" y="49"/>
                        </a:lnTo>
                        <a:lnTo>
                          <a:pt x="31" y="51"/>
                        </a:lnTo>
                        <a:lnTo>
                          <a:pt x="39" y="53"/>
                        </a:lnTo>
                        <a:lnTo>
                          <a:pt x="44" y="54"/>
                        </a:lnTo>
                        <a:lnTo>
                          <a:pt x="48" y="54"/>
                        </a:lnTo>
                        <a:lnTo>
                          <a:pt x="56" y="53"/>
                        </a:lnTo>
                        <a:lnTo>
                          <a:pt x="63" y="51"/>
                        </a:lnTo>
                        <a:lnTo>
                          <a:pt x="69" y="51"/>
                        </a:lnTo>
                        <a:lnTo>
                          <a:pt x="76" y="49"/>
                        </a:lnTo>
                        <a:lnTo>
                          <a:pt x="81" y="48"/>
                        </a:lnTo>
                        <a:lnTo>
                          <a:pt x="82" y="47"/>
                        </a:lnTo>
                        <a:lnTo>
                          <a:pt x="83" y="46"/>
                        </a:lnTo>
                        <a:lnTo>
                          <a:pt x="82" y="45"/>
                        </a:lnTo>
                        <a:lnTo>
                          <a:pt x="78" y="43"/>
                        </a:lnTo>
                        <a:lnTo>
                          <a:pt x="60" y="34"/>
                        </a:lnTo>
                        <a:lnTo>
                          <a:pt x="51" y="29"/>
                        </a:lnTo>
                        <a:lnTo>
                          <a:pt x="48" y="26"/>
                        </a:lnTo>
                        <a:lnTo>
                          <a:pt x="46" y="24"/>
                        </a:lnTo>
                        <a:lnTo>
                          <a:pt x="44" y="18"/>
                        </a:lnTo>
                        <a:lnTo>
                          <a:pt x="41" y="12"/>
                        </a:lnTo>
                        <a:lnTo>
                          <a:pt x="39" y="8"/>
                        </a:lnTo>
                        <a:lnTo>
                          <a:pt x="37" y="5"/>
                        </a:lnTo>
                        <a:lnTo>
                          <a:pt x="32" y="3"/>
                        </a:lnTo>
                        <a:lnTo>
                          <a:pt x="27" y="1"/>
                        </a:lnTo>
                        <a:lnTo>
                          <a:pt x="20" y="0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" name="Freeform 643">
                    <a:extLst>
                      <a:ext uri="{FF2B5EF4-FFF2-40B4-BE49-F238E27FC236}">
                        <a16:creationId xmlns:a16="http://schemas.microsoft.com/office/drawing/2014/main" id="{9283C2D9-BF8A-D746-AB3B-C21931949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22804" y="1184755"/>
                    <a:ext cx="53127" cy="49101"/>
                  </a:xfrm>
                  <a:custGeom>
                    <a:avLst/>
                    <a:gdLst>
                      <a:gd name="T0" fmla="*/ 18 w 31"/>
                      <a:gd name="T1" fmla="*/ 8 h 29"/>
                      <a:gd name="T2" fmla="*/ 18 w 31"/>
                      <a:gd name="T3" fmla="*/ 8 h 29"/>
                      <a:gd name="T4" fmla="*/ 12 w 31"/>
                      <a:gd name="T5" fmla="*/ 12 h 29"/>
                      <a:gd name="T6" fmla="*/ 4 w 31"/>
                      <a:gd name="T7" fmla="*/ 17 h 29"/>
                      <a:gd name="T8" fmla="*/ 2 w 31"/>
                      <a:gd name="T9" fmla="*/ 19 h 29"/>
                      <a:gd name="T10" fmla="*/ 0 w 31"/>
                      <a:gd name="T11" fmla="*/ 21 h 29"/>
                      <a:gd name="T12" fmla="*/ 0 w 31"/>
                      <a:gd name="T13" fmla="*/ 23 h 29"/>
                      <a:gd name="T14" fmla="*/ 3 w 31"/>
                      <a:gd name="T15" fmla="*/ 25 h 29"/>
                      <a:gd name="T16" fmla="*/ 3 w 31"/>
                      <a:gd name="T17" fmla="*/ 25 h 29"/>
                      <a:gd name="T18" fmla="*/ 6 w 31"/>
                      <a:gd name="T19" fmla="*/ 28 h 29"/>
                      <a:gd name="T20" fmla="*/ 9 w 31"/>
                      <a:gd name="T21" fmla="*/ 29 h 29"/>
                      <a:gd name="T22" fmla="*/ 12 w 31"/>
                      <a:gd name="T23" fmla="*/ 28 h 29"/>
                      <a:gd name="T24" fmla="*/ 14 w 31"/>
                      <a:gd name="T25" fmla="*/ 27 h 29"/>
                      <a:gd name="T26" fmla="*/ 18 w 31"/>
                      <a:gd name="T27" fmla="*/ 23 h 29"/>
                      <a:gd name="T28" fmla="*/ 23 w 31"/>
                      <a:gd name="T29" fmla="*/ 18 h 29"/>
                      <a:gd name="T30" fmla="*/ 23 w 31"/>
                      <a:gd name="T31" fmla="*/ 18 h 29"/>
                      <a:gd name="T32" fmla="*/ 27 w 31"/>
                      <a:gd name="T33" fmla="*/ 13 h 29"/>
                      <a:gd name="T34" fmla="*/ 31 w 31"/>
                      <a:gd name="T35" fmla="*/ 9 h 29"/>
                      <a:gd name="T36" fmla="*/ 31 w 31"/>
                      <a:gd name="T37" fmla="*/ 4 h 29"/>
                      <a:gd name="T38" fmla="*/ 30 w 31"/>
                      <a:gd name="T39" fmla="*/ 1 h 29"/>
                      <a:gd name="T40" fmla="*/ 30 w 31"/>
                      <a:gd name="T41" fmla="*/ 1 h 29"/>
                      <a:gd name="T42" fmla="*/ 29 w 31"/>
                      <a:gd name="T43" fmla="*/ 0 h 29"/>
                      <a:gd name="T44" fmla="*/ 26 w 31"/>
                      <a:gd name="T45" fmla="*/ 1 h 29"/>
                      <a:gd name="T46" fmla="*/ 18 w 31"/>
                      <a:gd name="T47" fmla="*/ 8 h 29"/>
                      <a:gd name="T48" fmla="*/ 18 w 31"/>
                      <a:gd name="T49" fmla="*/ 8 h 2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31" h="29">
                        <a:moveTo>
                          <a:pt x="18" y="8"/>
                        </a:moveTo>
                        <a:lnTo>
                          <a:pt x="18" y="8"/>
                        </a:lnTo>
                        <a:lnTo>
                          <a:pt x="12" y="12"/>
                        </a:lnTo>
                        <a:lnTo>
                          <a:pt x="4" y="17"/>
                        </a:lnTo>
                        <a:lnTo>
                          <a:pt x="2" y="19"/>
                        </a:lnTo>
                        <a:lnTo>
                          <a:pt x="0" y="21"/>
                        </a:lnTo>
                        <a:lnTo>
                          <a:pt x="0" y="23"/>
                        </a:lnTo>
                        <a:lnTo>
                          <a:pt x="3" y="25"/>
                        </a:lnTo>
                        <a:lnTo>
                          <a:pt x="6" y="28"/>
                        </a:lnTo>
                        <a:lnTo>
                          <a:pt x="9" y="29"/>
                        </a:lnTo>
                        <a:lnTo>
                          <a:pt x="12" y="28"/>
                        </a:lnTo>
                        <a:lnTo>
                          <a:pt x="14" y="27"/>
                        </a:lnTo>
                        <a:lnTo>
                          <a:pt x="18" y="23"/>
                        </a:lnTo>
                        <a:lnTo>
                          <a:pt x="23" y="18"/>
                        </a:lnTo>
                        <a:lnTo>
                          <a:pt x="27" y="13"/>
                        </a:lnTo>
                        <a:lnTo>
                          <a:pt x="31" y="9"/>
                        </a:lnTo>
                        <a:lnTo>
                          <a:pt x="31" y="4"/>
                        </a:lnTo>
                        <a:lnTo>
                          <a:pt x="30" y="1"/>
                        </a:lnTo>
                        <a:lnTo>
                          <a:pt x="29" y="0"/>
                        </a:lnTo>
                        <a:lnTo>
                          <a:pt x="26" y="1"/>
                        </a:lnTo>
                        <a:lnTo>
                          <a:pt x="18" y="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" name="Freeform 651">
                    <a:extLst>
                      <a:ext uri="{FF2B5EF4-FFF2-40B4-BE49-F238E27FC236}">
                        <a16:creationId xmlns:a16="http://schemas.microsoft.com/office/drawing/2014/main" id="{45D29885-D06C-6F4A-9C7F-431C25E6C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33598" y="1191528"/>
                    <a:ext cx="37703" cy="28783"/>
                  </a:xfrm>
                  <a:custGeom>
                    <a:avLst/>
                    <a:gdLst>
                      <a:gd name="T0" fmla="*/ 12 w 22"/>
                      <a:gd name="T1" fmla="*/ 0 h 17"/>
                      <a:gd name="T2" fmla="*/ 12 w 22"/>
                      <a:gd name="T3" fmla="*/ 0 h 17"/>
                      <a:gd name="T4" fmla="*/ 6 w 22"/>
                      <a:gd name="T5" fmla="*/ 2 h 17"/>
                      <a:gd name="T6" fmla="*/ 2 w 22"/>
                      <a:gd name="T7" fmla="*/ 6 h 17"/>
                      <a:gd name="T8" fmla="*/ 0 w 22"/>
                      <a:gd name="T9" fmla="*/ 7 h 17"/>
                      <a:gd name="T10" fmla="*/ 0 w 22"/>
                      <a:gd name="T11" fmla="*/ 9 h 17"/>
                      <a:gd name="T12" fmla="*/ 0 w 22"/>
                      <a:gd name="T13" fmla="*/ 11 h 17"/>
                      <a:gd name="T14" fmla="*/ 1 w 22"/>
                      <a:gd name="T15" fmla="*/ 14 h 17"/>
                      <a:gd name="T16" fmla="*/ 1 w 22"/>
                      <a:gd name="T17" fmla="*/ 14 h 17"/>
                      <a:gd name="T18" fmla="*/ 4 w 22"/>
                      <a:gd name="T19" fmla="*/ 16 h 17"/>
                      <a:gd name="T20" fmla="*/ 8 w 22"/>
                      <a:gd name="T21" fmla="*/ 17 h 17"/>
                      <a:gd name="T22" fmla="*/ 11 w 22"/>
                      <a:gd name="T23" fmla="*/ 16 h 17"/>
                      <a:gd name="T24" fmla="*/ 14 w 22"/>
                      <a:gd name="T25" fmla="*/ 15 h 17"/>
                      <a:gd name="T26" fmla="*/ 20 w 22"/>
                      <a:gd name="T27" fmla="*/ 11 h 17"/>
                      <a:gd name="T28" fmla="*/ 22 w 22"/>
                      <a:gd name="T29" fmla="*/ 9 h 17"/>
                      <a:gd name="T30" fmla="*/ 22 w 22"/>
                      <a:gd name="T31" fmla="*/ 8 h 17"/>
                      <a:gd name="T32" fmla="*/ 22 w 22"/>
                      <a:gd name="T33" fmla="*/ 8 h 17"/>
                      <a:gd name="T34" fmla="*/ 22 w 22"/>
                      <a:gd name="T35" fmla="*/ 5 h 17"/>
                      <a:gd name="T36" fmla="*/ 20 w 22"/>
                      <a:gd name="T37" fmla="*/ 2 h 17"/>
                      <a:gd name="T38" fmla="*/ 17 w 22"/>
                      <a:gd name="T39" fmla="*/ 0 h 17"/>
                      <a:gd name="T40" fmla="*/ 12 w 22"/>
                      <a:gd name="T41" fmla="*/ 0 h 17"/>
                      <a:gd name="T42" fmla="*/ 12 w 22"/>
                      <a:gd name="T43" fmla="*/ 0 h 1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22" h="17">
                        <a:moveTo>
                          <a:pt x="12" y="0"/>
                        </a:moveTo>
                        <a:lnTo>
                          <a:pt x="12" y="0"/>
                        </a:lnTo>
                        <a:lnTo>
                          <a:pt x="6" y="2"/>
                        </a:lnTo>
                        <a:lnTo>
                          <a:pt x="2" y="6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lnTo>
                          <a:pt x="0" y="11"/>
                        </a:lnTo>
                        <a:lnTo>
                          <a:pt x="1" y="14"/>
                        </a:lnTo>
                        <a:lnTo>
                          <a:pt x="4" y="16"/>
                        </a:lnTo>
                        <a:lnTo>
                          <a:pt x="8" y="17"/>
                        </a:lnTo>
                        <a:lnTo>
                          <a:pt x="11" y="16"/>
                        </a:lnTo>
                        <a:lnTo>
                          <a:pt x="14" y="15"/>
                        </a:lnTo>
                        <a:lnTo>
                          <a:pt x="20" y="11"/>
                        </a:lnTo>
                        <a:lnTo>
                          <a:pt x="22" y="9"/>
                        </a:lnTo>
                        <a:lnTo>
                          <a:pt x="22" y="8"/>
                        </a:lnTo>
                        <a:lnTo>
                          <a:pt x="22" y="5"/>
                        </a:lnTo>
                        <a:lnTo>
                          <a:pt x="20" y="2"/>
                        </a:lnTo>
                        <a:lnTo>
                          <a:pt x="17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" name="Freeform 653">
                    <a:extLst>
                      <a:ext uri="{FF2B5EF4-FFF2-40B4-BE49-F238E27FC236}">
                        <a16:creationId xmlns:a16="http://schemas.microsoft.com/office/drawing/2014/main" id="{FF578120-154E-5C41-A593-84B1D2AC3D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88439" y="1167824"/>
                    <a:ext cx="44558" cy="35556"/>
                  </a:xfrm>
                  <a:custGeom>
                    <a:avLst/>
                    <a:gdLst>
                      <a:gd name="T0" fmla="*/ 14 w 26"/>
                      <a:gd name="T1" fmla="*/ 2 h 21"/>
                      <a:gd name="T2" fmla="*/ 14 w 26"/>
                      <a:gd name="T3" fmla="*/ 2 h 21"/>
                      <a:gd name="T4" fmla="*/ 9 w 26"/>
                      <a:gd name="T5" fmla="*/ 5 h 21"/>
                      <a:gd name="T6" fmla="*/ 5 w 26"/>
                      <a:gd name="T7" fmla="*/ 9 h 21"/>
                      <a:gd name="T8" fmla="*/ 1 w 26"/>
                      <a:gd name="T9" fmla="*/ 12 h 21"/>
                      <a:gd name="T10" fmla="*/ 0 w 26"/>
                      <a:gd name="T11" fmla="*/ 14 h 21"/>
                      <a:gd name="T12" fmla="*/ 0 w 26"/>
                      <a:gd name="T13" fmla="*/ 16 h 21"/>
                      <a:gd name="T14" fmla="*/ 0 w 26"/>
                      <a:gd name="T15" fmla="*/ 16 h 21"/>
                      <a:gd name="T16" fmla="*/ 1 w 26"/>
                      <a:gd name="T17" fmla="*/ 20 h 21"/>
                      <a:gd name="T18" fmla="*/ 3 w 26"/>
                      <a:gd name="T19" fmla="*/ 21 h 21"/>
                      <a:gd name="T20" fmla="*/ 6 w 26"/>
                      <a:gd name="T21" fmla="*/ 20 h 21"/>
                      <a:gd name="T22" fmla="*/ 9 w 26"/>
                      <a:gd name="T23" fmla="*/ 19 h 21"/>
                      <a:gd name="T24" fmla="*/ 9 w 26"/>
                      <a:gd name="T25" fmla="*/ 19 h 21"/>
                      <a:gd name="T26" fmla="*/ 20 w 26"/>
                      <a:gd name="T27" fmla="*/ 14 h 21"/>
                      <a:gd name="T28" fmla="*/ 25 w 26"/>
                      <a:gd name="T29" fmla="*/ 11 h 21"/>
                      <a:gd name="T30" fmla="*/ 26 w 26"/>
                      <a:gd name="T31" fmla="*/ 9 h 21"/>
                      <a:gd name="T32" fmla="*/ 26 w 26"/>
                      <a:gd name="T33" fmla="*/ 6 h 21"/>
                      <a:gd name="T34" fmla="*/ 26 w 26"/>
                      <a:gd name="T35" fmla="*/ 6 h 21"/>
                      <a:gd name="T36" fmla="*/ 26 w 26"/>
                      <a:gd name="T37" fmla="*/ 4 h 21"/>
                      <a:gd name="T38" fmla="*/ 25 w 26"/>
                      <a:gd name="T39" fmla="*/ 3 h 21"/>
                      <a:gd name="T40" fmla="*/ 22 w 26"/>
                      <a:gd name="T41" fmla="*/ 1 h 21"/>
                      <a:gd name="T42" fmla="*/ 17 w 26"/>
                      <a:gd name="T43" fmla="*/ 0 h 21"/>
                      <a:gd name="T44" fmla="*/ 15 w 26"/>
                      <a:gd name="T45" fmla="*/ 1 h 21"/>
                      <a:gd name="T46" fmla="*/ 14 w 26"/>
                      <a:gd name="T47" fmla="*/ 2 h 21"/>
                      <a:gd name="T48" fmla="*/ 14 w 26"/>
                      <a:gd name="T49" fmla="*/ 2 h 2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26" h="21">
                        <a:moveTo>
                          <a:pt x="14" y="2"/>
                        </a:moveTo>
                        <a:lnTo>
                          <a:pt x="14" y="2"/>
                        </a:lnTo>
                        <a:lnTo>
                          <a:pt x="9" y="5"/>
                        </a:lnTo>
                        <a:lnTo>
                          <a:pt x="5" y="9"/>
                        </a:lnTo>
                        <a:lnTo>
                          <a:pt x="1" y="12"/>
                        </a:lnTo>
                        <a:lnTo>
                          <a:pt x="0" y="14"/>
                        </a:lnTo>
                        <a:lnTo>
                          <a:pt x="0" y="16"/>
                        </a:lnTo>
                        <a:lnTo>
                          <a:pt x="1" y="20"/>
                        </a:lnTo>
                        <a:lnTo>
                          <a:pt x="3" y="21"/>
                        </a:lnTo>
                        <a:lnTo>
                          <a:pt x="6" y="20"/>
                        </a:lnTo>
                        <a:lnTo>
                          <a:pt x="9" y="19"/>
                        </a:lnTo>
                        <a:lnTo>
                          <a:pt x="20" y="14"/>
                        </a:lnTo>
                        <a:lnTo>
                          <a:pt x="25" y="11"/>
                        </a:lnTo>
                        <a:lnTo>
                          <a:pt x="26" y="9"/>
                        </a:lnTo>
                        <a:lnTo>
                          <a:pt x="26" y="6"/>
                        </a:lnTo>
                        <a:lnTo>
                          <a:pt x="26" y="4"/>
                        </a:lnTo>
                        <a:lnTo>
                          <a:pt x="25" y="3"/>
                        </a:lnTo>
                        <a:lnTo>
                          <a:pt x="22" y="1"/>
                        </a:lnTo>
                        <a:lnTo>
                          <a:pt x="17" y="0"/>
                        </a:lnTo>
                        <a:lnTo>
                          <a:pt x="15" y="1"/>
                        </a:lnTo>
                        <a:lnTo>
                          <a:pt x="14" y="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" name="Freeform 666">
                    <a:extLst>
                      <a:ext uri="{FF2B5EF4-FFF2-40B4-BE49-F238E27FC236}">
                        <a16:creationId xmlns:a16="http://schemas.microsoft.com/office/drawing/2014/main" id="{626B8DDA-A7D6-7946-BBDE-C59A5F820B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2612" y="1264332"/>
                    <a:ext cx="3473815" cy="1369743"/>
                  </a:xfrm>
                  <a:custGeom>
                    <a:avLst/>
                    <a:gdLst>
                      <a:gd name="T0" fmla="*/ 1374 w 2027"/>
                      <a:gd name="T1" fmla="*/ 67 h 809"/>
                      <a:gd name="T2" fmla="*/ 1327 w 2027"/>
                      <a:gd name="T3" fmla="*/ 96 h 809"/>
                      <a:gd name="T4" fmla="*/ 1252 w 2027"/>
                      <a:gd name="T5" fmla="*/ 115 h 809"/>
                      <a:gd name="T6" fmla="*/ 1176 w 2027"/>
                      <a:gd name="T7" fmla="*/ 78 h 809"/>
                      <a:gd name="T8" fmla="*/ 1083 w 2027"/>
                      <a:gd name="T9" fmla="*/ 90 h 809"/>
                      <a:gd name="T10" fmla="*/ 990 w 2027"/>
                      <a:gd name="T11" fmla="*/ 79 h 809"/>
                      <a:gd name="T12" fmla="*/ 927 w 2027"/>
                      <a:gd name="T13" fmla="*/ 98 h 809"/>
                      <a:gd name="T14" fmla="*/ 939 w 2027"/>
                      <a:gd name="T15" fmla="*/ 30 h 809"/>
                      <a:gd name="T16" fmla="*/ 860 w 2027"/>
                      <a:gd name="T17" fmla="*/ 26 h 809"/>
                      <a:gd name="T18" fmla="*/ 800 w 2027"/>
                      <a:gd name="T19" fmla="*/ 26 h 809"/>
                      <a:gd name="T20" fmla="*/ 747 w 2027"/>
                      <a:gd name="T21" fmla="*/ 55 h 809"/>
                      <a:gd name="T22" fmla="*/ 712 w 2027"/>
                      <a:gd name="T23" fmla="*/ 54 h 809"/>
                      <a:gd name="T24" fmla="*/ 675 w 2027"/>
                      <a:gd name="T25" fmla="*/ 100 h 809"/>
                      <a:gd name="T26" fmla="*/ 668 w 2027"/>
                      <a:gd name="T27" fmla="*/ 159 h 809"/>
                      <a:gd name="T28" fmla="*/ 595 w 2027"/>
                      <a:gd name="T29" fmla="*/ 137 h 809"/>
                      <a:gd name="T30" fmla="*/ 573 w 2027"/>
                      <a:gd name="T31" fmla="*/ 133 h 809"/>
                      <a:gd name="T32" fmla="*/ 645 w 2027"/>
                      <a:gd name="T33" fmla="*/ 218 h 809"/>
                      <a:gd name="T34" fmla="*/ 605 w 2027"/>
                      <a:gd name="T35" fmla="*/ 251 h 809"/>
                      <a:gd name="T36" fmla="*/ 570 w 2027"/>
                      <a:gd name="T37" fmla="*/ 213 h 809"/>
                      <a:gd name="T38" fmla="*/ 498 w 2027"/>
                      <a:gd name="T39" fmla="*/ 130 h 809"/>
                      <a:gd name="T40" fmla="*/ 513 w 2027"/>
                      <a:gd name="T41" fmla="*/ 229 h 809"/>
                      <a:gd name="T42" fmla="*/ 406 w 2027"/>
                      <a:gd name="T43" fmla="*/ 236 h 809"/>
                      <a:gd name="T44" fmla="*/ 334 w 2027"/>
                      <a:gd name="T45" fmla="*/ 223 h 809"/>
                      <a:gd name="T46" fmla="*/ 264 w 2027"/>
                      <a:gd name="T47" fmla="*/ 259 h 809"/>
                      <a:gd name="T48" fmla="*/ 216 w 2027"/>
                      <a:gd name="T49" fmla="*/ 244 h 809"/>
                      <a:gd name="T50" fmla="*/ 178 w 2027"/>
                      <a:gd name="T51" fmla="*/ 289 h 809"/>
                      <a:gd name="T52" fmla="*/ 124 w 2027"/>
                      <a:gd name="T53" fmla="*/ 308 h 809"/>
                      <a:gd name="T54" fmla="*/ 95 w 2027"/>
                      <a:gd name="T55" fmla="*/ 294 h 809"/>
                      <a:gd name="T56" fmla="*/ 157 w 2027"/>
                      <a:gd name="T57" fmla="*/ 291 h 809"/>
                      <a:gd name="T58" fmla="*/ 69 w 2027"/>
                      <a:gd name="T59" fmla="*/ 226 h 809"/>
                      <a:gd name="T60" fmla="*/ 0 w 2027"/>
                      <a:gd name="T61" fmla="*/ 255 h 809"/>
                      <a:gd name="T62" fmla="*/ 40 w 2027"/>
                      <a:gd name="T63" fmla="*/ 425 h 809"/>
                      <a:gd name="T64" fmla="*/ 206 w 2027"/>
                      <a:gd name="T65" fmla="*/ 659 h 809"/>
                      <a:gd name="T66" fmla="*/ 189 w 2027"/>
                      <a:gd name="T67" fmla="*/ 726 h 809"/>
                      <a:gd name="T68" fmla="*/ 355 w 2027"/>
                      <a:gd name="T69" fmla="*/ 629 h 809"/>
                      <a:gd name="T70" fmla="*/ 705 w 2027"/>
                      <a:gd name="T71" fmla="*/ 546 h 809"/>
                      <a:gd name="T72" fmla="*/ 1106 w 2027"/>
                      <a:gd name="T73" fmla="*/ 582 h 809"/>
                      <a:gd name="T74" fmla="*/ 1413 w 2027"/>
                      <a:gd name="T75" fmla="*/ 516 h 809"/>
                      <a:gd name="T76" fmla="*/ 1540 w 2027"/>
                      <a:gd name="T77" fmla="*/ 517 h 809"/>
                      <a:gd name="T78" fmla="*/ 1663 w 2027"/>
                      <a:gd name="T79" fmla="*/ 592 h 809"/>
                      <a:gd name="T80" fmla="*/ 1730 w 2027"/>
                      <a:gd name="T81" fmla="*/ 711 h 809"/>
                      <a:gd name="T82" fmla="*/ 1752 w 2027"/>
                      <a:gd name="T83" fmla="*/ 532 h 809"/>
                      <a:gd name="T84" fmla="*/ 1656 w 2027"/>
                      <a:gd name="T85" fmla="*/ 446 h 809"/>
                      <a:gd name="T86" fmla="*/ 1606 w 2027"/>
                      <a:gd name="T87" fmla="*/ 443 h 809"/>
                      <a:gd name="T88" fmla="*/ 1671 w 2027"/>
                      <a:gd name="T89" fmla="*/ 335 h 809"/>
                      <a:gd name="T90" fmla="*/ 1761 w 2027"/>
                      <a:gd name="T91" fmla="*/ 323 h 809"/>
                      <a:gd name="T92" fmla="*/ 1787 w 2027"/>
                      <a:gd name="T93" fmla="*/ 247 h 809"/>
                      <a:gd name="T94" fmla="*/ 1819 w 2027"/>
                      <a:gd name="T95" fmla="*/ 242 h 809"/>
                      <a:gd name="T96" fmla="*/ 1848 w 2027"/>
                      <a:gd name="T97" fmla="*/ 275 h 809"/>
                      <a:gd name="T98" fmla="*/ 1960 w 2027"/>
                      <a:gd name="T99" fmla="*/ 457 h 809"/>
                      <a:gd name="T100" fmla="*/ 1942 w 2027"/>
                      <a:gd name="T101" fmla="*/ 364 h 809"/>
                      <a:gd name="T102" fmla="*/ 1909 w 2027"/>
                      <a:gd name="T103" fmla="*/ 323 h 809"/>
                      <a:gd name="T104" fmla="*/ 1909 w 2027"/>
                      <a:gd name="T105" fmla="*/ 276 h 809"/>
                      <a:gd name="T106" fmla="*/ 1986 w 2027"/>
                      <a:gd name="T107" fmla="*/ 205 h 809"/>
                      <a:gd name="T108" fmla="*/ 1931 w 2027"/>
                      <a:gd name="T109" fmla="*/ 167 h 809"/>
                      <a:gd name="T110" fmla="*/ 2001 w 2027"/>
                      <a:gd name="T111" fmla="*/ 152 h 809"/>
                      <a:gd name="T112" fmla="*/ 1988 w 2027"/>
                      <a:gd name="T113" fmla="*/ 112 h 809"/>
                      <a:gd name="T114" fmla="*/ 1862 w 2027"/>
                      <a:gd name="T115" fmla="*/ 93 h 809"/>
                      <a:gd name="T116" fmla="*/ 1781 w 2027"/>
                      <a:gd name="T117" fmla="*/ 74 h 809"/>
                      <a:gd name="T118" fmla="*/ 1723 w 2027"/>
                      <a:gd name="T119" fmla="*/ 98 h 809"/>
                      <a:gd name="T120" fmla="*/ 1591 w 2027"/>
                      <a:gd name="T121" fmla="*/ 103 h 809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0" t="0" r="r" b="b"/>
                    <a:pathLst>
                      <a:path w="2027" h="809">
                        <a:moveTo>
                          <a:pt x="1442" y="82"/>
                        </a:moveTo>
                        <a:lnTo>
                          <a:pt x="1442" y="82"/>
                        </a:lnTo>
                        <a:lnTo>
                          <a:pt x="1437" y="81"/>
                        </a:lnTo>
                        <a:lnTo>
                          <a:pt x="1432" y="78"/>
                        </a:lnTo>
                        <a:lnTo>
                          <a:pt x="1430" y="75"/>
                        </a:lnTo>
                        <a:lnTo>
                          <a:pt x="1430" y="73"/>
                        </a:lnTo>
                        <a:lnTo>
                          <a:pt x="1430" y="69"/>
                        </a:lnTo>
                        <a:lnTo>
                          <a:pt x="1430" y="67"/>
                        </a:lnTo>
                        <a:lnTo>
                          <a:pt x="1429" y="66"/>
                        </a:lnTo>
                        <a:lnTo>
                          <a:pt x="1427" y="66"/>
                        </a:lnTo>
                        <a:lnTo>
                          <a:pt x="1423" y="66"/>
                        </a:lnTo>
                        <a:lnTo>
                          <a:pt x="1415" y="66"/>
                        </a:lnTo>
                        <a:lnTo>
                          <a:pt x="1404" y="66"/>
                        </a:lnTo>
                        <a:lnTo>
                          <a:pt x="1400" y="66"/>
                        </a:lnTo>
                        <a:lnTo>
                          <a:pt x="1396" y="67"/>
                        </a:lnTo>
                        <a:lnTo>
                          <a:pt x="1394" y="68"/>
                        </a:lnTo>
                        <a:lnTo>
                          <a:pt x="1392" y="69"/>
                        </a:lnTo>
                        <a:lnTo>
                          <a:pt x="1391" y="74"/>
                        </a:lnTo>
                        <a:lnTo>
                          <a:pt x="1391" y="79"/>
                        </a:lnTo>
                        <a:lnTo>
                          <a:pt x="1388" y="81"/>
                        </a:lnTo>
                        <a:lnTo>
                          <a:pt x="1387" y="82"/>
                        </a:lnTo>
                        <a:lnTo>
                          <a:pt x="1385" y="81"/>
                        </a:lnTo>
                        <a:lnTo>
                          <a:pt x="1383" y="81"/>
                        </a:lnTo>
                        <a:lnTo>
                          <a:pt x="1378" y="76"/>
                        </a:lnTo>
                        <a:lnTo>
                          <a:pt x="1376" y="72"/>
                        </a:lnTo>
                        <a:lnTo>
                          <a:pt x="1374" y="67"/>
                        </a:lnTo>
                        <a:lnTo>
                          <a:pt x="1372" y="65"/>
                        </a:lnTo>
                        <a:lnTo>
                          <a:pt x="1369" y="65"/>
                        </a:lnTo>
                        <a:lnTo>
                          <a:pt x="1363" y="64"/>
                        </a:lnTo>
                        <a:lnTo>
                          <a:pt x="1356" y="65"/>
                        </a:lnTo>
                        <a:lnTo>
                          <a:pt x="1341" y="66"/>
                        </a:lnTo>
                        <a:lnTo>
                          <a:pt x="1335" y="67"/>
                        </a:lnTo>
                        <a:lnTo>
                          <a:pt x="1329" y="66"/>
                        </a:lnTo>
                        <a:lnTo>
                          <a:pt x="1323" y="67"/>
                        </a:lnTo>
                        <a:lnTo>
                          <a:pt x="1321" y="68"/>
                        </a:lnTo>
                        <a:lnTo>
                          <a:pt x="1320" y="69"/>
                        </a:lnTo>
                        <a:lnTo>
                          <a:pt x="1313" y="78"/>
                        </a:lnTo>
                        <a:lnTo>
                          <a:pt x="1312" y="79"/>
                        </a:lnTo>
                        <a:lnTo>
                          <a:pt x="1312" y="82"/>
                        </a:lnTo>
                        <a:lnTo>
                          <a:pt x="1313" y="83"/>
                        </a:lnTo>
                        <a:lnTo>
                          <a:pt x="1315" y="83"/>
                        </a:lnTo>
                        <a:lnTo>
                          <a:pt x="1329" y="86"/>
                        </a:lnTo>
                        <a:lnTo>
                          <a:pt x="1336" y="88"/>
                        </a:lnTo>
                        <a:lnTo>
                          <a:pt x="1338" y="91"/>
                        </a:lnTo>
                        <a:lnTo>
                          <a:pt x="1339" y="93"/>
                        </a:lnTo>
                        <a:lnTo>
                          <a:pt x="1340" y="95"/>
                        </a:lnTo>
                        <a:lnTo>
                          <a:pt x="1339" y="97"/>
                        </a:lnTo>
                        <a:lnTo>
                          <a:pt x="1337" y="98"/>
                        </a:lnTo>
                        <a:lnTo>
                          <a:pt x="1335" y="98"/>
                        </a:lnTo>
                        <a:lnTo>
                          <a:pt x="1330" y="97"/>
                        </a:lnTo>
                        <a:lnTo>
                          <a:pt x="1327" y="96"/>
                        </a:lnTo>
                        <a:lnTo>
                          <a:pt x="1323" y="95"/>
                        </a:lnTo>
                        <a:lnTo>
                          <a:pt x="1320" y="95"/>
                        </a:lnTo>
                        <a:lnTo>
                          <a:pt x="1317" y="95"/>
                        </a:lnTo>
                        <a:lnTo>
                          <a:pt x="1317" y="96"/>
                        </a:lnTo>
                        <a:lnTo>
                          <a:pt x="1315" y="98"/>
                        </a:lnTo>
                        <a:lnTo>
                          <a:pt x="1314" y="102"/>
                        </a:lnTo>
                        <a:lnTo>
                          <a:pt x="1312" y="103"/>
                        </a:lnTo>
                        <a:lnTo>
                          <a:pt x="1310" y="103"/>
                        </a:lnTo>
                        <a:lnTo>
                          <a:pt x="1305" y="102"/>
                        </a:lnTo>
                        <a:lnTo>
                          <a:pt x="1300" y="100"/>
                        </a:lnTo>
                        <a:lnTo>
                          <a:pt x="1294" y="97"/>
                        </a:lnTo>
                        <a:lnTo>
                          <a:pt x="1287" y="97"/>
                        </a:lnTo>
                        <a:lnTo>
                          <a:pt x="1285" y="98"/>
                        </a:lnTo>
                        <a:lnTo>
                          <a:pt x="1283" y="100"/>
                        </a:lnTo>
                        <a:lnTo>
                          <a:pt x="1277" y="104"/>
                        </a:lnTo>
                        <a:lnTo>
                          <a:pt x="1273" y="106"/>
                        </a:lnTo>
                        <a:lnTo>
                          <a:pt x="1268" y="107"/>
                        </a:lnTo>
                        <a:lnTo>
                          <a:pt x="1263" y="107"/>
                        </a:lnTo>
                        <a:lnTo>
                          <a:pt x="1258" y="105"/>
                        </a:lnTo>
                        <a:lnTo>
                          <a:pt x="1255" y="105"/>
                        </a:lnTo>
                        <a:lnTo>
                          <a:pt x="1254" y="106"/>
                        </a:lnTo>
                        <a:lnTo>
                          <a:pt x="1254" y="111"/>
                        </a:lnTo>
                        <a:lnTo>
                          <a:pt x="1253" y="113"/>
                        </a:lnTo>
                        <a:lnTo>
                          <a:pt x="1252" y="115"/>
                        </a:lnTo>
                        <a:lnTo>
                          <a:pt x="1249" y="118"/>
                        </a:lnTo>
                        <a:lnTo>
                          <a:pt x="1247" y="120"/>
                        </a:lnTo>
                        <a:lnTo>
                          <a:pt x="1244" y="120"/>
                        </a:lnTo>
                        <a:lnTo>
                          <a:pt x="1240" y="120"/>
                        </a:lnTo>
                        <a:lnTo>
                          <a:pt x="1236" y="120"/>
                        </a:lnTo>
                        <a:lnTo>
                          <a:pt x="1231" y="119"/>
                        </a:lnTo>
                        <a:lnTo>
                          <a:pt x="1213" y="111"/>
                        </a:lnTo>
                        <a:lnTo>
                          <a:pt x="1207" y="106"/>
                        </a:lnTo>
                        <a:lnTo>
                          <a:pt x="1206" y="105"/>
                        </a:lnTo>
                        <a:lnTo>
                          <a:pt x="1206" y="104"/>
                        </a:lnTo>
                        <a:lnTo>
                          <a:pt x="1208" y="103"/>
                        </a:lnTo>
                        <a:lnTo>
                          <a:pt x="1208" y="100"/>
                        </a:lnTo>
                        <a:lnTo>
                          <a:pt x="1206" y="97"/>
                        </a:lnTo>
                        <a:lnTo>
                          <a:pt x="1201" y="96"/>
                        </a:lnTo>
                        <a:lnTo>
                          <a:pt x="1198" y="96"/>
                        </a:lnTo>
                        <a:lnTo>
                          <a:pt x="1197" y="94"/>
                        </a:lnTo>
                        <a:lnTo>
                          <a:pt x="1195" y="93"/>
                        </a:lnTo>
                        <a:lnTo>
                          <a:pt x="1195" y="91"/>
                        </a:lnTo>
                        <a:lnTo>
                          <a:pt x="1194" y="87"/>
                        </a:lnTo>
                        <a:lnTo>
                          <a:pt x="1194" y="86"/>
                        </a:lnTo>
                        <a:lnTo>
                          <a:pt x="1193" y="86"/>
                        </a:lnTo>
                        <a:lnTo>
                          <a:pt x="1189" y="85"/>
                        </a:lnTo>
                        <a:lnTo>
                          <a:pt x="1183" y="84"/>
                        </a:lnTo>
                        <a:lnTo>
                          <a:pt x="1179" y="82"/>
                        </a:lnTo>
                        <a:lnTo>
                          <a:pt x="1176" y="79"/>
                        </a:lnTo>
                        <a:lnTo>
                          <a:pt x="1176" y="78"/>
                        </a:lnTo>
                        <a:lnTo>
                          <a:pt x="1174" y="73"/>
                        </a:lnTo>
                        <a:lnTo>
                          <a:pt x="1171" y="68"/>
                        </a:lnTo>
                        <a:lnTo>
                          <a:pt x="1166" y="66"/>
                        </a:lnTo>
                        <a:lnTo>
                          <a:pt x="1163" y="65"/>
                        </a:lnTo>
                        <a:lnTo>
                          <a:pt x="1161" y="65"/>
                        </a:lnTo>
                        <a:lnTo>
                          <a:pt x="1143" y="68"/>
                        </a:lnTo>
                        <a:lnTo>
                          <a:pt x="1133" y="69"/>
                        </a:lnTo>
                        <a:lnTo>
                          <a:pt x="1129" y="69"/>
                        </a:lnTo>
                        <a:lnTo>
                          <a:pt x="1126" y="68"/>
                        </a:lnTo>
                        <a:lnTo>
                          <a:pt x="1124" y="67"/>
                        </a:lnTo>
                        <a:lnTo>
                          <a:pt x="1120" y="67"/>
                        </a:lnTo>
                        <a:lnTo>
                          <a:pt x="1115" y="68"/>
                        </a:lnTo>
                        <a:lnTo>
                          <a:pt x="1112" y="69"/>
                        </a:lnTo>
                        <a:lnTo>
                          <a:pt x="1110" y="72"/>
                        </a:lnTo>
                        <a:lnTo>
                          <a:pt x="1110" y="73"/>
                        </a:lnTo>
                        <a:lnTo>
                          <a:pt x="1111" y="75"/>
                        </a:lnTo>
                        <a:lnTo>
                          <a:pt x="1115" y="79"/>
                        </a:lnTo>
                        <a:lnTo>
                          <a:pt x="1116" y="82"/>
                        </a:lnTo>
                        <a:lnTo>
                          <a:pt x="1116" y="84"/>
                        </a:lnTo>
                        <a:lnTo>
                          <a:pt x="1116" y="85"/>
                        </a:lnTo>
                        <a:lnTo>
                          <a:pt x="1114" y="87"/>
                        </a:lnTo>
                        <a:lnTo>
                          <a:pt x="1111" y="88"/>
                        </a:lnTo>
                        <a:lnTo>
                          <a:pt x="1108" y="88"/>
                        </a:lnTo>
                        <a:lnTo>
                          <a:pt x="1097" y="90"/>
                        </a:lnTo>
                        <a:lnTo>
                          <a:pt x="1083" y="90"/>
                        </a:lnTo>
                        <a:lnTo>
                          <a:pt x="1077" y="90"/>
                        </a:lnTo>
                        <a:lnTo>
                          <a:pt x="1071" y="88"/>
                        </a:lnTo>
                        <a:lnTo>
                          <a:pt x="1068" y="87"/>
                        </a:lnTo>
                        <a:lnTo>
                          <a:pt x="1065" y="85"/>
                        </a:lnTo>
                        <a:lnTo>
                          <a:pt x="1063" y="81"/>
                        </a:lnTo>
                        <a:lnTo>
                          <a:pt x="1061" y="78"/>
                        </a:lnTo>
                        <a:lnTo>
                          <a:pt x="1057" y="77"/>
                        </a:lnTo>
                        <a:lnTo>
                          <a:pt x="1052" y="77"/>
                        </a:lnTo>
                        <a:lnTo>
                          <a:pt x="1038" y="76"/>
                        </a:lnTo>
                        <a:lnTo>
                          <a:pt x="1032" y="76"/>
                        </a:lnTo>
                        <a:lnTo>
                          <a:pt x="1025" y="77"/>
                        </a:lnTo>
                        <a:lnTo>
                          <a:pt x="1019" y="79"/>
                        </a:lnTo>
                        <a:lnTo>
                          <a:pt x="1013" y="83"/>
                        </a:lnTo>
                        <a:lnTo>
                          <a:pt x="1009" y="86"/>
                        </a:lnTo>
                        <a:lnTo>
                          <a:pt x="1008" y="88"/>
                        </a:lnTo>
                        <a:lnTo>
                          <a:pt x="1008" y="91"/>
                        </a:lnTo>
                        <a:lnTo>
                          <a:pt x="1009" y="95"/>
                        </a:lnTo>
                        <a:lnTo>
                          <a:pt x="1008" y="97"/>
                        </a:lnTo>
                        <a:lnTo>
                          <a:pt x="1007" y="97"/>
                        </a:lnTo>
                        <a:lnTo>
                          <a:pt x="1006" y="96"/>
                        </a:lnTo>
                        <a:lnTo>
                          <a:pt x="1003" y="91"/>
                        </a:lnTo>
                        <a:lnTo>
                          <a:pt x="998" y="83"/>
                        </a:lnTo>
                        <a:lnTo>
                          <a:pt x="996" y="81"/>
                        </a:lnTo>
                        <a:lnTo>
                          <a:pt x="995" y="79"/>
                        </a:lnTo>
                        <a:lnTo>
                          <a:pt x="990" y="79"/>
                        </a:lnTo>
                        <a:lnTo>
                          <a:pt x="987" y="81"/>
                        </a:lnTo>
                        <a:lnTo>
                          <a:pt x="982" y="82"/>
                        </a:lnTo>
                        <a:lnTo>
                          <a:pt x="978" y="82"/>
                        </a:lnTo>
                        <a:lnTo>
                          <a:pt x="972" y="81"/>
                        </a:lnTo>
                        <a:lnTo>
                          <a:pt x="969" y="78"/>
                        </a:lnTo>
                        <a:lnTo>
                          <a:pt x="964" y="76"/>
                        </a:lnTo>
                        <a:lnTo>
                          <a:pt x="960" y="74"/>
                        </a:lnTo>
                        <a:lnTo>
                          <a:pt x="955" y="74"/>
                        </a:lnTo>
                        <a:lnTo>
                          <a:pt x="953" y="74"/>
                        </a:lnTo>
                        <a:lnTo>
                          <a:pt x="951" y="75"/>
                        </a:lnTo>
                        <a:lnTo>
                          <a:pt x="945" y="82"/>
                        </a:lnTo>
                        <a:lnTo>
                          <a:pt x="944" y="83"/>
                        </a:lnTo>
                        <a:lnTo>
                          <a:pt x="944" y="84"/>
                        </a:lnTo>
                        <a:lnTo>
                          <a:pt x="949" y="84"/>
                        </a:lnTo>
                        <a:lnTo>
                          <a:pt x="953" y="84"/>
                        </a:lnTo>
                        <a:lnTo>
                          <a:pt x="955" y="85"/>
                        </a:lnTo>
                        <a:lnTo>
                          <a:pt x="955" y="86"/>
                        </a:lnTo>
                        <a:lnTo>
                          <a:pt x="955" y="87"/>
                        </a:lnTo>
                        <a:lnTo>
                          <a:pt x="954" y="88"/>
                        </a:lnTo>
                        <a:lnTo>
                          <a:pt x="950" y="91"/>
                        </a:lnTo>
                        <a:lnTo>
                          <a:pt x="943" y="95"/>
                        </a:lnTo>
                        <a:lnTo>
                          <a:pt x="936" y="98"/>
                        </a:lnTo>
                        <a:lnTo>
                          <a:pt x="931" y="101"/>
                        </a:lnTo>
                        <a:lnTo>
                          <a:pt x="928" y="101"/>
                        </a:lnTo>
                        <a:lnTo>
                          <a:pt x="927" y="98"/>
                        </a:lnTo>
                        <a:lnTo>
                          <a:pt x="927" y="95"/>
                        </a:lnTo>
                        <a:lnTo>
                          <a:pt x="928" y="92"/>
                        </a:lnTo>
                        <a:lnTo>
                          <a:pt x="933" y="85"/>
                        </a:lnTo>
                        <a:lnTo>
                          <a:pt x="939" y="74"/>
                        </a:lnTo>
                        <a:lnTo>
                          <a:pt x="942" y="69"/>
                        </a:lnTo>
                        <a:lnTo>
                          <a:pt x="944" y="67"/>
                        </a:lnTo>
                        <a:lnTo>
                          <a:pt x="946" y="65"/>
                        </a:lnTo>
                        <a:lnTo>
                          <a:pt x="952" y="63"/>
                        </a:lnTo>
                        <a:lnTo>
                          <a:pt x="955" y="59"/>
                        </a:lnTo>
                        <a:lnTo>
                          <a:pt x="958" y="56"/>
                        </a:lnTo>
                        <a:lnTo>
                          <a:pt x="957" y="54"/>
                        </a:lnTo>
                        <a:lnTo>
                          <a:pt x="955" y="53"/>
                        </a:lnTo>
                        <a:lnTo>
                          <a:pt x="949" y="47"/>
                        </a:lnTo>
                        <a:lnTo>
                          <a:pt x="948" y="45"/>
                        </a:lnTo>
                        <a:lnTo>
                          <a:pt x="948" y="44"/>
                        </a:lnTo>
                        <a:lnTo>
                          <a:pt x="949" y="44"/>
                        </a:lnTo>
                        <a:lnTo>
                          <a:pt x="951" y="42"/>
                        </a:lnTo>
                        <a:lnTo>
                          <a:pt x="952" y="41"/>
                        </a:lnTo>
                        <a:lnTo>
                          <a:pt x="952" y="37"/>
                        </a:lnTo>
                        <a:lnTo>
                          <a:pt x="951" y="33"/>
                        </a:lnTo>
                        <a:lnTo>
                          <a:pt x="950" y="33"/>
                        </a:lnTo>
                        <a:lnTo>
                          <a:pt x="948" y="32"/>
                        </a:lnTo>
                        <a:lnTo>
                          <a:pt x="943" y="32"/>
                        </a:lnTo>
                        <a:lnTo>
                          <a:pt x="939" y="30"/>
                        </a:lnTo>
                        <a:lnTo>
                          <a:pt x="934" y="28"/>
                        </a:lnTo>
                        <a:lnTo>
                          <a:pt x="930" y="27"/>
                        </a:lnTo>
                        <a:lnTo>
                          <a:pt x="926" y="26"/>
                        </a:lnTo>
                        <a:lnTo>
                          <a:pt x="923" y="23"/>
                        </a:lnTo>
                        <a:lnTo>
                          <a:pt x="918" y="21"/>
                        </a:lnTo>
                        <a:lnTo>
                          <a:pt x="915" y="21"/>
                        </a:lnTo>
                        <a:lnTo>
                          <a:pt x="912" y="21"/>
                        </a:lnTo>
                        <a:lnTo>
                          <a:pt x="908" y="21"/>
                        </a:lnTo>
                        <a:lnTo>
                          <a:pt x="905" y="21"/>
                        </a:lnTo>
                        <a:lnTo>
                          <a:pt x="898" y="19"/>
                        </a:lnTo>
                        <a:lnTo>
                          <a:pt x="891" y="18"/>
                        </a:lnTo>
                        <a:lnTo>
                          <a:pt x="888" y="17"/>
                        </a:lnTo>
                        <a:lnTo>
                          <a:pt x="886" y="18"/>
                        </a:lnTo>
                        <a:lnTo>
                          <a:pt x="881" y="20"/>
                        </a:lnTo>
                        <a:lnTo>
                          <a:pt x="878" y="23"/>
                        </a:lnTo>
                        <a:lnTo>
                          <a:pt x="877" y="27"/>
                        </a:lnTo>
                        <a:lnTo>
                          <a:pt x="876" y="31"/>
                        </a:lnTo>
                        <a:lnTo>
                          <a:pt x="875" y="33"/>
                        </a:lnTo>
                        <a:lnTo>
                          <a:pt x="874" y="35"/>
                        </a:lnTo>
                        <a:lnTo>
                          <a:pt x="869" y="36"/>
                        </a:lnTo>
                        <a:lnTo>
                          <a:pt x="867" y="36"/>
                        </a:lnTo>
                        <a:lnTo>
                          <a:pt x="865" y="35"/>
                        </a:lnTo>
                        <a:lnTo>
                          <a:pt x="863" y="33"/>
                        </a:lnTo>
                        <a:lnTo>
                          <a:pt x="862" y="31"/>
                        </a:lnTo>
                        <a:lnTo>
                          <a:pt x="860" y="26"/>
                        </a:lnTo>
                        <a:lnTo>
                          <a:pt x="857" y="21"/>
                        </a:lnTo>
                        <a:lnTo>
                          <a:pt x="854" y="20"/>
                        </a:lnTo>
                        <a:lnTo>
                          <a:pt x="852" y="19"/>
                        </a:lnTo>
                        <a:lnTo>
                          <a:pt x="849" y="19"/>
                        </a:lnTo>
                        <a:lnTo>
                          <a:pt x="845" y="19"/>
                        </a:lnTo>
                        <a:lnTo>
                          <a:pt x="837" y="21"/>
                        </a:lnTo>
                        <a:lnTo>
                          <a:pt x="829" y="22"/>
                        </a:lnTo>
                        <a:lnTo>
                          <a:pt x="825" y="22"/>
                        </a:lnTo>
                        <a:lnTo>
                          <a:pt x="823" y="21"/>
                        </a:lnTo>
                        <a:lnTo>
                          <a:pt x="823" y="19"/>
                        </a:lnTo>
                        <a:lnTo>
                          <a:pt x="825" y="17"/>
                        </a:lnTo>
                        <a:lnTo>
                          <a:pt x="828" y="13"/>
                        </a:lnTo>
                        <a:lnTo>
                          <a:pt x="829" y="10"/>
                        </a:lnTo>
                        <a:lnTo>
                          <a:pt x="828" y="7"/>
                        </a:lnTo>
                        <a:lnTo>
                          <a:pt x="825" y="4"/>
                        </a:lnTo>
                        <a:lnTo>
                          <a:pt x="823" y="2"/>
                        </a:lnTo>
                        <a:lnTo>
                          <a:pt x="820" y="1"/>
                        </a:lnTo>
                        <a:lnTo>
                          <a:pt x="817" y="0"/>
                        </a:lnTo>
                        <a:lnTo>
                          <a:pt x="815" y="1"/>
                        </a:lnTo>
                        <a:lnTo>
                          <a:pt x="810" y="4"/>
                        </a:lnTo>
                        <a:lnTo>
                          <a:pt x="802" y="12"/>
                        </a:lnTo>
                        <a:lnTo>
                          <a:pt x="798" y="16"/>
                        </a:lnTo>
                        <a:lnTo>
                          <a:pt x="797" y="20"/>
                        </a:lnTo>
                        <a:lnTo>
                          <a:pt x="797" y="23"/>
                        </a:lnTo>
                        <a:lnTo>
                          <a:pt x="797" y="24"/>
                        </a:lnTo>
                        <a:lnTo>
                          <a:pt x="800" y="26"/>
                        </a:lnTo>
                        <a:lnTo>
                          <a:pt x="813" y="31"/>
                        </a:lnTo>
                        <a:lnTo>
                          <a:pt x="817" y="35"/>
                        </a:lnTo>
                        <a:lnTo>
                          <a:pt x="819" y="36"/>
                        </a:lnTo>
                        <a:lnTo>
                          <a:pt x="819" y="37"/>
                        </a:lnTo>
                        <a:lnTo>
                          <a:pt x="817" y="38"/>
                        </a:lnTo>
                        <a:lnTo>
                          <a:pt x="815" y="39"/>
                        </a:lnTo>
                        <a:lnTo>
                          <a:pt x="811" y="39"/>
                        </a:lnTo>
                        <a:lnTo>
                          <a:pt x="798" y="38"/>
                        </a:lnTo>
                        <a:lnTo>
                          <a:pt x="793" y="37"/>
                        </a:lnTo>
                        <a:lnTo>
                          <a:pt x="788" y="38"/>
                        </a:lnTo>
                        <a:lnTo>
                          <a:pt x="787" y="38"/>
                        </a:lnTo>
                        <a:lnTo>
                          <a:pt x="786" y="39"/>
                        </a:lnTo>
                        <a:lnTo>
                          <a:pt x="787" y="40"/>
                        </a:lnTo>
                        <a:lnTo>
                          <a:pt x="789" y="42"/>
                        </a:lnTo>
                        <a:lnTo>
                          <a:pt x="793" y="46"/>
                        </a:lnTo>
                        <a:lnTo>
                          <a:pt x="793" y="48"/>
                        </a:lnTo>
                        <a:lnTo>
                          <a:pt x="792" y="49"/>
                        </a:lnTo>
                        <a:lnTo>
                          <a:pt x="787" y="50"/>
                        </a:lnTo>
                        <a:lnTo>
                          <a:pt x="780" y="50"/>
                        </a:lnTo>
                        <a:lnTo>
                          <a:pt x="774" y="50"/>
                        </a:lnTo>
                        <a:lnTo>
                          <a:pt x="768" y="51"/>
                        </a:lnTo>
                        <a:lnTo>
                          <a:pt x="760" y="54"/>
                        </a:lnTo>
                        <a:lnTo>
                          <a:pt x="756" y="55"/>
                        </a:lnTo>
                        <a:lnTo>
                          <a:pt x="750" y="55"/>
                        </a:lnTo>
                        <a:lnTo>
                          <a:pt x="747" y="55"/>
                        </a:lnTo>
                        <a:lnTo>
                          <a:pt x="747" y="54"/>
                        </a:lnTo>
                        <a:lnTo>
                          <a:pt x="748" y="53"/>
                        </a:lnTo>
                        <a:lnTo>
                          <a:pt x="751" y="48"/>
                        </a:lnTo>
                        <a:lnTo>
                          <a:pt x="754" y="45"/>
                        </a:lnTo>
                        <a:lnTo>
                          <a:pt x="752" y="42"/>
                        </a:lnTo>
                        <a:lnTo>
                          <a:pt x="751" y="41"/>
                        </a:lnTo>
                        <a:lnTo>
                          <a:pt x="750" y="40"/>
                        </a:lnTo>
                        <a:lnTo>
                          <a:pt x="747" y="39"/>
                        </a:lnTo>
                        <a:lnTo>
                          <a:pt x="739" y="38"/>
                        </a:lnTo>
                        <a:lnTo>
                          <a:pt x="730" y="38"/>
                        </a:lnTo>
                        <a:lnTo>
                          <a:pt x="722" y="39"/>
                        </a:lnTo>
                        <a:lnTo>
                          <a:pt x="717" y="40"/>
                        </a:lnTo>
                        <a:lnTo>
                          <a:pt x="714" y="41"/>
                        </a:lnTo>
                        <a:lnTo>
                          <a:pt x="714" y="42"/>
                        </a:lnTo>
                        <a:lnTo>
                          <a:pt x="715" y="44"/>
                        </a:lnTo>
                        <a:lnTo>
                          <a:pt x="719" y="46"/>
                        </a:lnTo>
                        <a:lnTo>
                          <a:pt x="722" y="47"/>
                        </a:lnTo>
                        <a:lnTo>
                          <a:pt x="724" y="47"/>
                        </a:lnTo>
                        <a:lnTo>
                          <a:pt x="725" y="49"/>
                        </a:lnTo>
                        <a:lnTo>
                          <a:pt x="725" y="51"/>
                        </a:lnTo>
                        <a:lnTo>
                          <a:pt x="725" y="54"/>
                        </a:lnTo>
                        <a:lnTo>
                          <a:pt x="724" y="55"/>
                        </a:lnTo>
                        <a:lnTo>
                          <a:pt x="722" y="55"/>
                        </a:lnTo>
                        <a:lnTo>
                          <a:pt x="719" y="55"/>
                        </a:lnTo>
                        <a:lnTo>
                          <a:pt x="712" y="54"/>
                        </a:lnTo>
                        <a:lnTo>
                          <a:pt x="706" y="54"/>
                        </a:lnTo>
                        <a:lnTo>
                          <a:pt x="701" y="56"/>
                        </a:lnTo>
                        <a:lnTo>
                          <a:pt x="694" y="60"/>
                        </a:lnTo>
                        <a:lnTo>
                          <a:pt x="688" y="65"/>
                        </a:lnTo>
                        <a:lnTo>
                          <a:pt x="683" y="70"/>
                        </a:lnTo>
                        <a:lnTo>
                          <a:pt x="678" y="74"/>
                        </a:lnTo>
                        <a:lnTo>
                          <a:pt x="676" y="74"/>
                        </a:lnTo>
                        <a:lnTo>
                          <a:pt x="673" y="74"/>
                        </a:lnTo>
                        <a:lnTo>
                          <a:pt x="668" y="75"/>
                        </a:lnTo>
                        <a:lnTo>
                          <a:pt x="665" y="77"/>
                        </a:lnTo>
                        <a:lnTo>
                          <a:pt x="665" y="79"/>
                        </a:lnTo>
                        <a:lnTo>
                          <a:pt x="665" y="81"/>
                        </a:lnTo>
                        <a:lnTo>
                          <a:pt x="667" y="82"/>
                        </a:lnTo>
                        <a:lnTo>
                          <a:pt x="668" y="82"/>
                        </a:lnTo>
                        <a:lnTo>
                          <a:pt x="669" y="84"/>
                        </a:lnTo>
                        <a:lnTo>
                          <a:pt x="669" y="86"/>
                        </a:lnTo>
                        <a:lnTo>
                          <a:pt x="669" y="88"/>
                        </a:lnTo>
                        <a:lnTo>
                          <a:pt x="669" y="90"/>
                        </a:lnTo>
                        <a:lnTo>
                          <a:pt x="672" y="91"/>
                        </a:lnTo>
                        <a:lnTo>
                          <a:pt x="675" y="92"/>
                        </a:lnTo>
                        <a:lnTo>
                          <a:pt x="678" y="95"/>
                        </a:lnTo>
                        <a:lnTo>
                          <a:pt x="679" y="96"/>
                        </a:lnTo>
                        <a:lnTo>
                          <a:pt x="679" y="97"/>
                        </a:lnTo>
                        <a:lnTo>
                          <a:pt x="678" y="98"/>
                        </a:lnTo>
                        <a:lnTo>
                          <a:pt x="675" y="100"/>
                        </a:lnTo>
                        <a:lnTo>
                          <a:pt x="669" y="100"/>
                        </a:lnTo>
                        <a:lnTo>
                          <a:pt x="663" y="102"/>
                        </a:lnTo>
                        <a:lnTo>
                          <a:pt x="656" y="103"/>
                        </a:lnTo>
                        <a:lnTo>
                          <a:pt x="648" y="104"/>
                        </a:lnTo>
                        <a:lnTo>
                          <a:pt x="628" y="106"/>
                        </a:lnTo>
                        <a:lnTo>
                          <a:pt x="621" y="107"/>
                        </a:lnTo>
                        <a:lnTo>
                          <a:pt x="620" y="109"/>
                        </a:lnTo>
                        <a:lnTo>
                          <a:pt x="620" y="111"/>
                        </a:lnTo>
                        <a:lnTo>
                          <a:pt x="625" y="115"/>
                        </a:lnTo>
                        <a:lnTo>
                          <a:pt x="629" y="121"/>
                        </a:lnTo>
                        <a:lnTo>
                          <a:pt x="634" y="127"/>
                        </a:lnTo>
                        <a:lnTo>
                          <a:pt x="637" y="128"/>
                        </a:lnTo>
                        <a:lnTo>
                          <a:pt x="639" y="129"/>
                        </a:lnTo>
                        <a:lnTo>
                          <a:pt x="646" y="131"/>
                        </a:lnTo>
                        <a:lnTo>
                          <a:pt x="651" y="134"/>
                        </a:lnTo>
                        <a:lnTo>
                          <a:pt x="658" y="137"/>
                        </a:lnTo>
                        <a:lnTo>
                          <a:pt x="666" y="138"/>
                        </a:lnTo>
                        <a:lnTo>
                          <a:pt x="672" y="138"/>
                        </a:lnTo>
                        <a:lnTo>
                          <a:pt x="674" y="139"/>
                        </a:lnTo>
                        <a:lnTo>
                          <a:pt x="675" y="140"/>
                        </a:lnTo>
                        <a:lnTo>
                          <a:pt x="676" y="142"/>
                        </a:lnTo>
                        <a:lnTo>
                          <a:pt x="676" y="143"/>
                        </a:lnTo>
                        <a:lnTo>
                          <a:pt x="675" y="149"/>
                        </a:lnTo>
                        <a:lnTo>
                          <a:pt x="672" y="155"/>
                        </a:lnTo>
                        <a:lnTo>
                          <a:pt x="668" y="159"/>
                        </a:lnTo>
                        <a:lnTo>
                          <a:pt x="666" y="161"/>
                        </a:lnTo>
                        <a:lnTo>
                          <a:pt x="665" y="161"/>
                        </a:lnTo>
                        <a:lnTo>
                          <a:pt x="665" y="159"/>
                        </a:lnTo>
                        <a:lnTo>
                          <a:pt x="664" y="155"/>
                        </a:lnTo>
                        <a:lnTo>
                          <a:pt x="663" y="150"/>
                        </a:lnTo>
                        <a:lnTo>
                          <a:pt x="663" y="149"/>
                        </a:lnTo>
                        <a:lnTo>
                          <a:pt x="660" y="148"/>
                        </a:lnTo>
                        <a:lnTo>
                          <a:pt x="658" y="147"/>
                        </a:lnTo>
                        <a:lnTo>
                          <a:pt x="656" y="147"/>
                        </a:lnTo>
                        <a:lnTo>
                          <a:pt x="653" y="147"/>
                        </a:lnTo>
                        <a:lnTo>
                          <a:pt x="648" y="146"/>
                        </a:lnTo>
                        <a:lnTo>
                          <a:pt x="639" y="141"/>
                        </a:lnTo>
                        <a:lnTo>
                          <a:pt x="622" y="131"/>
                        </a:lnTo>
                        <a:lnTo>
                          <a:pt x="617" y="129"/>
                        </a:lnTo>
                        <a:lnTo>
                          <a:pt x="611" y="128"/>
                        </a:lnTo>
                        <a:lnTo>
                          <a:pt x="609" y="129"/>
                        </a:lnTo>
                        <a:lnTo>
                          <a:pt x="607" y="130"/>
                        </a:lnTo>
                        <a:lnTo>
                          <a:pt x="605" y="132"/>
                        </a:lnTo>
                        <a:lnTo>
                          <a:pt x="605" y="134"/>
                        </a:lnTo>
                        <a:lnTo>
                          <a:pt x="605" y="138"/>
                        </a:lnTo>
                        <a:lnTo>
                          <a:pt x="604" y="139"/>
                        </a:lnTo>
                        <a:lnTo>
                          <a:pt x="603" y="140"/>
                        </a:lnTo>
                        <a:lnTo>
                          <a:pt x="602" y="140"/>
                        </a:lnTo>
                        <a:lnTo>
                          <a:pt x="599" y="139"/>
                        </a:lnTo>
                        <a:lnTo>
                          <a:pt x="595" y="137"/>
                        </a:lnTo>
                        <a:lnTo>
                          <a:pt x="593" y="135"/>
                        </a:lnTo>
                        <a:lnTo>
                          <a:pt x="591" y="137"/>
                        </a:lnTo>
                        <a:lnTo>
                          <a:pt x="590" y="138"/>
                        </a:lnTo>
                        <a:lnTo>
                          <a:pt x="589" y="140"/>
                        </a:lnTo>
                        <a:lnTo>
                          <a:pt x="588" y="142"/>
                        </a:lnTo>
                        <a:lnTo>
                          <a:pt x="588" y="146"/>
                        </a:lnTo>
                        <a:lnTo>
                          <a:pt x="589" y="148"/>
                        </a:lnTo>
                        <a:lnTo>
                          <a:pt x="591" y="150"/>
                        </a:lnTo>
                        <a:lnTo>
                          <a:pt x="599" y="152"/>
                        </a:lnTo>
                        <a:lnTo>
                          <a:pt x="605" y="155"/>
                        </a:lnTo>
                        <a:lnTo>
                          <a:pt x="617" y="157"/>
                        </a:lnTo>
                        <a:lnTo>
                          <a:pt x="618" y="157"/>
                        </a:lnTo>
                        <a:lnTo>
                          <a:pt x="619" y="158"/>
                        </a:lnTo>
                        <a:lnTo>
                          <a:pt x="620" y="161"/>
                        </a:lnTo>
                        <a:lnTo>
                          <a:pt x="619" y="162"/>
                        </a:lnTo>
                        <a:lnTo>
                          <a:pt x="618" y="164"/>
                        </a:lnTo>
                        <a:lnTo>
                          <a:pt x="616" y="165"/>
                        </a:lnTo>
                        <a:lnTo>
                          <a:pt x="613" y="165"/>
                        </a:lnTo>
                        <a:lnTo>
                          <a:pt x="595" y="164"/>
                        </a:lnTo>
                        <a:lnTo>
                          <a:pt x="586" y="161"/>
                        </a:lnTo>
                        <a:lnTo>
                          <a:pt x="582" y="159"/>
                        </a:lnTo>
                        <a:lnTo>
                          <a:pt x="580" y="157"/>
                        </a:lnTo>
                        <a:lnTo>
                          <a:pt x="577" y="150"/>
                        </a:lnTo>
                        <a:lnTo>
                          <a:pt x="576" y="143"/>
                        </a:lnTo>
                        <a:lnTo>
                          <a:pt x="575" y="138"/>
                        </a:lnTo>
                        <a:lnTo>
                          <a:pt x="573" y="133"/>
                        </a:lnTo>
                        <a:lnTo>
                          <a:pt x="570" y="130"/>
                        </a:lnTo>
                        <a:lnTo>
                          <a:pt x="568" y="129"/>
                        </a:lnTo>
                        <a:lnTo>
                          <a:pt x="566" y="129"/>
                        </a:lnTo>
                        <a:lnTo>
                          <a:pt x="565" y="130"/>
                        </a:lnTo>
                        <a:lnTo>
                          <a:pt x="564" y="131"/>
                        </a:lnTo>
                        <a:lnTo>
                          <a:pt x="563" y="134"/>
                        </a:lnTo>
                        <a:lnTo>
                          <a:pt x="563" y="140"/>
                        </a:lnTo>
                        <a:lnTo>
                          <a:pt x="563" y="151"/>
                        </a:lnTo>
                        <a:lnTo>
                          <a:pt x="564" y="160"/>
                        </a:lnTo>
                        <a:lnTo>
                          <a:pt x="566" y="167"/>
                        </a:lnTo>
                        <a:lnTo>
                          <a:pt x="571" y="174"/>
                        </a:lnTo>
                        <a:lnTo>
                          <a:pt x="573" y="177"/>
                        </a:lnTo>
                        <a:lnTo>
                          <a:pt x="574" y="181"/>
                        </a:lnTo>
                        <a:lnTo>
                          <a:pt x="577" y="192"/>
                        </a:lnTo>
                        <a:lnTo>
                          <a:pt x="579" y="197"/>
                        </a:lnTo>
                        <a:lnTo>
                          <a:pt x="581" y="201"/>
                        </a:lnTo>
                        <a:lnTo>
                          <a:pt x="584" y="204"/>
                        </a:lnTo>
                        <a:lnTo>
                          <a:pt x="589" y="205"/>
                        </a:lnTo>
                        <a:lnTo>
                          <a:pt x="601" y="205"/>
                        </a:lnTo>
                        <a:lnTo>
                          <a:pt x="612" y="203"/>
                        </a:lnTo>
                        <a:lnTo>
                          <a:pt x="623" y="203"/>
                        </a:lnTo>
                        <a:lnTo>
                          <a:pt x="628" y="203"/>
                        </a:lnTo>
                        <a:lnTo>
                          <a:pt x="631" y="204"/>
                        </a:lnTo>
                        <a:lnTo>
                          <a:pt x="638" y="211"/>
                        </a:lnTo>
                        <a:lnTo>
                          <a:pt x="645" y="218"/>
                        </a:lnTo>
                        <a:lnTo>
                          <a:pt x="651" y="227"/>
                        </a:lnTo>
                        <a:lnTo>
                          <a:pt x="654" y="234"/>
                        </a:lnTo>
                        <a:lnTo>
                          <a:pt x="654" y="236"/>
                        </a:lnTo>
                        <a:lnTo>
                          <a:pt x="654" y="239"/>
                        </a:lnTo>
                        <a:lnTo>
                          <a:pt x="651" y="241"/>
                        </a:lnTo>
                        <a:lnTo>
                          <a:pt x="649" y="241"/>
                        </a:lnTo>
                        <a:lnTo>
                          <a:pt x="647" y="241"/>
                        </a:lnTo>
                        <a:lnTo>
                          <a:pt x="644" y="241"/>
                        </a:lnTo>
                        <a:lnTo>
                          <a:pt x="641" y="239"/>
                        </a:lnTo>
                        <a:lnTo>
                          <a:pt x="638" y="236"/>
                        </a:lnTo>
                        <a:lnTo>
                          <a:pt x="628" y="221"/>
                        </a:lnTo>
                        <a:lnTo>
                          <a:pt x="625" y="218"/>
                        </a:lnTo>
                        <a:lnTo>
                          <a:pt x="622" y="215"/>
                        </a:lnTo>
                        <a:lnTo>
                          <a:pt x="619" y="214"/>
                        </a:lnTo>
                        <a:lnTo>
                          <a:pt x="616" y="214"/>
                        </a:lnTo>
                        <a:lnTo>
                          <a:pt x="609" y="216"/>
                        </a:lnTo>
                        <a:lnTo>
                          <a:pt x="605" y="217"/>
                        </a:lnTo>
                        <a:lnTo>
                          <a:pt x="604" y="218"/>
                        </a:lnTo>
                        <a:lnTo>
                          <a:pt x="603" y="221"/>
                        </a:lnTo>
                        <a:lnTo>
                          <a:pt x="602" y="224"/>
                        </a:lnTo>
                        <a:lnTo>
                          <a:pt x="603" y="227"/>
                        </a:lnTo>
                        <a:lnTo>
                          <a:pt x="605" y="231"/>
                        </a:lnTo>
                        <a:lnTo>
                          <a:pt x="608" y="235"/>
                        </a:lnTo>
                        <a:lnTo>
                          <a:pt x="608" y="241"/>
                        </a:lnTo>
                        <a:lnTo>
                          <a:pt x="607" y="245"/>
                        </a:lnTo>
                        <a:lnTo>
                          <a:pt x="605" y="251"/>
                        </a:lnTo>
                        <a:lnTo>
                          <a:pt x="601" y="259"/>
                        </a:lnTo>
                        <a:lnTo>
                          <a:pt x="598" y="263"/>
                        </a:lnTo>
                        <a:lnTo>
                          <a:pt x="592" y="266"/>
                        </a:lnTo>
                        <a:lnTo>
                          <a:pt x="583" y="267"/>
                        </a:lnTo>
                        <a:lnTo>
                          <a:pt x="565" y="267"/>
                        </a:lnTo>
                        <a:lnTo>
                          <a:pt x="557" y="267"/>
                        </a:lnTo>
                        <a:lnTo>
                          <a:pt x="549" y="264"/>
                        </a:lnTo>
                        <a:lnTo>
                          <a:pt x="547" y="263"/>
                        </a:lnTo>
                        <a:lnTo>
                          <a:pt x="546" y="262"/>
                        </a:lnTo>
                        <a:lnTo>
                          <a:pt x="546" y="260"/>
                        </a:lnTo>
                        <a:lnTo>
                          <a:pt x="547" y="259"/>
                        </a:lnTo>
                        <a:lnTo>
                          <a:pt x="552" y="255"/>
                        </a:lnTo>
                        <a:lnTo>
                          <a:pt x="558" y="254"/>
                        </a:lnTo>
                        <a:lnTo>
                          <a:pt x="570" y="253"/>
                        </a:lnTo>
                        <a:lnTo>
                          <a:pt x="574" y="252"/>
                        </a:lnTo>
                        <a:lnTo>
                          <a:pt x="579" y="250"/>
                        </a:lnTo>
                        <a:lnTo>
                          <a:pt x="582" y="247"/>
                        </a:lnTo>
                        <a:lnTo>
                          <a:pt x="584" y="242"/>
                        </a:lnTo>
                        <a:lnTo>
                          <a:pt x="586" y="238"/>
                        </a:lnTo>
                        <a:lnTo>
                          <a:pt x="589" y="233"/>
                        </a:lnTo>
                        <a:lnTo>
                          <a:pt x="588" y="227"/>
                        </a:lnTo>
                        <a:lnTo>
                          <a:pt x="586" y="225"/>
                        </a:lnTo>
                        <a:lnTo>
                          <a:pt x="584" y="223"/>
                        </a:lnTo>
                        <a:lnTo>
                          <a:pt x="570" y="213"/>
                        </a:lnTo>
                        <a:lnTo>
                          <a:pt x="565" y="208"/>
                        </a:lnTo>
                        <a:lnTo>
                          <a:pt x="562" y="205"/>
                        </a:lnTo>
                        <a:lnTo>
                          <a:pt x="559" y="201"/>
                        </a:lnTo>
                        <a:lnTo>
                          <a:pt x="558" y="196"/>
                        </a:lnTo>
                        <a:lnTo>
                          <a:pt x="556" y="187"/>
                        </a:lnTo>
                        <a:lnTo>
                          <a:pt x="552" y="177"/>
                        </a:lnTo>
                        <a:lnTo>
                          <a:pt x="547" y="169"/>
                        </a:lnTo>
                        <a:lnTo>
                          <a:pt x="545" y="167"/>
                        </a:lnTo>
                        <a:lnTo>
                          <a:pt x="544" y="167"/>
                        </a:lnTo>
                        <a:lnTo>
                          <a:pt x="540" y="166"/>
                        </a:lnTo>
                        <a:lnTo>
                          <a:pt x="538" y="162"/>
                        </a:lnTo>
                        <a:lnTo>
                          <a:pt x="537" y="159"/>
                        </a:lnTo>
                        <a:lnTo>
                          <a:pt x="538" y="157"/>
                        </a:lnTo>
                        <a:lnTo>
                          <a:pt x="539" y="156"/>
                        </a:lnTo>
                        <a:lnTo>
                          <a:pt x="540" y="155"/>
                        </a:lnTo>
                        <a:lnTo>
                          <a:pt x="542" y="152"/>
                        </a:lnTo>
                        <a:lnTo>
                          <a:pt x="542" y="147"/>
                        </a:lnTo>
                        <a:lnTo>
                          <a:pt x="540" y="140"/>
                        </a:lnTo>
                        <a:lnTo>
                          <a:pt x="537" y="135"/>
                        </a:lnTo>
                        <a:lnTo>
                          <a:pt x="534" y="133"/>
                        </a:lnTo>
                        <a:lnTo>
                          <a:pt x="529" y="132"/>
                        </a:lnTo>
                        <a:lnTo>
                          <a:pt x="516" y="132"/>
                        </a:lnTo>
                        <a:lnTo>
                          <a:pt x="508" y="131"/>
                        </a:lnTo>
                        <a:lnTo>
                          <a:pt x="501" y="130"/>
                        </a:lnTo>
                        <a:lnTo>
                          <a:pt x="498" y="130"/>
                        </a:lnTo>
                        <a:lnTo>
                          <a:pt x="496" y="131"/>
                        </a:lnTo>
                        <a:lnTo>
                          <a:pt x="494" y="133"/>
                        </a:lnTo>
                        <a:lnTo>
                          <a:pt x="493" y="138"/>
                        </a:lnTo>
                        <a:lnTo>
                          <a:pt x="491" y="156"/>
                        </a:lnTo>
                        <a:lnTo>
                          <a:pt x="490" y="162"/>
                        </a:lnTo>
                        <a:lnTo>
                          <a:pt x="489" y="165"/>
                        </a:lnTo>
                        <a:lnTo>
                          <a:pt x="487" y="167"/>
                        </a:lnTo>
                        <a:lnTo>
                          <a:pt x="485" y="168"/>
                        </a:lnTo>
                        <a:lnTo>
                          <a:pt x="484" y="169"/>
                        </a:lnTo>
                        <a:lnTo>
                          <a:pt x="485" y="173"/>
                        </a:lnTo>
                        <a:lnTo>
                          <a:pt x="488" y="177"/>
                        </a:lnTo>
                        <a:lnTo>
                          <a:pt x="490" y="183"/>
                        </a:lnTo>
                        <a:lnTo>
                          <a:pt x="492" y="188"/>
                        </a:lnTo>
                        <a:lnTo>
                          <a:pt x="494" y="194"/>
                        </a:lnTo>
                        <a:lnTo>
                          <a:pt x="499" y="198"/>
                        </a:lnTo>
                        <a:lnTo>
                          <a:pt x="506" y="204"/>
                        </a:lnTo>
                        <a:lnTo>
                          <a:pt x="520" y="213"/>
                        </a:lnTo>
                        <a:lnTo>
                          <a:pt x="524" y="215"/>
                        </a:lnTo>
                        <a:lnTo>
                          <a:pt x="525" y="217"/>
                        </a:lnTo>
                        <a:lnTo>
                          <a:pt x="526" y="221"/>
                        </a:lnTo>
                        <a:lnTo>
                          <a:pt x="525" y="223"/>
                        </a:lnTo>
                        <a:lnTo>
                          <a:pt x="521" y="227"/>
                        </a:lnTo>
                        <a:lnTo>
                          <a:pt x="519" y="231"/>
                        </a:lnTo>
                        <a:lnTo>
                          <a:pt x="517" y="231"/>
                        </a:lnTo>
                        <a:lnTo>
                          <a:pt x="513" y="229"/>
                        </a:lnTo>
                        <a:lnTo>
                          <a:pt x="508" y="225"/>
                        </a:lnTo>
                        <a:lnTo>
                          <a:pt x="501" y="222"/>
                        </a:lnTo>
                        <a:lnTo>
                          <a:pt x="487" y="215"/>
                        </a:lnTo>
                        <a:lnTo>
                          <a:pt x="471" y="210"/>
                        </a:lnTo>
                        <a:lnTo>
                          <a:pt x="451" y="204"/>
                        </a:lnTo>
                        <a:lnTo>
                          <a:pt x="433" y="199"/>
                        </a:lnTo>
                        <a:lnTo>
                          <a:pt x="426" y="198"/>
                        </a:lnTo>
                        <a:lnTo>
                          <a:pt x="423" y="198"/>
                        </a:lnTo>
                        <a:lnTo>
                          <a:pt x="418" y="199"/>
                        </a:lnTo>
                        <a:lnTo>
                          <a:pt x="416" y="203"/>
                        </a:lnTo>
                        <a:lnTo>
                          <a:pt x="415" y="205"/>
                        </a:lnTo>
                        <a:lnTo>
                          <a:pt x="414" y="207"/>
                        </a:lnTo>
                        <a:lnTo>
                          <a:pt x="414" y="211"/>
                        </a:lnTo>
                        <a:lnTo>
                          <a:pt x="415" y="213"/>
                        </a:lnTo>
                        <a:lnTo>
                          <a:pt x="418" y="221"/>
                        </a:lnTo>
                        <a:lnTo>
                          <a:pt x="420" y="227"/>
                        </a:lnTo>
                        <a:lnTo>
                          <a:pt x="422" y="233"/>
                        </a:lnTo>
                        <a:lnTo>
                          <a:pt x="420" y="236"/>
                        </a:lnTo>
                        <a:lnTo>
                          <a:pt x="418" y="238"/>
                        </a:lnTo>
                        <a:lnTo>
                          <a:pt x="414" y="240"/>
                        </a:lnTo>
                        <a:lnTo>
                          <a:pt x="410" y="241"/>
                        </a:lnTo>
                        <a:lnTo>
                          <a:pt x="408" y="240"/>
                        </a:lnTo>
                        <a:lnTo>
                          <a:pt x="406" y="236"/>
                        </a:lnTo>
                        <a:lnTo>
                          <a:pt x="405" y="231"/>
                        </a:lnTo>
                        <a:lnTo>
                          <a:pt x="404" y="225"/>
                        </a:lnTo>
                        <a:lnTo>
                          <a:pt x="400" y="221"/>
                        </a:lnTo>
                        <a:lnTo>
                          <a:pt x="399" y="218"/>
                        </a:lnTo>
                        <a:lnTo>
                          <a:pt x="397" y="218"/>
                        </a:lnTo>
                        <a:lnTo>
                          <a:pt x="393" y="220"/>
                        </a:lnTo>
                        <a:lnTo>
                          <a:pt x="389" y="222"/>
                        </a:lnTo>
                        <a:lnTo>
                          <a:pt x="379" y="227"/>
                        </a:lnTo>
                        <a:lnTo>
                          <a:pt x="373" y="230"/>
                        </a:lnTo>
                        <a:lnTo>
                          <a:pt x="368" y="231"/>
                        </a:lnTo>
                        <a:lnTo>
                          <a:pt x="362" y="232"/>
                        </a:lnTo>
                        <a:lnTo>
                          <a:pt x="358" y="231"/>
                        </a:lnTo>
                        <a:lnTo>
                          <a:pt x="354" y="231"/>
                        </a:lnTo>
                        <a:lnTo>
                          <a:pt x="351" y="233"/>
                        </a:lnTo>
                        <a:lnTo>
                          <a:pt x="343" y="239"/>
                        </a:lnTo>
                        <a:lnTo>
                          <a:pt x="339" y="243"/>
                        </a:lnTo>
                        <a:lnTo>
                          <a:pt x="334" y="245"/>
                        </a:lnTo>
                        <a:lnTo>
                          <a:pt x="333" y="245"/>
                        </a:lnTo>
                        <a:lnTo>
                          <a:pt x="332" y="245"/>
                        </a:lnTo>
                        <a:lnTo>
                          <a:pt x="332" y="243"/>
                        </a:lnTo>
                        <a:lnTo>
                          <a:pt x="333" y="240"/>
                        </a:lnTo>
                        <a:lnTo>
                          <a:pt x="335" y="236"/>
                        </a:lnTo>
                        <a:lnTo>
                          <a:pt x="335" y="233"/>
                        </a:lnTo>
                        <a:lnTo>
                          <a:pt x="335" y="226"/>
                        </a:lnTo>
                        <a:lnTo>
                          <a:pt x="334" y="223"/>
                        </a:lnTo>
                        <a:lnTo>
                          <a:pt x="334" y="221"/>
                        </a:lnTo>
                        <a:lnTo>
                          <a:pt x="335" y="221"/>
                        </a:lnTo>
                        <a:lnTo>
                          <a:pt x="335" y="220"/>
                        </a:lnTo>
                        <a:lnTo>
                          <a:pt x="335" y="218"/>
                        </a:lnTo>
                        <a:lnTo>
                          <a:pt x="331" y="218"/>
                        </a:lnTo>
                        <a:lnTo>
                          <a:pt x="325" y="220"/>
                        </a:lnTo>
                        <a:lnTo>
                          <a:pt x="323" y="221"/>
                        </a:lnTo>
                        <a:lnTo>
                          <a:pt x="322" y="223"/>
                        </a:lnTo>
                        <a:lnTo>
                          <a:pt x="321" y="234"/>
                        </a:lnTo>
                        <a:lnTo>
                          <a:pt x="319" y="239"/>
                        </a:lnTo>
                        <a:lnTo>
                          <a:pt x="318" y="240"/>
                        </a:lnTo>
                        <a:lnTo>
                          <a:pt x="317" y="241"/>
                        </a:lnTo>
                        <a:lnTo>
                          <a:pt x="316" y="241"/>
                        </a:lnTo>
                        <a:lnTo>
                          <a:pt x="315" y="240"/>
                        </a:lnTo>
                        <a:lnTo>
                          <a:pt x="313" y="236"/>
                        </a:lnTo>
                        <a:lnTo>
                          <a:pt x="312" y="234"/>
                        </a:lnTo>
                        <a:lnTo>
                          <a:pt x="309" y="234"/>
                        </a:lnTo>
                        <a:lnTo>
                          <a:pt x="307" y="234"/>
                        </a:lnTo>
                        <a:lnTo>
                          <a:pt x="303" y="235"/>
                        </a:lnTo>
                        <a:lnTo>
                          <a:pt x="291" y="241"/>
                        </a:lnTo>
                        <a:lnTo>
                          <a:pt x="278" y="247"/>
                        </a:lnTo>
                        <a:lnTo>
                          <a:pt x="268" y="252"/>
                        </a:lnTo>
                        <a:lnTo>
                          <a:pt x="264" y="254"/>
                        </a:lnTo>
                        <a:lnTo>
                          <a:pt x="263" y="255"/>
                        </a:lnTo>
                        <a:lnTo>
                          <a:pt x="264" y="259"/>
                        </a:lnTo>
                        <a:lnTo>
                          <a:pt x="263" y="262"/>
                        </a:lnTo>
                        <a:lnTo>
                          <a:pt x="261" y="266"/>
                        </a:lnTo>
                        <a:lnTo>
                          <a:pt x="254" y="268"/>
                        </a:lnTo>
                        <a:lnTo>
                          <a:pt x="248" y="270"/>
                        </a:lnTo>
                        <a:lnTo>
                          <a:pt x="242" y="269"/>
                        </a:lnTo>
                        <a:lnTo>
                          <a:pt x="239" y="267"/>
                        </a:lnTo>
                        <a:lnTo>
                          <a:pt x="235" y="262"/>
                        </a:lnTo>
                        <a:lnTo>
                          <a:pt x="235" y="258"/>
                        </a:lnTo>
                        <a:lnTo>
                          <a:pt x="236" y="253"/>
                        </a:lnTo>
                        <a:lnTo>
                          <a:pt x="238" y="249"/>
                        </a:lnTo>
                        <a:lnTo>
                          <a:pt x="236" y="244"/>
                        </a:lnTo>
                        <a:lnTo>
                          <a:pt x="234" y="240"/>
                        </a:lnTo>
                        <a:lnTo>
                          <a:pt x="231" y="238"/>
                        </a:lnTo>
                        <a:lnTo>
                          <a:pt x="222" y="234"/>
                        </a:lnTo>
                        <a:lnTo>
                          <a:pt x="214" y="231"/>
                        </a:lnTo>
                        <a:lnTo>
                          <a:pt x="210" y="229"/>
                        </a:lnTo>
                        <a:lnTo>
                          <a:pt x="205" y="227"/>
                        </a:lnTo>
                        <a:lnTo>
                          <a:pt x="204" y="227"/>
                        </a:lnTo>
                        <a:lnTo>
                          <a:pt x="203" y="229"/>
                        </a:lnTo>
                        <a:lnTo>
                          <a:pt x="204" y="232"/>
                        </a:lnTo>
                        <a:lnTo>
                          <a:pt x="206" y="235"/>
                        </a:lnTo>
                        <a:lnTo>
                          <a:pt x="210" y="238"/>
                        </a:lnTo>
                        <a:lnTo>
                          <a:pt x="214" y="241"/>
                        </a:lnTo>
                        <a:lnTo>
                          <a:pt x="216" y="244"/>
                        </a:lnTo>
                        <a:lnTo>
                          <a:pt x="218" y="248"/>
                        </a:lnTo>
                        <a:lnTo>
                          <a:pt x="218" y="252"/>
                        </a:lnTo>
                        <a:lnTo>
                          <a:pt x="218" y="255"/>
                        </a:lnTo>
                        <a:lnTo>
                          <a:pt x="221" y="259"/>
                        </a:lnTo>
                        <a:lnTo>
                          <a:pt x="223" y="261"/>
                        </a:lnTo>
                        <a:lnTo>
                          <a:pt x="225" y="266"/>
                        </a:lnTo>
                        <a:lnTo>
                          <a:pt x="227" y="271"/>
                        </a:lnTo>
                        <a:lnTo>
                          <a:pt x="227" y="279"/>
                        </a:lnTo>
                        <a:lnTo>
                          <a:pt x="226" y="286"/>
                        </a:lnTo>
                        <a:lnTo>
                          <a:pt x="225" y="289"/>
                        </a:lnTo>
                        <a:lnTo>
                          <a:pt x="223" y="291"/>
                        </a:lnTo>
                        <a:lnTo>
                          <a:pt x="221" y="291"/>
                        </a:lnTo>
                        <a:lnTo>
                          <a:pt x="220" y="291"/>
                        </a:lnTo>
                        <a:lnTo>
                          <a:pt x="217" y="287"/>
                        </a:lnTo>
                        <a:lnTo>
                          <a:pt x="215" y="284"/>
                        </a:lnTo>
                        <a:lnTo>
                          <a:pt x="214" y="281"/>
                        </a:lnTo>
                        <a:lnTo>
                          <a:pt x="212" y="281"/>
                        </a:lnTo>
                        <a:lnTo>
                          <a:pt x="207" y="280"/>
                        </a:lnTo>
                        <a:lnTo>
                          <a:pt x="204" y="279"/>
                        </a:lnTo>
                        <a:lnTo>
                          <a:pt x="201" y="278"/>
                        </a:lnTo>
                        <a:lnTo>
                          <a:pt x="196" y="278"/>
                        </a:lnTo>
                        <a:lnTo>
                          <a:pt x="190" y="280"/>
                        </a:lnTo>
                        <a:lnTo>
                          <a:pt x="185" y="284"/>
                        </a:lnTo>
                        <a:lnTo>
                          <a:pt x="178" y="289"/>
                        </a:lnTo>
                        <a:lnTo>
                          <a:pt x="175" y="292"/>
                        </a:lnTo>
                        <a:lnTo>
                          <a:pt x="170" y="296"/>
                        </a:lnTo>
                        <a:lnTo>
                          <a:pt x="167" y="300"/>
                        </a:lnTo>
                        <a:lnTo>
                          <a:pt x="167" y="303"/>
                        </a:lnTo>
                        <a:lnTo>
                          <a:pt x="167" y="305"/>
                        </a:lnTo>
                        <a:lnTo>
                          <a:pt x="170" y="309"/>
                        </a:lnTo>
                        <a:lnTo>
                          <a:pt x="176" y="315"/>
                        </a:lnTo>
                        <a:lnTo>
                          <a:pt x="177" y="317"/>
                        </a:lnTo>
                        <a:lnTo>
                          <a:pt x="177" y="319"/>
                        </a:lnTo>
                        <a:lnTo>
                          <a:pt x="176" y="322"/>
                        </a:lnTo>
                        <a:lnTo>
                          <a:pt x="174" y="323"/>
                        </a:lnTo>
                        <a:lnTo>
                          <a:pt x="169" y="323"/>
                        </a:lnTo>
                        <a:lnTo>
                          <a:pt x="166" y="323"/>
                        </a:lnTo>
                        <a:lnTo>
                          <a:pt x="160" y="321"/>
                        </a:lnTo>
                        <a:lnTo>
                          <a:pt x="155" y="318"/>
                        </a:lnTo>
                        <a:lnTo>
                          <a:pt x="152" y="318"/>
                        </a:lnTo>
                        <a:lnTo>
                          <a:pt x="150" y="318"/>
                        </a:lnTo>
                        <a:lnTo>
                          <a:pt x="146" y="319"/>
                        </a:lnTo>
                        <a:lnTo>
                          <a:pt x="143" y="319"/>
                        </a:lnTo>
                        <a:lnTo>
                          <a:pt x="142" y="317"/>
                        </a:lnTo>
                        <a:lnTo>
                          <a:pt x="140" y="314"/>
                        </a:lnTo>
                        <a:lnTo>
                          <a:pt x="139" y="312"/>
                        </a:lnTo>
                        <a:lnTo>
                          <a:pt x="137" y="309"/>
                        </a:lnTo>
                        <a:lnTo>
                          <a:pt x="132" y="307"/>
                        </a:lnTo>
                        <a:lnTo>
                          <a:pt x="127" y="307"/>
                        </a:lnTo>
                        <a:lnTo>
                          <a:pt x="124" y="308"/>
                        </a:lnTo>
                        <a:lnTo>
                          <a:pt x="123" y="309"/>
                        </a:lnTo>
                        <a:lnTo>
                          <a:pt x="121" y="314"/>
                        </a:lnTo>
                        <a:lnTo>
                          <a:pt x="121" y="317"/>
                        </a:lnTo>
                        <a:lnTo>
                          <a:pt x="123" y="321"/>
                        </a:lnTo>
                        <a:lnTo>
                          <a:pt x="127" y="323"/>
                        </a:lnTo>
                        <a:lnTo>
                          <a:pt x="131" y="326"/>
                        </a:lnTo>
                        <a:lnTo>
                          <a:pt x="134" y="331"/>
                        </a:lnTo>
                        <a:lnTo>
                          <a:pt x="135" y="333"/>
                        </a:lnTo>
                        <a:lnTo>
                          <a:pt x="135" y="335"/>
                        </a:lnTo>
                        <a:lnTo>
                          <a:pt x="135" y="337"/>
                        </a:lnTo>
                        <a:lnTo>
                          <a:pt x="133" y="341"/>
                        </a:lnTo>
                        <a:lnTo>
                          <a:pt x="132" y="341"/>
                        </a:lnTo>
                        <a:lnTo>
                          <a:pt x="130" y="341"/>
                        </a:lnTo>
                        <a:lnTo>
                          <a:pt x="125" y="340"/>
                        </a:lnTo>
                        <a:lnTo>
                          <a:pt x="120" y="336"/>
                        </a:lnTo>
                        <a:lnTo>
                          <a:pt x="113" y="331"/>
                        </a:lnTo>
                        <a:lnTo>
                          <a:pt x="109" y="326"/>
                        </a:lnTo>
                        <a:lnTo>
                          <a:pt x="104" y="321"/>
                        </a:lnTo>
                        <a:lnTo>
                          <a:pt x="101" y="316"/>
                        </a:lnTo>
                        <a:lnTo>
                          <a:pt x="101" y="312"/>
                        </a:lnTo>
                        <a:lnTo>
                          <a:pt x="101" y="306"/>
                        </a:lnTo>
                        <a:lnTo>
                          <a:pt x="101" y="300"/>
                        </a:lnTo>
                        <a:lnTo>
                          <a:pt x="98" y="296"/>
                        </a:lnTo>
                        <a:lnTo>
                          <a:pt x="97" y="294"/>
                        </a:lnTo>
                        <a:lnTo>
                          <a:pt x="95" y="294"/>
                        </a:lnTo>
                        <a:lnTo>
                          <a:pt x="91" y="294"/>
                        </a:lnTo>
                        <a:lnTo>
                          <a:pt x="87" y="292"/>
                        </a:lnTo>
                        <a:lnTo>
                          <a:pt x="84" y="291"/>
                        </a:lnTo>
                        <a:lnTo>
                          <a:pt x="83" y="288"/>
                        </a:lnTo>
                        <a:lnTo>
                          <a:pt x="82" y="285"/>
                        </a:lnTo>
                        <a:lnTo>
                          <a:pt x="81" y="281"/>
                        </a:lnTo>
                        <a:lnTo>
                          <a:pt x="78" y="279"/>
                        </a:lnTo>
                        <a:lnTo>
                          <a:pt x="75" y="277"/>
                        </a:lnTo>
                        <a:lnTo>
                          <a:pt x="72" y="275"/>
                        </a:lnTo>
                        <a:lnTo>
                          <a:pt x="69" y="271"/>
                        </a:lnTo>
                        <a:lnTo>
                          <a:pt x="69" y="270"/>
                        </a:lnTo>
                        <a:lnTo>
                          <a:pt x="70" y="270"/>
                        </a:lnTo>
                        <a:lnTo>
                          <a:pt x="73" y="270"/>
                        </a:lnTo>
                        <a:lnTo>
                          <a:pt x="77" y="271"/>
                        </a:lnTo>
                        <a:lnTo>
                          <a:pt x="95" y="280"/>
                        </a:lnTo>
                        <a:lnTo>
                          <a:pt x="103" y="285"/>
                        </a:lnTo>
                        <a:lnTo>
                          <a:pt x="111" y="287"/>
                        </a:lnTo>
                        <a:lnTo>
                          <a:pt x="118" y="289"/>
                        </a:lnTo>
                        <a:lnTo>
                          <a:pt x="125" y="290"/>
                        </a:lnTo>
                        <a:lnTo>
                          <a:pt x="132" y="291"/>
                        </a:lnTo>
                        <a:lnTo>
                          <a:pt x="139" y="292"/>
                        </a:lnTo>
                        <a:lnTo>
                          <a:pt x="142" y="294"/>
                        </a:lnTo>
                        <a:lnTo>
                          <a:pt x="147" y="294"/>
                        </a:lnTo>
                        <a:lnTo>
                          <a:pt x="151" y="292"/>
                        </a:lnTo>
                        <a:lnTo>
                          <a:pt x="157" y="291"/>
                        </a:lnTo>
                        <a:lnTo>
                          <a:pt x="161" y="289"/>
                        </a:lnTo>
                        <a:lnTo>
                          <a:pt x="165" y="286"/>
                        </a:lnTo>
                        <a:lnTo>
                          <a:pt x="168" y="284"/>
                        </a:lnTo>
                        <a:lnTo>
                          <a:pt x="170" y="279"/>
                        </a:lnTo>
                        <a:lnTo>
                          <a:pt x="174" y="271"/>
                        </a:lnTo>
                        <a:lnTo>
                          <a:pt x="175" y="262"/>
                        </a:lnTo>
                        <a:lnTo>
                          <a:pt x="175" y="258"/>
                        </a:lnTo>
                        <a:lnTo>
                          <a:pt x="174" y="254"/>
                        </a:lnTo>
                        <a:lnTo>
                          <a:pt x="172" y="251"/>
                        </a:lnTo>
                        <a:lnTo>
                          <a:pt x="170" y="250"/>
                        </a:lnTo>
                        <a:lnTo>
                          <a:pt x="162" y="247"/>
                        </a:lnTo>
                        <a:lnTo>
                          <a:pt x="152" y="244"/>
                        </a:lnTo>
                        <a:lnTo>
                          <a:pt x="140" y="240"/>
                        </a:lnTo>
                        <a:lnTo>
                          <a:pt x="130" y="235"/>
                        </a:lnTo>
                        <a:lnTo>
                          <a:pt x="112" y="225"/>
                        </a:lnTo>
                        <a:lnTo>
                          <a:pt x="104" y="223"/>
                        </a:lnTo>
                        <a:lnTo>
                          <a:pt x="101" y="222"/>
                        </a:lnTo>
                        <a:lnTo>
                          <a:pt x="97" y="222"/>
                        </a:lnTo>
                        <a:lnTo>
                          <a:pt x="92" y="222"/>
                        </a:lnTo>
                        <a:lnTo>
                          <a:pt x="87" y="221"/>
                        </a:lnTo>
                        <a:lnTo>
                          <a:pt x="83" y="221"/>
                        </a:lnTo>
                        <a:lnTo>
                          <a:pt x="81" y="221"/>
                        </a:lnTo>
                        <a:lnTo>
                          <a:pt x="78" y="222"/>
                        </a:lnTo>
                        <a:lnTo>
                          <a:pt x="72" y="226"/>
                        </a:lnTo>
                        <a:lnTo>
                          <a:pt x="69" y="226"/>
                        </a:lnTo>
                        <a:lnTo>
                          <a:pt x="66" y="225"/>
                        </a:lnTo>
                        <a:lnTo>
                          <a:pt x="51" y="223"/>
                        </a:lnTo>
                        <a:lnTo>
                          <a:pt x="46" y="222"/>
                        </a:lnTo>
                        <a:lnTo>
                          <a:pt x="45" y="221"/>
                        </a:lnTo>
                        <a:lnTo>
                          <a:pt x="47" y="221"/>
                        </a:lnTo>
                        <a:lnTo>
                          <a:pt x="51" y="217"/>
                        </a:lnTo>
                        <a:lnTo>
                          <a:pt x="55" y="214"/>
                        </a:lnTo>
                        <a:lnTo>
                          <a:pt x="55" y="213"/>
                        </a:lnTo>
                        <a:lnTo>
                          <a:pt x="55" y="212"/>
                        </a:lnTo>
                        <a:lnTo>
                          <a:pt x="55" y="211"/>
                        </a:lnTo>
                        <a:lnTo>
                          <a:pt x="52" y="210"/>
                        </a:lnTo>
                        <a:lnTo>
                          <a:pt x="41" y="210"/>
                        </a:lnTo>
                        <a:lnTo>
                          <a:pt x="37" y="210"/>
                        </a:lnTo>
                        <a:lnTo>
                          <a:pt x="36" y="211"/>
                        </a:lnTo>
                        <a:lnTo>
                          <a:pt x="37" y="212"/>
                        </a:lnTo>
                        <a:lnTo>
                          <a:pt x="38" y="213"/>
                        </a:lnTo>
                        <a:lnTo>
                          <a:pt x="38" y="214"/>
                        </a:lnTo>
                        <a:lnTo>
                          <a:pt x="38" y="216"/>
                        </a:lnTo>
                        <a:lnTo>
                          <a:pt x="35" y="218"/>
                        </a:lnTo>
                        <a:lnTo>
                          <a:pt x="31" y="218"/>
                        </a:lnTo>
                        <a:lnTo>
                          <a:pt x="28" y="217"/>
                        </a:lnTo>
                        <a:lnTo>
                          <a:pt x="22" y="226"/>
                        </a:lnTo>
                        <a:lnTo>
                          <a:pt x="15" y="223"/>
                        </a:lnTo>
                        <a:lnTo>
                          <a:pt x="6" y="243"/>
                        </a:lnTo>
                        <a:lnTo>
                          <a:pt x="3" y="243"/>
                        </a:lnTo>
                        <a:lnTo>
                          <a:pt x="0" y="255"/>
                        </a:lnTo>
                        <a:lnTo>
                          <a:pt x="6" y="258"/>
                        </a:lnTo>
                        <a:lnTo>
                          <a:pt x="11" y="266"/>
                        </a:lnTo>
                        <a:lnTo>
                          <a:pt x="17" y="269"/>
                        </a:lnTo>
                        <a:lnTo>
                          <a:pt x="17" y="282"/>
                        </a:lnTo>
                        <a:lnTo>
                          <a:pt x="23" y="299"/>
                        </a:lnTo>
                        <a:lnTo>
                          <a:pt x="22" y="308"/>
                        </a:lnTo>
                        <a:lnTo>
                          <a:pt x="24" y="325"/>
                        </a:lnTo>
                        <a:lnTo>
                          <a:pt x="31" y="329"/>
                        </a:lnTo>
                        <a:lnTo>
                          <a:pt x="37" y="341"/>
                        </a:lnTo>
                        <a:lnTo>
                          <a:pt x="45" y="346"/>
                        </a:lnTo>
                        <a:lnTo>
                          <a:pt x="48" y="356"/>
                        </a:lnTo>
                        <a:lnTo>
                          <a:pt x="48" y="370"/>
                        </a:lnTo>
                        <a:lnTo>
                          <a:pt x="38" y="382"/>
                        </a:lnTo>
                        <a:lnTo>
                          <a:pt x="17" y="397"/>
                        </a:lnTo>
                        <a:lnTo>
                          <a:pt x="18" y="400"/>
                        </a:lnTo>
                        <a:lnTo>
                          <a:pt x="19" y="408"/>
                        </a:lnTo>
                        <a:lnTo>
                          <a:pt x="20" y="411"/>
                        </a:lnTo>
                        <a:lnTo>
                          <a:pt x="22" y="414"/>
                        </a:lnTo>
                        <a:lnTo>
                          <a:pt x="27" y="416"/>
                        </a:lnTo>
                        <a:lnTo>
                          <a:pt x="31" y="417"/>
                        </a:lnTo>
                        <a:lnTo>
                          <a:pt x="39" y="418"/>
                        </a:lnTo>
                        <a:lnTo>
                          <a:pt x="46" y="421"/>
                        </a:lnTo>
                        <a:lnTo>
                          <a:pt x="48" y="423"/>
                        </a:lnTo>
                        <a:lnTo>
                          <a:pt x="48" y="424"/>
                        </a:lnTo>
                        <a:lnTo>
                          <a:pt x="46" y="425"/>
                        </a:lnTo>
                        <a:lnTo>
                          <a:pt x="40" y="425"/>
                        </a:lnTo>
                        <a:lnTo>
                          <a:pt x="35" y="425"/>
                        </a:lnTo>
                        <a:lnTo>
                          <a:pt x="30" y="426"/>
                        </a:lnTo>
                        <a:lnTo>
                          <a:pt x="24" y="428"/>
                        </a:lnTo>
                        <a:lnTo>
                          <a:pt x="19" y="430"/>
                        </a:lnTo>
                        <a:lnTo>
                          <a:pt x="14" y="433"/>
                        </a:lnTo>
                        <a:lnTo>
                          <a:pt x="17" y="438"/>
                        </a:lnTo>
                        <a:lnTo>
                          <a:pt x="11" y="445"/>
                        </a:lnTo>
                        <a:lnTo>
                          <a:pt x="10" y="458"/>
                        </a:lnTo>
                        <a:lnTo>
                          <a:pt x="8" y="475"/>
                        </a:lnTo>
                        <a:lnTo>
                          <a:pt x="17" y="501"/>
                        </a:lnTo>
                        <a:lnTo>
                          <a:pt x="33" y="507"/>
                        </a:lnTo>
                        <a:lnTo>
                          <a:pt x="41" y="502"/>
                        </a:lnTo>
                        <a:lnTo>
                          <a:pt x="51" y="506"/>
                        </a:lnTo>
                        <a:lnTo>
                          <a:pt x="54" y="529"/>
                        </a:lnTo>
                        <a:lnTo>
                          <a:pt x="67" y="546"/>
                        </a:lnTo>
                        <a:lnTo>
                          <a:pt x="78" y="546"/>
                        </a:lnTo>
                        <a:lnTo>
                          <a:pt x="82" y="557"/>
                        </a:lnTo>
                        <a:lnTo>
                          <a:pt x="82" y="566"/>
                        </a:lnTo>
                        <a:lnTo>
                          <a:pt x="72" y="567"/>
                        </a:lnTo>
                        <a:lnTo>
                          <a:pt x="76" y="586"/>
                        </a:lnTo>
                        <a:lnTo>
                          <a:pt x="102" y="587"/>
                        </a:lnTo>
                        <a:lnTo>
                          <a:pt x="110" y="600"/>
                        </a:lnTo>
                        <a:lnTo>
                          <a:pt x="122" y="604"/>
                        </a:lnTo>
                        <a:lnTo>
                          <a:pt x="127" y="619"/>
                        </a:lnTo>
                        <a:lnTo>
                          <a:pt x="144" y="626"/>
                        </a:lnTo>
                        <a:lnTo>
                          <a:pt x="165" y="635"/>
                        </a:lnTo>
                        <a:lnTo>
                          <a:pt x="183" y="635"/>
                        </a:lnTo>
                        <a:lnTo>
                          <a:pt x="199" y="636"/>
                        </a:lnTo>
                        <a:lnTo>
                          <a:pt x="202" y="643"/>
                        </a:lnTo>
                        <a:lnTo>
                          <a:pt x="206" y="659"/>
                        </a:lnTo>
                        <a:lnTo>
                          <a:pt x="208" y="667"/>
                        </a:lnTo>
                        <a:lnTo>
                          <a:pt x="201" y="676"/>
                        </a:lnTo>
                        <a:lnTo>
                          <a:pt x="202" y="689"/>
                        </a:lnTo>
                        <a:lnTo>
                          <a:pt x="204" y="691"/>
                        </a:lnTo>
                        <a:lnTo>
                          <a:pt x="214" y="687"/>
                        </a:lnTo>
                        <a:lnTo>
                          <a:pt x="217" y="687"/>
                        </a:lnTo>
                        <a:lnTo>
                          <a:pt x="218" y="688"/>
                        </a:lnTo>
                        <a:lnTo>
                          <a:pt x="218" y="692"/>
                        </a:lnTo>
                        <a:lnTo>
                          <a:pt x="215" y="694"/>
                        </a:lnTo>
                        <a:lnTo>
                          <a:pt x="208" y="698"/>
                        </a:lnTo>
                        <a:lnTo>
                          <a:pt x="205" y="701"/>
                        </a:lnTo>
                        <a:lnTo>
                          <a:pt x="202" y="702"/>
                        </a:lnTo>
                        <a:lnTo>
                          <a:pt x="198" y="702"/>
                        </a:lnTo>
                        <a:lnTo>
                          <a:pt x="196" y="704"/>
                        </a:lnTo>
                        <a:lnTo>
                          <a:pt x="196" y="706"/>
                        </a:lnTo>
                        <a:lnTo>
                          <a:pt x="198" y="709"/>
                        </a:lnTo>
                        <a:lnTo>
                          <a:pt x="201" y="710"/>
                        </a:lnTo>
                        <a:lnTo>
                          <a:pt x="202" y="712"/>
                        </a:lnTo>
                        <a:lnTo>
                          <a:pt x="202" y="713"/>
                        </a:lnTo>
                        <a:lnTo>
                          <a:pt x="201" y="714"/>
                        </a:lnTo>
                        <a:lnTo>
                          <a:pt x="196" y="718"/>
                        </a:lnTo>
                        <a:lnTo>
                          <a:pt x="192" y="721"/>
                        </a:lnTo>
                        <a:lnTo>
                          <a:pt x="190" y="724"/>
                        </a:lnTo>
                        <a:lnTo>
                          <a:pt x="189" y="726"/>
                        </a:lnTo>
                        <a:lnTo>
                          <a:pt x="190" y="730"/>
                        </a:lnTo>
                        <a:lnTo>
                          <a:pt x="194" y="733"/>
                        </a:lnTo>
                        <a:lnTo>
                          <a:pt x="226" y="758"/>
                        </a:lnTo>
                        <a:lnTo>
                          <a:pt x="231" y="761"/>
                        </a:lnTo>
                        <a:lnTo>
                          <a:pt x="238" y="765"/>
                        </a:lnTo>
                        <a:lnTo>
                          <a:pt x="239" y="763"/>
                        </a:lnTo>
                        <a:lnTo>
                          <a:pt x="247" y="757"/>
                        </a:lnTo>
                        <a:lnTo>
                          <a:pt x="272" y="763"/>
                        </a:lnTo>
                        <a:lnTo>
                          <a:pt x="289" y="774"/>
                        </a:lnTo>
                        <a:lnTo>
                          <a:pt x="307" y="775"/>
                        </a:lnTo>
                        <a:lnTo>
                          <a:pt x="322" y="780"/>
                        </a:lnTo>
                        <a:lnTo>
                          <a:pt x="340" y="792"/>
                        </a:lnTo>
                        <a:lnTo>
                          <a:pt x="345" y="798"/>
                        </a:lnTo>
                        <a:lnTo>
                          <a:pt x="363" y="807"/>
                        </a:lnTo>
                        <a:lnTo>
                          <a:pt x="373" y="809"/>
                        </a:lnTo>
                        <a:lnTo>
                          <a:pt x="387" y="798"/>
                        </a:lnTo>
                        <a:lnTo>
                          <a:pt x="384" y="713"/>
                        </a:lnTo>
                        <a:lnTo>
                          <a:pt x="374" y="709"/>
                        </a:lnTo>
                        <a:lnTo>
                          <a:pt x="365" y="704"/>
                        </a:lnTo>
                        <a:lnTo>
                          <a:pt x="364" y="695"/>
                        </a:lnTo>
                        <a:lnTo>
                          <a:pt x="370" y="689"/>
                        </a:lnTo>
                        <a:lnTo>
                          <a:pt x="363" y="674"/>
                        </a:lnTo>
                        <a:lnTo>
                          <a:pt x="346" y="672"/>
                        </a:lnTo>
                        <a:lnTo>
                          <a:pt x="339" y="660"/>
                        </a:lnTo>
                        <a:lnTo>
                          <a:pt x="336" y="647"/>
                        </a:lnTo>
                        <a:lnTo>
                          <a:pt x="341" y="626"/>
                        </a:lnTo>
                        <a:lnTo>
                          <a:pt x="347" y="621"/>
                        </a:lnTo>
                        <a:lnTo>
                          <a:pt x="355" y="629"/>
                        </a:lnTo>
                        <a:lnTo>
                          <a:pt x="363" y="629"/>
                        </a:lnTo>
                        <a:lnTo>
                          <a:pt x="362" y="613"/>
                        </a:lnTo>
                        <a:lnTo>
                          <a:pt x="370" y="603"/>
                        </a:lnTo>
                        <a:lnTo>
                          <a:pt x="392" y="590"/>
                        </a:lnTo>
                        <a:lnTo>
                          <a:pt x="410" y="590"/>
                        </a:lnTo>
                        <a:lnTo>
                          <a:pt x="432" y="604"/>
                        </a:lnTo>
                        <a:lnTo>
                          <a:pt x="469" y="611"/>
                        </a:lnTo>
                        <a:lnTo>
                          <a:pt x="481" y="613"/>
                        </a:lnTo>
                        <a:lnTo>
                          <a:pt x="510" y="614"/>
                        </a:lnTo>
                        <a:lnTo>
                          <a:pt x="540" y="612"/>
                        </a:lnTo>
                        <a:lnTo>
                          <a:pt x="543" y="606"/>
                        </a:lnTo>
                        <a:lnTo>
                          <a:pt x="528" y="596"/>
                        </a:lnTo>
                        <a:lnTo>
                          <a:pt x="524" y="591"/>
                        </a:lnTo>
                        <a:lnTo>
                          <a:pt x="525" y="582"/>
                        </a:lnTo>
                        <a:lnTo>
                          <a:pt x="535" y="577"/>
                        </a:lnTo>
                        <a:lnTo>
                          <a:pt x="535" y="568"/>
                        </a:lnTo>
                        <a:lnTo>
                          <a:pt x="542" y="565"/>
                        </a:lnTo>
                        <a:lnTo>
                          <a:pt x="533" y="559"/>
                        </a:lnTo>
                        <a:lnTo>
                          <a:pt x="531" y="549"/>
                        </a:lnTo>
                        <a:lnTo>
                          <a:pt x="543" y="543"/>
                        </a:lnTo>
                        <a:lnTo>
                          <a:pt x="572" y="539"/>
                        </a:lnTo>
                        <a:lnTo>
                          <a:pt x="592" y="531"/>
                        </a:lnTo>
                        <a:lnTo>
                          <a:pt x="609" y="528"/>
                        </a:lnTo>
                        <a:lnTo>
                          <a:pt x="634" y="516"/>
                        </a:lnTo>
                        <a:lnTo>
                          <a:pt x="642" y="516"/>
                        </a:lnTo>
                        <a:lnTo>
                          <a:pt x="644" y="521"/>
                        </a:lnTo>
                        <a:lnTo>
                          <a:pt x="668" y="520"/>
                        </a:lnTo>
                        <a:lnTo>
                          <a:pt x="672" y="535"/>
                        </a:lnTo>
                        <a:lnTo>
                          <a:pt x="701" y="540"/>
                        </a:lnTo>
                        <a:lnTo>
                          <a:pt x="705" y="546"/>
                        </a:lnTo>
                        <a:lnTo>
                          <a:pt x="727" y="546"/>
                        </a:lnTo>
                        <a:lnTo>
                          <a:pt x="758" y="528"/>
                        </a:lnTo>
                        <a:lnTo>
                          <a:pt x="764" y="525"/>
                        </a:lnTo>
                        <a:lnTo>
                          <a:pt x="819" y="576"/>
                        </a:lnTo>
                        <a:lnTo>
                          <a:pt x="828" y="576"/>
                        </a:lnTo>
                        <a:lnTo>
                          <a:pt x="834" y="568"/>
                        </a:lnTo>
                        <a:lnTo>
                          <a:pt x="850" y="576"/>
                        </a:lnTo>
                        <a:lnTo>
                          <a:pt x="877" y="575"/>
                        </a:lnTo>
                        <a:lnTo>
                          <a:pt x="894" y="587"/>
                        </a:lnTo>
                        <a:lnTo>
                          <a:pt x="900" y="594"/>
                        </a:lnTo>
                        <a:lnTo>
                          <a:pt x="914" y="598"/>
                        </a:lnTo>
                        <a:lnTo>
                          <a:pt x="920" y="605"/>
                        </a:lnTo>
                        <a:lnTo>
                          <a:pt x="946" y="606"/>
                        </a:lnTo>
                        <a:lnTo>
                          <a:pt x="955" y="618"/>
                        </a:lnTo>
                        <a:lnTo>
                          <a:pt x="967" y="618"/>
                        </a:lnTo>
                        <a:lnTo>
                          <a:pt x="973" y="605"/>
                        </a:lnTo>
                        <a:lnTo>
                          <a:pt x="983" y="600"/>
                        </a:lnTo>
                        <a:lnTo>
                          <a:pt x="1001" y="594"/>
                        </a:lnTo>
                        <a:lnTo>
                          <a:pt x="1007" y="583"/>
                        </a:lnTo>
                        <a:lnTo>
                          <a:pt x="1020" y="575"/>
                        </a:lnTo>
                        <a:lnTo>
                          <a:pt x="1041" y="578"/>
                        </a:lnTo>
                        <a:lnTo>
                          <a:pt x="1042" y="582"/>
                        </a:lnTo>
                        <a:lnTo>
                          <a:pt x="1056" y="582"/>
                        </a:lnTo>
                        <a:lnTo>
                          <a:pt x="1059" y="592"/>
                        </a:lnTo>
                        <a:lnTo>
                          <a:pt x="1077" y="593"/>
                        </a:lnTo>
                        <a:lnTo>
                          <a:pt x="1083" y="591"/>
                        </a:lnTo>
                        <a:lnTo>
                          <a:pt x="1097" y="593"/>
                        </a:lnTo>
                        <a:lnTo>
                          <a:pt x="1101" y="600"/>
                        </a:lnTo>
                        <a:lnTo>
                          <a:pt x="1110" y="600"/>
                        </a:lnTo>
                        <a:lnTo>
                          <a:pt x="1106" y="582"/>
                        </a:lnTo>
                        <a:lnTo>
                          <a:pt x="1096" y="576"/>
                        </a:lnTo>
                        <a:lnTo>
                          <a:pt x="1098" y="547"/>
                        </a:lnTo>
                        <a:lnTo>
                          <a:pt x="1118" y="546"/>
                        </a:lnTo>
                        <a:lnTo>
                          <a:pt x="1137" y="549"/>
                        </a:lnTo>
                        <a:lnTo>
                          <a:pt x="1154" y="550"/>
                        </a:lnTo>
                        <a:lnTo>
                          <a:pt x="1161" y="567"/>
                        </a:lnTo>
                        <a:lnTo>
                          <a:pt x="1182" y="583"/>
                        </a:lnTo>
                        <a:lnTo>
                          <a:pt x="1198" y="581"/>
                        </a:lnTo>
                        <a:lnTo>
                          <a:pt x="1216" y="578"/>
                        </a:lnTo>
                        <a:lnTo>
                          <a:pt x="1234" y="575"/>
                        </a:lnTo>
                        <a:lnTo>
                          <a:pt x="1245" y="582"/>
                        </a:lnTo>
                        <a:lnTo>
                          <a:pt x="1257" y="587"/>
                        </a:lnTo>
                        <a:lnTo>
                          <a:pt x="1273" y="590"/>
                        </a:lnTo>
                        <a:lnTo>
                          <a:pt x="1286" y="594"/>
                        </a:lnTo>
                        <a:lnTo>
                          <a:pt x="1303" y="593"/>
                        </a:lnTo>
                        <a:lnTo>
                          <a:pt x="1315" y="592"/>
                        </a:lnTo>
                        <a:lnTo>
                          <a:pt x="1332" y="592"/>
                        </a:lnTo>
                        <a:lnTo>
                          <a:pt x="1342" y="580"/>
                        </a:lnTo>
                        <a:lnTo>
                          <a:pt x="1350" y="571"/>
                        </a:lnTo>
                        <a:lnTo>
                          <a:pt x="1364" y="568"/>
                        </a:lnTo>
                        <a:lnTo>
                          <a:pt x="1373" y="575"/>
                        </a:lnTo>
                        <a:lnTo>
                          <a:pt x="1387" y="575"/>
                        </a:lnTo>
                        <a:lnTo>
                          <a:pt x="1393" y="581"/>
                        </a:lnTo>
                        <a:lnTo>
                          <a:pt x="1402" y="582"/>
                        </a:lnTo>
                        <a:lnTo>
                          <a:pt x="1415" y="578"/>
                        </a:lnTo>
                        <a:lnTo>
                          <a:pt x="1425" y="569"/>
                        </a:lnTo>
                        <a:lnTo>
                          <a:pt x="1428" y="558"/>
                        </a:lnTo>
                        <a:lnTo>
                          <a:pt x="1424" y="545"/>
                        </a:lnTo>
                        <a:lnTo>
                          <a:pt x="1424" y="518"/>
                        </a:lnTo>
                        <a:lnTo>
                          <a:pt x="1413" y="516"/>
                        </a:lnTo>
                        <a:lnTo>
                          <a:pt x="1411" y="493"/>
                        </a:lnTo>
                        <a:lnTo>
                          <a:pt x="1414" y="492"/>
                        </a:lnTo>
                        <a:lnTo>
                          <a:pt x="1416" y="491"/>
                        </a:lnTo>
                        <a:lnTo>
                          <a:pt x="1420" y="492"/>
                        </a:lnTo>
                        <a:lnTo>
                          <a:pt x="1423" y="493"/>
                        </a:lnTo>
                        <a:lnTo>
                          <a:pt x="1428" y="493"/>
                        </a:lnTo>
                        <a:lnTo>
                          <a:pt x="1438" y="491"/>
                        </a:lnTo>
                        <a:lnTo>
                          <a:pt x="1449" y="488"/>
                        </a:lnTo>
                        <a:lnTo>
                          <a:pt x="1455" y="485"/>
                        </a:lnTo>
                        <a:lnTo>
                          <a:pt x="1460" y="485"/>
                        </a:lnTo>
                        <a:lnTo>
                          <a:pt x="1466" y="485"/>
                        </a:lnTo>
                        <a:lnTo>
                          <a:pt x="1471" y="486"/>
                        </a:lnTo>
                        <a:lnTo>
                          <a:pt x="1483" y="491"/>
                        </a:lnTo>
                        <a:lnTo>
                          <a:pt x="1487" y="492"/>
                        </a:lnTo>
                        <a:lnTo>
                          <a:pt x="1490" y="491"/>
                        </a:lnTo>
                        <a:lnTo>
                          <a:pt x="1497" y="490"/>
                        </a:lnTo>
                        <a:lnTo>
                          <a:pt x="1503" y="490"/>
                        </a:lnTo>
                        <a:lnTo>
                          <a:pt x="1506" y="491"/>
                        </a:lnTo>
                        <a:lnTo>
                          <a:pt x="1508" y="492"/>
                        </a:lnTo>
                        <a:lnTo>
                          <a:pt x="1515" y="499"/>
                        </a:lnTo>
                        <a:lnTo>
                          <a:pt x="1521" y="503"/>
                        </a:lnTo>
                        <a:lnTo>
                          <a:pt x="1529" y="508"/>
                        </a:lnTo>
                        <a:lnTo>
                          <a:pt x="1535" y="512"/>
                        </a:lnTo>
                        <a:lnTo>
                          <a:pt x="1539" y="515"/>
                        </a:lnTo>
                        <a:lnTo>
                          <a:pt x="1540" y="517"/>
                        </a:lnTo>
                        <a:lnTo>
                          <a:pt x="1545" y="529"/>
                        </a:lnTo>
                        <a:lnTo>
                          <a:pt x="1549" y="535"/>
                        </a:lnTo>
                        <a:lnTo>
                          <a:pt x="1552" y="537"/>
                        </a:lnTo>
                        <a:lnTo>
                          <a:pt x="1556" y="538"/>
                        </a:lnTo>
                        <a:lnTo>
                          <a:pt x="1562" y="541"/>
                        </a:lnTo>
                        <a:lnTo>
                          <a:pt x="1567" y="546"/>
                        </a:lnTo>
                        <a:lnTo>
                          <a:pt x="1570" y="549"/>
                        </a:lnTo>
                        <a:lnTo>
                          <a:pt x="1572" y="553"/>
                        </a:lnTo>
                        <a:lnTo>
                          <a:pt x="1579" y="555"/>
                        </a:lnTo>
                        <a:lnTo>
                          <a:pt x="1585" y="557"/>
                        </a:lnTo>
                        <a:lnTo>
                          <a:pt x="1598" y="561"/>
                        </a:lnTo>
                        <a:lnTo>
                          <a:pt x="1610" y="566"/>
                        </a:lnTo>
                        <a:lnTo>
                          <a:pt x="1617" y="569"/>
                        </a:lnTo>
                        <a:lnTo>
                          <a:pt x="1622" y="571"/>
                        </a:lnTo>
                        <a:lnTo>
                          <a:pt x="1627" y="571"/>
                        </a:lnTo>
                        <a:lnTo>
                          <a:pt x="1632" y="573"/>
                        </a:lnTo>
                        <a:lnTo>
                          <a:pt x="1635" y="575"/>
                        </a:lnTo>
                        <a:lnTo>
                          <a:pt x="1639" y="581"/>
                        </a:lnTo>
                        <a:lnTo>
                          <a:pt x="1641" y="586"/>
                        </a:lnTo>
                        <a:lnTo>
                          <a:pt x="1644" y="591"/>
                        </a:lnTo>
                        <a:lnTo>
                          <a:pt x="1649" y="593"/>
                        </a:lnTo>
                        <a:lnTo>
                          <a:pt x="1653" y="594"/>
                        </a:lnTo>
                        <a:lnTo>
                          <a:pt x="1659" y="594"/>
                        </a:lnTo>
                        <a:lnTo>
                          <a:pt x="1663" y="592"/>
                        </a:lnTo>
                        <a:lnTo>
                          <a:pt x="1669" y="590"/>
                        </a:lnTo>
                        <a:lnTo>
                          <a:pt x="1673" y="586"/>
                        </a:lnTo>
                        <a:lnTo>
                          <a:pt x="1678" y="582"/>
                        </a:lnTo>
                        <a:lnTo>
                          <a:pt x="1681" y="581"/>
                        </a:lnTo>
                        <a:lnTo>
                          <a:pt x="1685" y="581"/>
                        </a:lnTo>
                        <a:lnTo>
                          <a:pt x="1693" y="592"/>
                        </a:lnTo>
                        <a:lnTo>
                          <a:pt x="1697" y="626"/>
                        </a:lnTo>
                        <a:lnTo>
                          <a:pt x="1705" y="650"/>
                        </a:lnTo>
                        <a:lnTo>
                          <a:pt x="1704" y="661"/>
                        </a:lnTo>
                        <a:lnTo>
                          <a:pt x="1692" y="657"/>
                        </a:lnTo>
                        <a:lnTo>
                          <a:pt x="1680" y="675"/>
                        </a:lnTo>
                        <a:lnTo>
                          <a:pt x="1701" y="704"/>
                        </a:lnTo>
                        <a:lnTo>
                          <a:pt x="1693" y="720"/>
                        </a:lnTo>
                        <a:lnTo>
                          <a:pt x="1702" y="729"/>
                        </a:lnTo>
                        <a:lnTo>
                          <a:pt x="1704" y="725"/>
                        </a:lnTo>
                        <a:lnTo>
                          <a:pt x="1705" y="726"/>
                        </a:lnTo>
                        <a:lnTo>
                          <a:pt x="1707" y="720"/>
                        </a:lnTo>
                        <a:lnTo>
                          <a:pt x="1709" y="714"/>
                        </a:lnTo>
                        <a:lnTo>
                          <a:pt x="1715" y="706"/>
                        </a:lnTo>
                        <a:lnTo>
                          <a:pt x="1718" y="704"/>
                        </a:lnTo>
                        <a:lnTo>
                          <a:pt x="1723" y="702"/>
                        </a:lnTo>
                        <a:lnTo>
                          <a:pt x="1725" y="703"/>
                        </a:lnTo>
                        <a:lnTo>
                          <a:pt x="1726" y="704"/>
                        </a:lnTo>
                        <a:lnTo>
                          <a:pt x="1728" y="709"/>
                        </a:lnTo>
                        <a:lnTo>
                          <a:pt x="1729" y="710"/>
                        </a:lnTo>
                        <a:lnTo>
                          <a:pt x="1730" y="711"/>
                        </a:lnTo>
                        <a:lnTo>
                          <a:pt x="1733" y="711"/>
                        </a:lnTo>
                        <a:lnTo>
                          <a:pt x="1737" y="710"/>
                        </a:lnTo>
                        <a:lnTo>
                          <a:pt x="1742" y="706"/>
                        </a:lnTo>
                        <a:lnTo>
                          <a:pt x="1745" y="704"/>
                        </a:lnTo>
                        <a:lnTo>
                          <a:pt x="1750" y="698"/>
                        </a:lnTo>
                        <a:lnTo>
                          <a:pt x="1753" y="693"/>
                        </a:lnTo>
                        <a:lnTo>
                          <a:pt x="1754" y="688"/>
                        </a:lnTo>
                        <a:lnTo>
                          <a:pt x="1760" y="678"/>
                        </a:lnTo>
                        <a:lnTo>
                          <a:pt x="1763" y="670"/>
                        </a:lnTo>
                        <a:lnTo>
                          <a:pt x="1765" y="661"/>
                        </a:lnTo>
                        <a:lnTo>
                          <a:pt x="1769" y="639"/>
                        </a:lnTo>
                        <a:lnTo>
                          <a:pt x="1770" y="627"/>
                        </a:lnTo>
                        <a:lnTo>
                          <a:pt x="1770" y="617"/>
                        </a:lnTo>
                        <a:lnTo>
                          <a:pt x="1771" y="605"/>
                        </a:lnTo>
                        <a:lnTo>
                          <a:pt x="1772" y="594"/>
                        </a:lnTo>
                        <a:lnTo>
                          <a:pt x="1772" y="584"/>
                        </a:lnTo>
                        <a:lnTo>
                          <a:pt x="1772" y="577"/>
                        </a:lnTo>
                        <a:lnTo>
                          <a:pt x="1769" y="568"/>
                        </a:lnTo>
                        <a:lnTo>
                          <a:pt x="1763" y="558"/>
                        </a:lnTo>
                        <a:lnTo>
                          <a:pt x="1757" y="547"/>
                        </a:lnTo>
                        <a:lnTo>
                          <a:pt x="1756" y="544"/>
                        </a:lnTo>
                        <a:lnTo>
                          <a:pt x="1755" y="540"/>
                        </a:lnTo>
                        <a:lnTo>
                          <a:pt x="1754" y="536"/>
                        </a:lnTo>
                        <a:lnTo>
                          <a:pt x="1752" y="532"/>
                        </a:lnTo>
                        <a:lnTo>
                          <a:pt x="1746" y="528"/>
                        </a:lnTo>
                        <a:lnTo>
                          <a:pt x="1743" y="524"/>
                        </a:lnTo>
                        <a:lnTo>
                          <a:pt x="1739" y="516"/>
                        </a:lnTo>
                        <a:lnTo>
                          <a:pt x="1733" y="500"/>
                        </a:lnTo>
                        <a:lnTo>
                          <a:pt x="1733" y="495"/>
                        </a:lnTo>
                        <a:lnTo>
                          <a:pt x="1732" y="490"/>
                        </a:lnTo>
                        <a:lnTo>
                          <a:pt x="1730" y="486"/>
                        </a:lnTo>
                        <a:lnTo>
                          <a:pt x="1729" y="485"/>
                        </a:lnTo>
                        <a:lnTo>
                          <a:pt x="1726" y="484"/>
                        </a:lnTo>
                        <a:lnTo>
                          <a:pt x="1720" y="483"/>
                        </a:lnTo>
                        <a:lnTo>
                          <a:pt x="1715" y="480"/>
                        </a:lnTo>
                        <a:lnTo>
                          <a:pt x="1710" y="476"/>
                        </a:lnTo>
                        <a:lnTo>
                          <a:pt x="1709" y="474"/>
                        </a:lnTo>
                        <a:lnTo>
                          <a:pt x="1709" y="471"/>
                        </a:lnTo>
                        <a:lnTo>
                          <a:pt x="1707" y="465"/>
                        </a:lnTo>
                        <a:lnTo>
                          <a:pt x="1702" y="460"/>
                        </a:lnTo>
                        <a:lnTo>
                          <a:pt x="1696" y="455"/>
                        </a:lnTo>
                        <a:lnTo>
                          <a:pt x="1687" y="452"/>
                        </a:lnTo>
                        <a:lnTo>
                          <a:pt x="1678" y="448"/>
                        </a:lnTo>
                        <a:lnTo>
                          <a:pt x="1671" y="445"/>
                        </a:lnTo>
                        <a:lnTo>
                          <a:pt x="1665" y="444"/>
                        </a:lnTo>
                        <a:lnTo>
                          <a:pt x="1660" y="444"/>
                        </a:lnTo>
                        <a:lnTo>
                          <a:pt x="1658" y="445"/>
                        </a:lnTo>
                        <a:lnTo>
                          <a:pt x="1656" y="446"/>
                        </a:lnTo>
                        <a:lnTo>
                          <a:pt x="1655" y="449"/>
                        </a:lnTo>
                        <a:lnTo>
                          <a:pt x="1655" y="452"/>
                        </a:lnTo>
                        <a:lnTo>
                          <a:pt x="1654" y="454"/>
                        </a:lnTo>
                        <a:lnTo>
                          <a:pt x="1653" y="454"/>
                        </a:lnTo>
                        <a:lnTo>
                          <a:pt x="1650" y="456"/>
                        </a:lnTo>
                        <a:lnTo>
                          <a:pt x="1647" y="457"/>
                        </a:lnTo>
                        <a:lnTo>
                          <a:pt x="1646" y="458"/>
                        </a:lnTo>
                        <a:lnTo>
                          <a:pt x="1645" y="455"/>
                        </a:lnTo>
                        <a:lnTo>
                          <a:pt x="1643" y="452"/>
                        </a:lnTo>
                        <a:lnTo>
                          <a:pt x="1640" y="448"/>
                        </a:lnTo>
                        <a:lnTo>
                          <a:pt x="1636" y="447"/>
                        </a:lnTo>
                        <a:lnTo>
                          <a:pt x="1633" y="447"/>
                        </a:lnTo>
                        <a:lnTo>
                          <a:pt x="1633" y="448"/>
                        </a:lnTo>
                        <a:lnTo>
                          <a:pt x="1632" y="449"/>
                        </a:lnTo>
                        <a:lnTo>
                          <a:pt x="1633" y="454"/>
                        </a:lnTo>
                        <a:lnTo>
                          <a:pt x="1633" y="457"/>
                        </a:lnTo>
                        <a:lnTo>
                          <a:pt x="1633" y="458"/>
                        </a:lnTo>
                        <a:lnTo>
                          <a:pt x="1632" y="460"/>
                        </a:lnTo>
                        <a:lnTo>
                          <a:pt x="1630" y="460"/>
                        </a:lnTo>
                        <a:lnTo>
                          <a:pt x="1628" y="458"/>
                        </a:lnTo>
                        <a:lnTo>
                          <a:pt x="1624" y="451"/>
                        </a:lnTo>
                        <a:lnTo>
                          <a:pt x="1622" y="446"/>
                        </a:lnTo>
                        <a:lnTo>
                          <a:pt x="1618" y="444"/>
                        </a:lnTo>
                        <a:lnTo>
                          <a:pt x="1613" y="442"/>
                        </a:lnTo>
                        <a:lnTo>
                          <a:pt x="1606" y="443"/>
                        </a:lnTo>
                        <a:lnTo>
                          <a:pt x="1603" y="444"/>
                        </a:lnTo>
                        <a:lnTo>
                          <a:pt x="1599" y="444"/>
                        </a:lnTo>
                        <a:lnTo>
                          <a:pt x="1597" y="443"/>
                        </a:lnTo>
                        <a:lnTo>
                          <a:pt x="1596" y="441"/>
                        </a:lnTo>
                        <a:lnTo>
                          <a:pt x="1595" y="438"/>
                        </a:lnTo>
                        <a:lnTo>
                          <a:pt x="1595" y="435"/>
                        </a:lnTo>
                        <a:lnTo>
                          <a:pt x="1596" y="430"/>
                        </a:lnTo>
                        <a:lnTo>
                          <a:pt x="1599" y="426"/>
                        </a:lnTo>
                        <a:lnTo>
                          <a:pt x="1603" y="419"/>
                        </a:lnTo>
                        <a:lnTo>
                          <a:pt x="1605" y="410"/>
                        </a:lnTo>
                        <a:lnTo>
                          <a:pt x="1610" y="390"/>
                        </a:lnTo>
                        <a:lnTo>
                          <a:pt x="1615" y="369"/>
                        </a:lnTo>
                        <a:lnTo>
                          <a:pt x="1617" y="361"/>
                        </a:lnTo>
                        <a:lnTo>
                          <a:pt x="1619" y="354"/>
                        </a:lnTo>
                        <a:lnTo>
                          <a:pt x="1625" y="345"/>
                        </a:lnTo>
                        <a:lnTo>
                          <a:pt x="1631" y="338"/>
                        </a:lnTo>
                        <a:lnTo>
                          <a:pt x="1637" y="334"/>
                        </a:lnTo>
                        <a:lnTo>
                          <a:pt x="1644" y="332"/>
                        </a:lnTo>
                        <a:lnTo>
                          <a:pt x="1650" y="331"/>
                        </a:lnTo>
                        <a:lnTo>
                          <a:pt x="1654" y="332"/>
                        </a:lnTo>
                        <a:lnTo>
                          <a:pt x="1658" y="333"/>
                        </a:lnTo>
                        <a:lnTo>
                          <a:pt x="1662" y="336"/>
                        </a:lnTo>
                        <a:lnTo>
                          <a:pt x="1667" y="337"/>
                        </a:lnTo>
                        <a:lnTo>
                          <a:pt x="1669" y="336"/>
                        </a:lnTo>
                        <a:lnTo>
                          <a:pt x="1671" y="335"/>
                        </a:lnTo>
                        <a:lnTo>
                          <a:pt x="1673" y="333"/>
                        </a:lnTo>
                        <a:lnTo>
                          <a:pt x="1676" y="331"/>
                        </a:lnTo>
                        <a:lnTo>
                          <a:pt x="1679" y="329"/>
                        </a:lnTo>
                        <a:lnTo>
                          <a:pt x="1685" y="328"/>
                        </a:lnTo>
                        <a:lnTo>
                          <a:pt x="1691" y="328"/>
                        </a:lnTo>
                        <a:lnTo>
                          <a:pt x="1696" y="327"/>
                        </a:lnTo>
                        <a:lnTo>
                          <a:pt x="1699" y="324"/>
                        </a:lnTo>
                        <a:lnTo>
                          <a:pt x="1702" y="321"/>
                        </a:lnTo>
                        <a:lnTo>
                          <a:pt x="1706" y="317"/>
                        </a:lnTo>
                        <a:lnTo>
                          <a:pt x="1710" y="316"/>
                        </a:lnTo>
                        <a:lnTo>
                          <a:pt x="1717" y="315"/>
                        </a:lnTo>
                        <a:lnTo>
                          <a:pt x="1736" y="316"/>
                        </a:lnTo>
                        <a:lnTo>
                          <a:pt x="1742" y="317"/>
                        </a:lnTo>
                        <a:lnTo>
                          <a:pt x="1743" y="318"/>
                        </a:lnTo>
                        <a:lnTo>
                          <a:pt x="1741" y="319"/>
                        </a:lnTo>
                        <a:lnTo>
                          <a:pt x="1736" y="322"/>
                        </a:lnTo>
                        <a:lnTo>
                          <a:pt x="1735" y="325"/>
                        </a:lnTo>
                        <a:lnTo>
                          <a:pt x="1736" y="327"/>
                        </a:lnTo>
                        <a:lnTo>
                          <a:pt x="1739" y="328"/>
                        </a:lnTo>
                        <a:lnTo>
                          <a:pt x="1744" y="328"/>
                        </a:lnTo>
                        <a:lnTo>
                          <a:pt x="1748" y="327"/>
                        </a:lnTo>
                        <a:lnTo>
                          <a:pt x="1757" y="324"/>
                        </a:lnTo>
                        <a:lnTo>
                          <a:pt x="1761" y="323"/>
                        </a:lnTo>
                        <a:lnTo>
                          <a:pt x="1765" y="321"/>
                        </a:lnTo>
                        <a:lnTo>
                          <a:pt x="1770" y="318"/>
                        </a:lnTo>
                        <a:lnTo>
                          <a:pt x="1773" y="318"/>
                        </a:lnTo>
                        <a:lnTo>
                          <a:pt x="1776" y="317"/>
                        </a:lnTo>
                        <a:lnTo>
                          <a:pt x="1780" y="315"/>
                        </a:lnTo>
                        <a:lnTo>
                          <a:pt x="1780" y="313"/>
                        </a:lnTo>
                        <a:lnTo>
                          <a:pt x="1780" y="312"/>
                        </a:lnTo>
                        <a:lnTo>
                          <a:pt x="1778" y="310"/>
                        </a:lnTo>
                        <a:lnTo>
                          <a:pt x="1774" y="309"/>
                        </a:lnTo>
                        <a:lnTo>
                          <a:pt x="1771" y="309"/>
                        </a:lnTo>
                        <a:lnTo>
                          <a:pt x="1766" y="309"/>
                        </a:lnTo>
                        <a:lnTo>
                          <a:pt x="1760" y="310"/>
                        </a:lnTo>
                        <a:lnTo>
                          <a:pt x="1756" y="309"/>
                        </a:lnTo>
                        <a:lnTo>
                          <a:pt x="1754" y="308"/>
                        </a:lnTo>
                        <a:lnTo>
                          <a:pt x="1753" y="305"/>
                        </a:lnTo>
                        <a:lnTo>
                          <a:pt x="1753" y="299"/>
                        </a:lnTo>
                        <a:lnTo>
                          <a:pt x="1755" y="278"/>
                        </a:lnTo>
                        <a:lnTo>
                          <a:pt x="1757" y="263"/>
                        </a:lnTo>
                        <a:lnTo>
                          <a:pt x="1760" y="258"/>
                        </a:lnTo>
                        <a:lnTo>
                          <a:pt x="1761" y="253"/>
                        </a:lnTo>
                        <a:lnTo>
                          <a:pt x="1764" y="251"/>
                        </a:lnTo>
                        <a:lnTo>
                          <a:pt x="1769" y="250"/>
                        </a:lnTo>
                        <a:lnTo>
                          <a:pt x="1780" y="249"/>
                        </a:lnTo>
                        <a:lnTo>
                          <a:pt x="1783" y="249"/>
                        </a:lnTo>
                        <a:lnTo>
                          <a:pt x="1787" y="247"/>
                        </a:lnTo>
                        <a:lnTo>
                          <a:pt x="1790" y="245"/>
                        </a:lnTo>
                        <a:lnTo>
                          <a:pt x="1791" y="247"/>
                        </a:lnTo>
                        <a:lnTo>
                          <a:pt x="1792" y="249"/>
                        </a:lnTo>
                        <a:lnTo>
                          <a:pt x="1793" y="253"/>
                        </a:lnTo>
                        <a:lnTo>
                          <a:pt x="1793" y="258"/>
                        </a:lnTo>
                        <a:lnTo>
                          <a:pt x="1793" y="262"/>
                        </a:lnTo>
                        <a:lnTo>
                          <a:pt x="1796" y="267"/>
                        </a:lnTo>
                        <a:lnTo>
                          <a:pt x="1798" y="269"/>
                        </a:lnTo>
                        <a:lnTo>
                          <a:pt x="1801" y="270"/>
                        </a:lnTo>
                        <a:lnTo>
                          <a:pt x="1805" y="270"/>
                        </a:lnTo>
                        <a:lnTo>
                          <a:pt x="1808" y="270"/>
                        </a:lnTo>
                        <a:lnTo>
                          <a:pt x="1810" y="272"/>
                        </a:lnTo>
                        <a:lnTo>
                          <a:pt x="1812" y="276"/>
                        </a:lnTo>
                        <a:lnTo>
                          <a:pt x="1816" y="276"/>
                        </a:lnTo>
                        <a:lnTo>
                          <a:pt x="1817" y="276"/>
                        </a:lnTo>
                        <a:lnTo>
                          <a:pt x="1818" y="275"/>
                        </a:lnTo>
                        <a:lnTo>
                          <a:pt x="1819" y="271"/>
                        </a:lnTo>
                        <a:lnTo>
                          <a:pt x="1819" y="268"/>
                        </a:lnTo>
                        <a:lnTo>
                          <a:pt x="1820" y="259"/>
                        </a:lnTo>
                        <a:lnTo>
                          <a:pt x="1822" y="251"/>
                        </a:lnTo>
                        <a:lnTo>
                          <a:pt x="1822" y="245"/>
                        </a:lnTo>
                        <a:lnTo>
                          <a:pt x="1822" y="244"/>
                        </a:lnTo>
                        <a:lnTo>
                          <a:pt x="1821" y="243"/>
                        </a:lnTo>
                        <a:lnTo>
                          <a:pt x="1819" y="242"/>
                        </a:lnTo>
                        <a:lnTo>
                          <a:pt x="1816" y="240"/>
                        </a:lnTo>
                        <a:lnTo>
                          <a:pt x="1810" y="233"/>
                        </a:lnTo>
                        <a:lnTo>
                          <a:pt x="1809" y="229"/>
                        </a:lnTo>
                        <a:lnTo>
                          <a:pt x="1808" y="225"/>
                        </a:lnTo>
                        <a:lnTo>
                          <a:pt x="1809" y="222"/>
                        </a:lnTo>
                        <a:lnTo>
                          <a:pt x="1813" y="220"/>
                        </a:lnTo>
                        <a:lnTo>
                          <a:pt x="1820" y="217"/>
                        </a:lnTo>
                        <a:lnTo>
                          <a:pt x="1824" y="218"/>
                        </a:lnTo>
                        <a:lnTo>
                          <a:pt x="1826" y="221"/>
                        </a:lnTo>
                        <a:lnTo>
                          <a:pt x="1828" y="226"/>
                        </a:lnTo>
                        <a:lnTo>
                          <a:pt x="1829" y="234"/>
                        </a:lnTo>
                        <a:lnTo>
                          <a:pt x="1831" y="243"/>
                        </a:lnTo>
                        <a:lnTo>
                          <a:pt x="1835" y="250"/>
                        </a:lnTo>
                        <a:lnTo>
                          <a:pt x="1836" y="252"/>
                        </a:lnTo>
                        <a:lnTo>
                          <a:pt x="1838" y="253"/>
                        </a:lnTo>
                        <a:lnTo>
                          <a:pt x="1840" y="253"/>
                        </a:lnTo>
                        <a:lnTo>
                          <a:pt x="1843" y="255"/>
                        </a:lnTo>
                        <a:lnTo>
                          <a:pt x="1846" y="259"/>
                        </a:lnTo>
                        <a:lnTo>
                          <a:pt x="1849" y="263"/>
                        </a:lnTo>
                        <a:lnTo>
                          <a:pt x="1853" y="266"/>
                        </a:lnTo>
                        <a:lnTo>
                          <a:pt x="1854" y="266"/>
                        </a:lnTo>
                        <a:lnTo>
                          <a:pt x="1854" y="267"/>
                        </a:lnTo>
                        <a:lnTo>
                          <a:pt x="1853" y="269"/>
                        </a:lnTo>
                        <a:lnTo>
                          <a:pt x="1852" y="272"/>
                        </a:lnTo>
                        <a:lnTo>
                          <a:pt x="1848" y="275"/>
                        </a:lnTo>
                        <a:lnTo>
                          <a:pt x="1846" y="277"/>
                        </a:lnTo>
                        <a:lnTo>
                          <a:pt x="1844" y="281"/>
                        </a:lnTo>
                        <a:lnTo>
                          <a:pt x="1843" y="289"/>
                        </a:lnTo>
                        <a:lnTo>
                          <a:pt x="1842" y="303"/>
                        </a:lnTo>
                        <a:lnTo>
                          <a:pt x="1840" y="316"/>
                        </a:lnTo>
                        <a:lnTo>
                          <a:pt x="1839" y="328"/>
                        </a:lnTo>
                        <a:lnTo>
                          <a:pt x="1839" y="338"/>
                        </a:lnTo>
                        <a:lnTo>
                          <a:pt x="1840" y="343"/>
                        </a:lnTo>
                        <a:lnTo>
                          <a:pt x="1843" y="346"/>
                        </a:lnTo>
                        <a:lnTo>
                          <a:pt x="1847" y="356"/>
                        </a:lnTo>
                        <a:lnTo>
                          <a:pt x="1852" y="371"/>
                        </a:lnTo>
                        <a:lnTo>
                          <a:pt x="1858" y="386"/>
                        </a:lnTo>
                        <a:lnTo>
                          <a:pt x="1863" y="392"/>
                        </a:lnTo>
                        <a:lnTo>
                          <a:pt x="1867" y="398"/>
                        </a:lnTo>
                        <a:lnTo>
                          <a:pt x="1881" y="409"/>
                        </a:lnTo>
                        <a:lnTo>
                          <a:pt x="1896" y="425"/>
                        </a:lnTo>
                        <a:lnTo>
                          <a:pt x="1912" y="439"/>
                        </a:lnTo>
                        <a:lnTo>
                          <a:pt x="1925" y="451"/>
                        </a:lnTo>
                        <a:lnTo>
                          <a:pt x="1935" y="461"/>
                        </a:lnTo>
                        <a:lnTo>
                          <a:pt x="1944" y="470"/>
                        </a:lnTo>
                        <a:lnTo>
                          <a:pt x="1951" y="476"/>
                        </a:lnTo>
                        <a:lnTo>
                          <a:pt x="1954" y="478"/>
                        </a:lnTo>
                        <a:lnTo>
                          <a:pt x="1955" y="476"/>
                        </a:lnTo>
                        <a:lnTo>
                          <a:pt x="1959" y="464"/>
                        </a:lnTo>
                        <a:lnTo>
                          <a:pt x="1960" y="457"/>
                        </a:lnTo>
                        <a:lnTo>
                          <a:pt x="1960" y="454"/>
                        </a:lnTo>
                        <a:lnTo>
                          <a:pt x="1959" y="449"/>
                        </a:lnTo>
                        <a:lnTo>
                          <a:pt x="1958" y="444"/>
                        </a:lnTo>
                        <a:lnTo>
                          <a:pt x="1958" y="437"/>
                        </a:lnTo>
                        <a:lnTo>
                          <a:pt x="1959" y="433"/>
                        </a:lnTo>
                        <a:lnTo>
                          <a:pt x="1959" y="429"/>
                        </a:lnTo>
                        <a:lnTo>
                          <a:pt x="1957" y="426"/>
                        </a:lnTo>
                        <a:lnTo>
                          <a:pt x="1954" y="420"/>
                        </a:lnTo>
                        <a:lnTo>
                          <a:pt x="1953" y="412"/>
                        </a:lnTo>
                        <a:lnTo>
                          <a:pt x="1953" y="406"/>
                        </a:lnTo>
                        <a:lnTo>
                          <a:pt x="1953" y="404"/>
                        </a:lnTo>
                        <a:lnTo>
                          <a:pt x="1955" y="402"/>
                        </a:lnTo>
                        <a:lnTo>
                          <a:pt x="1959" y="400"/>
                        </a:lnTo>
                        <a:lnTo>
                          <a:pt x="1960" y="397"/>
                        </a:lnTo>
                        <a:lnTo>
                          <a:pt x="1960" y="393"/>
                        </a:lnTo>
                        <a:lnTo>
                          <a:pt x="1960" y="391"/>
                        </a:lnTo>
                        <a:lnTo>
                          <a:pt x="1959" y="390"/>
                        </a:lnTo>
                        <a:lnTo>
                          <a:pt x="1956" y="387"/>
                        </a:lnTo>
                        <a:lnTo>
                          <a:pt x="1953" y="381"/>
                        </a:lnTo>
                        <a:lnTo>
                          <a:pt x="1949" y="377"/>
                        </a:lnTo>
                        <a:lnTo>
                          <a:pt x="1946" y="373"/>
                        </a:lnTo>
                        <a:lnTo>
                          <a:pt x="1944" y="370"/>
                        </a:lnTo>
                        <a:lnTo>
                          <a:pt x="1942" y="365"/>
                        </a:lnTo>
                        <a:lnTo>
                          <a:pt x="1942" y="364"/>
                        </a:lnTo>
                        <a:lnTo>
                          <a:pt x="1942" y="363"/>
                        </a:lnTo>
                        <a:lnTo>
                          <a:pt x="1944" y="362"/>
                        </a:lnTo>
                        <a:lnTo>
                          <a:pt x="1946" y="363"/>
                        </a:lnTo>
                        <a:lnTo>
                          <a:pt x="1948" y="364"/>
                        </a:lnTo>
                        <a:lnTo>
                          <a:pt x="1950" y="364"/>
                        </a:lnTo>
                        <a:lnTo>
                          <a:pt x="1953" y="363"/>
                        </a:lnTo>
                        <a:lnTo>
                          <a:pt x="1954" y="362"/>
                        </a:lnTo>
                        <a:lnTo>
                          <a:pt x="1954" y="361"/>
                        </a:lnTo>
                        <a:lnTo>
                          <a:pt x="1954" y="359"/>
                        </a:lnTo>
                        <a:lnTo>
                          <a:pt x="1953" y="358"/>
                        </a:lnTo>
                        <a:lnTo>
                          <a:pt x="1950" y="356"/>
                        </a:lnTo>
                        <a:lnTo>
                          <a:pt x="1944" y="352"/>
                        </a:lnTo>
                        <a:lnTo>
                          <a:pt x="1940" y="351"/>
                        </a:lnTo>
                        <a:lnTo>
                          <a:pt x="1937" y="351"/>
                        </a:lnTo>
                        <a:lnTo>
                          <a:pt x="1931" y="350"/>
                        </a:lnTo>
                        <a:lnTo>
                          <a:pt x="1925" y="347"/>
                        </a:lnTo>
                        <a:lnTo>
                          <a:pt x="1919" y="343"/>
                        </a:lnTo>
                        <a:lnTo>
                          <a:pt x="1918" y="342"/>
                        </a:lnTo>
                        <a:lnTo>
                          <a:pt x="1917" y="340"/>
                        </a:lnTo>
                        <a:lnTo>
                          <a:pt x="1917" y="334"/>
                        </a:lnTo>
                        <a:lnTo>
                          <a:pt x="1917" y="328"/>
                        </a:lnTo>
                        <a:lnTo>
                          <a:pt x="1914" y="324"/>
                        </a:lnTo>
                        <a:lnTo>
                          <a:pt x="1913" y="323"/>
                        </a:lnTo>
                        <a:lnTo>
                          <a:pt x="1911" y="322"/>
                        </a:lnTo>
                        <a:lnTo>
                          <a:pt x="1909" y="323"/>
                        </a:lnTo>
                        <a:lnTo>
                          <a:pt x="1907" y="324"/>
                        </a:lnTo>
                        <a:lnTo>
                          <a:pt x="1900" y="326"/>
                        </a:lnTo>
                        <a:lnTo>
                          <a:pt x="1898" y="327"/>
                        </a:lnTo>
                        <a:lnTo>
                          <a:pt x="1894" y="328"/>
                        </a:lnTo>
                        <a:lnTo>
                          <a:pt x="1892" y="327"/>
                        </a:lnTo>
                        <a:lnTo>
                          <a:pt x="1891" y="325"/>
                        </a:lnTo>
                        <a:lnTo>
                          <a:pt x="1889" y="319"/>
                        </a:lnTo>
                        <a:lnTo>
                          <a:pt x="1886" y="313"/>
                        </a:lnTo>
                        <a:lnTo>
                          <a:pt x="1885" y="303"/>
                        </a:lnTo>
                        <a:lnTo>
                          <a:pt x="1883" y="291"/>
                        </a:lnTo>
                        <a:lnTo>
                          <a:pt x="1883" y="286"/>
                        </a:lnTo>
                        <a:lnTo>
                          <a:pt x="1884" y="284"/>
                        </a:lnTo>
                        <a:lnTo>
                          <a:pt x="1886" y="282"/>
                        </a:lnTo>
                        <a:lnTo>
                          <a:pt x="1891" y="281"/>
                        </a:lnTo>
                        <a:lnTo>
                          <a:pt x="1895" y="281"/>
                        </a:lnTo>
                        <a:lnTo>
                          <a:pt x="1899" y="280"/>
                        </a:lnTo>
                        <a:lnTo>
                          <a:pt x="1899" y="279"/>
                        </a:lnTo>
                        <a:lnTo>
                          <a:pt x="1899" y="277"/>
                        </a:lnTo>
                        <a:lnTo>
                          <a:pt x="1899" y="272"/>
                        </a:lnTo>
                        <a:lnTo>
                          <a:pt x="1900" y="267"/>
                        </a:lnTo>
                        <a:lnTo>
                          <a:pt x="1901" y="266"/>
                        </a:lnTo>
                        <a:lnTo>
                          <a:pt x="1902" y="266"/>
                        </a:lnTo>
                        <a:lnTo>
                          <a:pt x="1903" y="267"/>
                        </a:lnTo>
                        <a:lnTo>
                          <a:pt x="1905" y="269"/>
                        </a:lnTo>
                        <a:lnTo>
                          <a:pt x="1909" y="276"/>
                        </a:lnTo>
                        <a:lnTo>
                          <a:pt x="1911" y="279"/>
                        </a:lnTo>
                        <a:lnTo>
                          <a:pt x="1912" y="280"/>
                        </a:lnTo>
                        <a:lnTo>
                          <a:pt x="1914" y="279"/>
                        </a:lnTo>
                        <a:lnTo>
                          <a:pt x="1918" y="276"/>
                        </a:lnTo>
                        <a:lnTo>
                          <a:pt x="1923" y="270"/>
                        </a:lnTo>
                        <a:lnTo>
                          <a:pt x="1930" y="267"/>
                        </a:lnTo>
                        <a:lnTo>
                          <a:pt x="1938" y="264"/>
                        </a:lnTo>
                        <a:lnTo>
                          <a:pt x="1941" y="263"/>
                        </a:lnTo>
                        <a:lnTo>
                          <a:pt x="1946" y="264"/>
                        </a:lnTo>
                        <a:lnTo>
                          <a:pt x="1953" y="266"/>
                        </a:lnTo>
                        <a:lnTo>
                          <a:pt x="1957" y="266"/>
                        </a:lnTo>
                        <a:lnTo>
                          <a:pt x="1958" y="266"/>
                        </a:lnTo>
                        <a:lnTo>
                          <a:pt x="1959" y="264"/>
                        </a:lnTo>
                        <a:lnTo>
                          <a:pt x="1959" y="259"/>
                        </a:lnTo>
                        <a:lnTo>
                          <a:pt x="1959" y="253"/>
                        </a:lnTo>
                        <a:lnTo>
                          <a:pt x="1960" y="247"/>
                        </a:lnTo>
                        <a:lnTo>
                          <a:pt x="1963" y="233"/>
                        </a:lnTo>
                        <a:lnTo>
                          <a:pt x="1964" y="224"/>
                        </a:lnTo>
                        <a:lnTo>
                          <a:pt x="1965" y="216"/>
                        </a:lnTo>
                        <a:lnTo>
                          <a:pt x="1966" y="213"/>
                        </a:lnTo>
                        <a:lnTo>
                          <a:pt x="1968" y="211"/>
                        </a:lnTo>
                        <a:lnTo>
                          <a:pt x="1971" y="208"/>
                        </a:lnTo>
                        <a:lnTo>
                          <a:pt x="1974" y="208"/>
                        </a:lnTo>
                        <a:lnTo>
                          <a:pt x="1981" y="207"/>
                        </a:lnTo>
                        <a:lnTo>
                          <a:pt x="1986" y="205"/>
                        </a:lnTo>
                        <a:lnTo>
                          <a:pt x="1988" y="203"/>
                        </a:lnTo>
                        <a:lnTo>
                          <a:pt x="1988" y="202"/>
                        </a:lnTo>
                        <a:lnTo>
                          <a:pt x="1987" y="199"/>
                        </a:lnTo>
                        <a:lnTo>
                          <a:pt x="1985" y="197"/>
                        </a:lnTo>
                        <a:lnTo>
                          <a:pt x="1969" y="190"/>
                        </a:lnTo>
                        <a:lnTo>
                          <a:pt x="1963" y="187"/>
                        </a:lnTo>
                        <a:lnTo>
                          <a:pt x="1957" y="186"/>
                        </a:lnTo>
                        <a:lnTo>
                          <a:pt x="1955" y="185"/>
                        </a:lnTo>
                        <a:lnTo>
                          <a:pt x="1953" y="184"/>
                        </a:lnTo>
                        <a:lnTo>
                          <a:pt x="1949" y="180"/>
                        </a:lnTo>
                        <a:lnTo>
                          <a:pt x="1945" y="176"/>
                        </a:lnTo>
                        <a:lnTo>
                          <a:pt x="1944" y="175"/>
                        </a:lnTo>
                        <a:lnTo>
                          <a:pt x="1941" y="175"/>
                        </a:lnTo>
                        <a:lnTo>
                          <a:pt x="1938" y="175"/>
                        </a:lnTo>
                        <a:lnTo>
                          <a:pt x="1934" y="176"/>
                        </a:lnTo>
                        <a:lnTo>
                          <a:pt x="1928" y="177"/>
                        </a:lnTo>
                        <a:lnTo>
                          <a:pt x="1922" y="176"/>
                        </a:lnTo>
                        <a:lnTo>
                          <a:pt x="1916" y="175"/>
                        </a:lnTo>
                        <a:lnTo>
                          <a:pt x="1910" y="173"/>
                        </a:lnTo>
                        <a:lnTo>
                          <a:pt x="1909" y="170"/>
                        </a:lnTo>
                        <a:lnTo>
                          <a:pt x="1909" y="169"/>
                        </a:lnTo>
                        <a:lnTo>
                          <a:pt x="1910" y="168"/>
                        </a:lnTo>
                        <a:lnTo>
                          <a:pt x="1913" y="167"/>
                        </a:lnTo>
                        <a:lnTo>
                          <a:pt x="1922" y="167"/>
                        </a:lnTo>
                        <a:lnTo>
                          <a:pt x="1931" y="167"/>
                        </a:lnTo>
                        <a:lnTo>
                          <a:pt x="1936" y="166"/>
                        </a:lnTo>
                        <a:lnTo>
                          <a:pt x="1938" y="165"/>
                        </a:lnTo>
                        <a:lnTo>
                          <a:pt x="1939" y="161"/>
                        </a:lnTo>
                        <a:lnTo>
                          <a:pt x="1938" y="158"/>
                        </a:lnTo>
                        <a:lnTo>
                          <a:pt x="1936" y="153"/>
                        </a:lnTo>
                        <a:lnTo>
                          <a:pt x="1934" y="149"/>
                        </a:lnTo>
                        <a:lnTo>
                          <a:pt x="1928" y="143"/>
                        </a:lnTo>
                        <a:lnTo>
                          <a:pt x="1925" y="140"/>
                        </a:lnTo>
                        <a:lnTo>
                          <a:pt x="1923" y="138"/>
                        </a:lnTo>
                        <a:lnTo>
                          <a:pt x="1926" y="138"/>
                        </a:lnTo>
                        <a:lnTo>
                          <a:pt x="1929" y="135"/>
                        </a:lnTo>
                        <a:lnTo>
                          <a:pt x="1934" y="135"/>
                        </a:lnTo>
                        <a:lnTo>
                          <a:pt x="1938" y="137"/>
                        </a:lnTo>
                        <a:lnTo>
                          <a:pt x="1942" y="141"/>
                        </a:lnTo>
                        <a:lnTo>
                          <a:pt x="1945" y="143"/>
                        </a:lnTo>
                        <a:lnTo>
                          <a:pt x="1948" y="146"/>
                        </a:lnTo>
                        <a:lnTo>
                          <a:pt x="1954" y="147"/>
                        </a:lnTo>
                        <a:lnTo>
                          <a:pt x="1959" y="147"/>
                        </a:lnTo>
                        <a:lnTo>
                          <a:pt x="1963" y="146"/>
                        </a:lnTo>
                        <a:lnTo>
                          <a:pt x="1966" y="144"/>
                        </a:lnTo>
                        <a:lnTo>
                          <a:pt x="1969" y="146"/>
                        </a:lnTo>
                        <a:lnTo>
                          <a:pt x="1977" y="150"/>
                        </a:lnTo>
                        <a:lnTo>
                          <a:pt x="1984" y="152"/>
                        </a:lnTo>
                        <a:lnTo>
                          <a:pt x="1988" y="153"/>
                        </a:lnTo>
                        <a:lnTo>
                          <a:pt x="2001" y="152"/>
                        </a:lnTo>
                        <a:lnTo>
                          <a:pt x="2005" y="152"/>
                        </a:lnTo>
                        <a:lnTo>
                          <a:pt x="2011" y="152"/>
                        </a:lnTo>
                        <a:lnTo>
                          <a:pt x="2015" y="152"/>
                        </a:lnTo>
                        <a:lnTo>
                          <a:pt x="2021" y="151"/>
                        </a:lnTo>
                        <a:lnTo>
                          <a:pt x="2025" y="150"/>
                        </a:lnTo>
                        <a:lnTo>
                          <a:pt x="2027" y="149"/>
                        </a:lnTo>
                        <a:lnTo>
                          <a:pt x="2020" y="144"/>
                        </a:lnTo>
                        <a:lnTo>
                          <a:pt x="2012" y="140"/>
                        </a:lnTo>
                        <a:lnTo>
                          <a:pt x="2003" y="137"/>
                        </a:lnTo>
                        <a:lnTo>
                          <a:pt x="1999" y="134"/>
                        </a:lnTo>
                        <a:lnTo>
                          <a:pt x="2001" y="133"/>
                        </a:lnTo>
                        <a:lnTo>
                          <a:pt x="2008" y="133"/>
                        </a:lnTo>
                        <a:lnTo>
                          <a:pt x="2012" y="131"/>
                        </a:lnTo>
                        <a:lnTo>
                          <a:pt x="2013" y="128"/>
                        </a:lnTo>
                        <a:lnTo>
                          <a:pt x="2013" y="124"/>
                        </a:lnTo>
                        <a:lnTo>
                          <a:pt x="2013" y="122"/>
                        </a:lnTo>
                        <a:lnTo>
                          <a:pt x="2014" y="119"/>
                        </a:lnTo>
                        <a:lnTo>
                          <a:pt x="2014" y="115"/>
                        </a:lnTo>
                        <a:lnTo>
                          <a:pt x="2013" y="115"/>
                        </a:lnTo>
                        <a:lnTo>
                          <a:pt x="2011" y="115"/>
                        </a:lnTo>
                        <a:lnTo>
                          <a:pt x="2005" y="115"/>
                        </a:lnTo>
                        <a:lnTo>
                          <a:pt x="1996" y="113"/>
                        </a:lnTo>
                        <a:lnTo>
                          <a:pt x="1988" y="112"/>
                        </a:lnTo>
                        <a:lnTo>
                          <a:pt x="1981" y="109"/>
                        </a:lnTo>
                        <a:lnTo>
                          <a:pt x="1975" y="106"/>
                        </a:lnTo>
                        <a:lnTo>
                          <a:pt x="1968" y="105"/>
                        </a:lnTo>
                        <a:lnTo>
                          <a:pt x="1963" y="105"/>
                        </a:lnTo>
                        <a:lnTo>
                          <a:pt x="1962" y="106"/>
                        </a:lnTo>
                        <a:lnTo>
                          <a:pt x="1960" y="107"/>
                        </a:lnTo>
                        <a:lnTo>
                          <a:pt x="1960" y="110"/>
                        </a:lnTo>
                        <a:lnTo>
                          <a:pt x="1962" y="112"/>
                        </a:lnTo>
                        <a:lnTo>
                          <a:pt x="1966" y="115"/>
                        </a:lnTo>
                        <a:lnTo>
                          <a:pt x="1971" y="120"/>
                        </a:lnTo>
                        <a:lnTo>
                          <a:pt x="1973" y="122"/>
                        </a:lnTo>
                        <a:lnTo>
                          <a:pt x="1973" y="124"/>
                        </a:lnTo>
                        <a:lnTo>
                          <a:pt x="1972" y="125"/>
                        </a:lnTo>
                        <a:lnTo>
                          <a:pt x="1969" y="127"/>
                        </a:lnTo>
                        <a:lnTo>
                          <a:pt x="1964" y="125"/>
                        </a:lnTo>
                        <a:lnTo>
                          <a:pt x="1946" y="116"/>
                        </a:lnTo>
                        <a:lnTo>
                          <a:pt x="1925" y="105"/>
                        </a:lnTo>
                        <a:lnTo>
                          <a:pt x="1913" y="102"/>
                        </a:lnTo>
                        <a:lnTo>
                          <a:pt x="1903" y="100"/>
                        </a:lnTo>
                        <a:lnTo>
                          <a:pt x="1892" y="97"/>
                        </a:lnTo>
                        <a:lnTo>
                          <a:pt x="1883" y="95"/>
                        </a:lnTo>
                        <a:lnTo>
                          <a:pt x="1874" y="93"/>
                        </a:lnTo>
                        <a:lnTo>
                          <a:pt x="1868" y="93"/>
                        </a:lnTo>
                        <a:lnTo>
                          <a:pt x="1862" y="93"/>
                        </a:lnTo>
                        <a:lnTo>
                          <a:pt x="1855" y="92"/>
                        </a:lnTo>
                        <a:lnTo>
                          <a:pt x="1842" y="90"/>
                        </a:lnTo>
                        <a:lnTo>
                          <a:pt x="1837" y="87"/>
                        </a:lnTo>
                        <a:lnTo>
                          <a:pt x="1834" y="85"/>
                        </a:lnTo>
                        <a:lnTo>
                          <a:pt x="1830" y="83"/>
                        </a:lnTo>
                        <a:lnTo>
                          <a:pt x="1829" y="83"/>
                        </a:lnTo>
                        <a:lnTo>
                          <a:pt x="1828" y="83"/>
                        </a:lnTo>
                        <a:lnTo>
                          <a:pt x="1826" y="84"/>
                        </a:lnTo>
                        <a:lnTo>
                          <a:pt x="1822" y="85"/>
                        </a:lnTo>
                        <a:lnTo>
                          <a:pt x="1819" y="85"/>
                        </a:lnTo>
                        <a:lnTo>
                          <a:pt x="1818" y="84"/>
                        </a:lnTo>
                        <a:lnTo>
                          <a:pt x="1817" y="83"/>
                        </a:lnTo>
                        <a:lnTo>
                          <a:pt x="1816" y="82"/>
                        </a:lnTo>
                        <a:lnTo>
                          <a:pt x="1812" y="82"/>
                        </a:lnTo>
                        <a:lnTo>
                          <a:pt x="1803" y="85"/>
                        </a:lnTo>
                        <a:lnTo>
                          <a:pt x="1799" y="86"/>
                        </a:lnTo>
                        <a:lnTo>
                          <a:pt x="1797" y="85"/>
                        </a:lnTo>
                        <a:lnTo>
                          <a:pt x="1796" y="84"/>
                        </a:lnTo>
                        <a:lnTo>
                          <a:pt x="1798" y="81"/>
                        </a:lnTo>
                        <a:lnTo>
                          <a:pt x="1799" y="79"/>
                        </a:lnTo>
                        <a:lnTo>
                          <a:pt x="1798" y="77"/>
                        </a:lnTo>
                        <a:lnTo>
                          <a:pt x="1794" y="76"/>
                        </a:lnTo>
                        <a:lnTo>
                          <a:pt x="1788" y="75"/>
                        </a:lnTo>
                        <a:lnTo>
                          <a:pt x="1781" y="74"/>
                        </a:lnTo>
                        <a:lnTo>
                          <a:pt x="1761" y="75"/>
                        </a:lnTo>
                        <a:lnTo>
                          <a:pt x="1752" y="76"/>
                        </a:lnTo>
                        <a:lnTo>
                          <a:pt x="1748" y="77"/>
                        </a:lnTo>
                        <a:lnTo>
                          <a:pt x="1747" y="78"/>
                        </a:lnTo>
                        <a:lnTo>
                          <a:pt x="1747" y="79"/>
                        </a:lnTo>
                        <a:lnTo>
                          <a:pt x="1746" y="81"/>
                        </a:lnTo>
                        <a:lnTo>
                          <a:pt x="1744" y="81"/>
                        </a:lnTo>
                        <a:lnTo>
                          <a:pt x="1741" y="79"/>
                        </a:lnTo>
                        <a:lnTo>
                          <a:pt x="1737" y="78"/>
                        </a:lnTo>
                        <a:lnTo>
                          <a:pt x="1735" y="77"/>
                        </a:lnTo>
                        <a:lnTo>
                          <a:pt x="1732" y="77"/>
                        </a:lnTo>
                        <a:lnTo>
                          <a:pt x="1724" y="76"/>
                        </a:lnTo>
                        <a:lnTo>
                          <a:pt x="1716" y="76"/>
                        </a:lnTo>
                        <a:lnTo>
                          <a:pt x="1713" y="75"/>
                        </a:lnTo>
                        <a:lnTo>
                          <a:pt x="1710" y="74"/>
                        </a:lnTo>
                        <a:lnTo>
                          <a:pt x="1708" y="74"/>
                        </a:lnTo>
                        <a:lnTo>
                          <a:pt x="1707" y="74"/>
                        </a:lnTo>
                        <a:lnTo>
                          <a:pt x="1705" y="75"/>
                        </a:lnTo>
                        <a:lnTo>
                          <a:pt x="1705" y="76"/>
                        </a:lnTo>
                        <a:lnTo>
                          <a:pt x="1704" y="78"/>
                        </a:lnTo>
                        <a:lnTo>
                          <a:pt x="1705" y="81"/>
                        </a:lnTo>
                        <a:lnTo>
                          <a:pt x="1707" y="84"/>
                        </a:lnTo>
                        <a:lnTo>
                          <a:pt x="1710" y="86"/>
                        </a:lnTo>
                        <a:lnTo>
                          <a:pt x="1717" y="91"/>
                        </a:lnTo>
                        <a:lnTo>
                          <a:pt x="1723" y="96"/>
                        </a:lnTo>
                        <a:lnTo>
                          <a:pt x="1723" y="98"/>
                        </a:lnTo>
                        <a:lnTo>
                          <a:pt x="1723" y="101"/>
                        </a:lnTo>
                        <a:lnTo>
                          <a:pt x="1722" y="103"/>
                        </a:lnTo>
                        <a:lnTo>
                          <a:pt x="1719" y="103"/>
                        </a:lnTo>
                        <a:lnTo>
                          <a:pt x="1713" y="104"/>
                        </a:lnTo>
                        <a:lnTo>
                          <a:pt x="1707" y="103"/>
                        </a:lnTo>
                        <a:lnTo>
                          <a:pt x="1696" y="97"/>
                        </a:lnTo>
                        <a:lnTo>
                          <a:pt x="1691" y="95"/>
                        </a:lnTo>
                        <a:lnTo>
                          <a:pt x="1687" y="91"/>
                        </a:lnTo>
                        <a:lnTo>
                          <a:pt x="1683" y="90"/>
                        </a:lnTo>
                        <a:lnTo>
                          <a:pt x="1682" y="90"/>
                        </a:lnTo>
                        <a:lnTo>
                          <a:pt x="1681" y="91"/>
                        </a:lnTo>
                        <a:lnTo>
                          <a:pt x="1680" y="93"/>
                        </a:lnTo>
                        <a:lnTo>
                          <a:pt x="1677" y="94"/>
                        </a:lnTo>
                        <a:lnTo>
                          <a:pt x="1670" y="95"/>
                        </a:lnTo>
                        <a:lnTo>
                          <a:pt x="1653" y="95"/>
                        </a:lnTo>
                        <a:lnTo>
                          <a:pt x="1640" y="96"/>
                        </a:lnTo>
                        <a:lnTo>
                          <a:pt x="1634" y="97"/>
                        </a:lnTo>
                        <a:lnTo>
                          <a:pt x="1627" y="100"/>
                        </a:lnTo>
                        <a:lnTo>
                          <a:pt x="1619" y="103"/>
                        </a:lnTo>
                        <a:lnTo>
                          <a:pt x="1610" y="106"/>
                        </a:lnTo>
                        <a:lnTo>
                          <a:pt x="1605" y="107"/>
                        </a:lnTo>
                        <a:lnTo>
                          <a:pt x="1600" y="107"/>
                        </a:lnTo>
                        <a:lnTo>
                          <a:pt x="1596" y="106"/>
                        </a:lnTo>
                        <a:lnTo>
                          <a:pt x="1591" y="103"/>
                        </a:lnTo>
                        <a:lnTo>
                          <a:pt x="1586" y="95"/>
                        </a:lnTo>
                        <a:lnTo>
                          <a:pt x="1579" y="90"/>
                        </a:lnTo>
                        <a:lnTo>
                          <a:pt x="1573" y="85"/>
                        </a:lnTo>
                        <a:lnTo>
                          <a:pt x="1566" y="83"/>
                        </a:lnTo>
                        <a:lnTo>
                          <a:pt x="1557" y="81"/>
                        </a:lnTo>
                        <a:lnTo>
                          <a:pt x="1544" y="79"/>
                        </a:lnTo>
                        <a:lnTo>
                          <a:pt x="1531" y="79"/>
                        </a:lnTo>
                        <a:lnTo>
                          <a:pt x="1520" y="83"/>
                        </a:lnTo>
                        <a:lnTo>
                          <a:pt x="1508" y="86"/>
                        </a:lnTo>
                        <a:lnTo>
                          <a:pt x="1495" y="90"/>
                        </a:lnTo>
                        <a:lnTo>
                          <a:pt x="1484" y="92"/>
                        </a:lnTo>
                        <a:lnTo>
                          <a:pt x="1480" y="92"/>
                        </a:lnTo>
                        <a:lnTo>
                          <a:pt x="1478" y="91"/>
                        </a:lnTo>
                        <a:lnTo>
                          <a:pt x="1477" y="87"/>
                        </a:lnTo>
                        <a:lnTo>
                          <a:pt x="1477" y="84"/>
                        </a:lnTo>
                        <a:lnTo>
                          <a:pt x="1477" y="83"/>
                        </a:lnTo>
                        <a:lnTo>
                          <a:pt x="1476" y="82"/>
                        </a:lnTo>
                        <a:lnTo>
                          <a:pt x="1475" y="82"/>
                        </a:lnTo>
                        <a:lnTo>
                          <a:pt x="1473" y="82"/>
                        </a:lnTo>
                        <a:lnTo>
                          <a:pt x="1462" y="82"/>
                        </a:lnTo>
                        <a:lnTo>
                          <a:pt x="1453" y="82"/>
                        </a:lnTo>
                        <a:lnTo>
                          <a:pt x="1450" y="82"/>
                        </a:lnTo>
                        <a:lnTo>
                          <a:pt x="1442" y="8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" name="Freeform 685">
                    <a:extLst>
                      <a:ext uri="{FF2B5EF4-FFF2-40B4-BE49-F238E27FC236}">
                        <a16:creationId xmlns:a16="http://schemas.microsoft.com/office/drawing/2014/main" id="{D5B3A05A-02C1-1746-937F-B011E512A9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97339" y="2085501"/>
                    <a:ext cx="1537253" cy="1244451"/>
                  </a:xfrm>
                  <a:custGeom>
                    <a:avLst/>
                    <a:gdLst>
                      <a:gd name="T0" fmla="*/ 318 w 897"/>
                      <a:gd name="T1" fmla="*/ 591 h 735"/>
                      <a:gd name="T2" fmla="*/ 221 w 897"/>
                      <a:gd name="T3" fmla="*/ 564 h 735"/>
                      <a:gd name="T4" fmla="*/ 110 w 897"/>
                      <a:gd name="T5" fmla="*/ 495 h 735"/>
                      <a:gd name="T6" fmla="*/ 144 w 897"/>
                      <a:gd name="T7" fmla="*/ 456 h 735"/>
                      <a:gd name="T8" fmla="*/ 126 w 897"/>
                      <a:gd name="T9" fmla="*/ 418 h 735"/>
                      <a:gd name="T10" fmla="*/ 83 w 897"/>
                      <a:gd name="T11" fmla="*/ 434 h 735"/>
                      <a:gd name="T12" fmla="*/ 29 w 897"/>
                      <a:gd name="T13" fmla="*/ 391 h 735"/>
                      <a:gd name="T14" fmla="*/ 42 w 897"/>
                      <a:gd name="T15" fmla="*/ 328 h 735"/>
                      <a:gd name="T16" fmla="*/ 70 w 897"/>
                      <a:gd name="T17" fmla="*/ 235 h 735"/>
                      <a:gd name="T18" fmla="*/ 137 w 897"/>
                      <a:gd name="T19" fmla="*/ 166 h 735"/>
                      <a:gd name="T20" fmla="*/ 214 w 897"/>
                      <a:gd name="T21" fmla="*/ 151 h 735"/>
                      <a:gd name="T22" fmla="*/ 298 w 897"/>
                      <a:gd name="T23" fmla="*/ 228 h 735"/>
                      <a:gd name="T24" fmla="*/ 438 w 897"/>
                      <a:gd name="T25" fmla="*/ 267 h 735"/>
                      <a:gd name="T26" fmla="*/ 551 w 897"/>
                      <a:gd name="T27" fmla="*/ 258 h 735"/>
                      <a:gd name="T28" fmla="*/ 616 w 897"/>
                      <a:gd name="T29" fmla="*/ 185 h 735"/>
                      <a:gd name="T30" fmla="*/ 606 w 897"/>
                      <a:gd name="T31" fmla="*/ 134 h 735"/>
                      <a:gd name="T32" fmla="*/ 616 w 897"/>
                      <a:gd name="T33" fmla="*/ 33 h 735"/>
                      <a:gd name="T34" fmla="*/ 620 w 897"/>
                      <a:gd name="T35" fmla="*/ 8 h 735"/>
                      <a:gd name="T36" fmla="*/ 679 w 897"/>
                      <a:gd name="T37" fmla="*/ 7 h 735"/>
                      <a:gd name="T38" fmla="*/ 713 w 897"/>
                      <a:gd name="T39" fmla="*/ 18 h 735"/>
                      <a:gd name="T40" fmla="*/ 748 w 897"/>
                      <a:gd name="T41" fmla="*/ 53 h 735"/>
                      <a:gd name="T42" fmla="*/ 790 w 897"/>
                      <a:gd name="T43" fmla="*/ 76 h 735"/>
                      <a:gd name="T44" fmla="*/ 831 w 897"/>
                      <a:gd name="T45" fmla="*/ 96 h 735"/>
                      <a:gd name="T46" fmla="*/ 865 w 897"/>
                      <a:gd name="T47" fmla="*/ 101 h 735"/>
                      <a:gd name="T48" fmla="*/ 884 w 897"/>
                      <a:gd name="T49" fmla="*/ 172 h 735"/>
                      <a:gd name="T50" fmla="*/ 806 w 897"/>
                      <a:gd name="T51" fmla="*/ 304 h 735"/>
                      <a:gd name="T52" fmla="*/ 791 w 897"/>
                      <a:gd name="T53" fmla="*/ 313 h 735"/>
                      <a:gd name="T54" fmla="*/ 787 w 897"/>
                      <a:gd name="T55" fmla="*/ 290 h 735"/>
                      <a:gd name="T56" fmla="*/ 768 w 897"/>
                      <a:gd name="T57" fmla="*/ 278 h 735"/>
                      <a:gd name="T58" fmla="*/ 744 w 897"/>
                      <a:gd name="T59" fmla="*/ 317 h 735"/>
                      <a:gd name="T60" fmla="*/ 739 w 897"/>
                      <a:gd name="T61" fmla="*/ 342 h 735"/>
                      <a:gd name="T62" fmla="*/ 764 w 897"/>
                      <a:gd name="T63" fmla="*/ 356 h 735"/>
                      <a:gd name="T64" fmla="*/ 787 w 897"/>
                      <a:gd name="T65" fmla="*/ 344 h 735"/>
                      <a:gd name="T66" fmla="*/ 818 w 897"/>
                      <a:gd name="T67" fmla="*/ 351 h 735"/>
                      <a:gd name="T68" fmla="*/ 793 w 897"/>
                      <a:gd name="T69" fmla="*/ 383 h 735"/>
                      <a:gd name="T70" fmla="*/ 805 w 897"/>
                      <a:gd name="T71" fmla="*/ 422 h 735"/>
                      <a:gd name="T72" fmla="*/ 843 w 897"/>
                      <a:gd name="T73" fmla="*/ 464 h 735"/>
                      <a:gd name="T74" fmla="*/ 843 w 897"/>
                      <a:gd name="T75" fmla="*/ 474 h 735"/>
                      <a:gd name="T76" fmla="*/ 856 w 897"/>
                      <a:gd name="T77" fmla="*/ 487 h 735"/>
                      <a:gd name="T78" fmla="*/ 851 w 897"/>
                      <a:gd name="T79" fmla="*/ 506 h 735"/>
                      <a:gd name="T80" fmla="*/ 865 w 897"/>
                      <a:gd name="T81" fmla="*/ 513 h 735"/>
                      <a:gd name="T82" fmla="*/ 870 w 897"/>
                      <a:gd name="T83" fmla="*/ 527 h 735"/>
                      <a:gd name="T84" fmla="*/ 869 w 897"/>
                      <a:gd name="T85" fmla="*/ 541 h 735"/>
                      <a:gd name="T86" fmla="*/ 860 w 897"/>
                      <a:gd name="T87" fmla="*/ 585 h 735"/>
                      <a:gd name="T88" fmla="*/ 852 w 897"/>
                      <a:gd name="T89" fmla="*/ 604 h 735"/>
                      <a:gd name="T90" fmla="*/ 855 w 897"/>
                      <a:gd name="T91" fmla="*/ 627 h 735"/>
                      <a:gd name="T92" fmla="*/ 845 w 897"/>
                      <a:gd name="T93" fmla="*/ 645 h 735"/>
                      <a:gd name="T94" fmla="*/ 824 w 897"/>
                      <a:gd name="T95" fmla="*/ 677 h 735"/>
                      <a:gd name="T96" fmla="*/ 790 w 897"/>
                      <a:gd name="T97" fmla="*/ 689 h 735"/>
                      <a:gd name="T98" fmla="*/ 765 w 897"/>
                      <a:gd name="T99" fmla="*/ 679 h 735"/>
                      <a:gd name="T100" fmla="*/ 760 w 897"/>
                      <a:gd name="T101" fmla="*/ 705 h 735"/>
                      <a:gd name="T102" fmla="*/ 745 w 897"/>
                      <a:gd name="T103" fmla="*/ 711 h 735"/>
                      <a:gd name="T104" fmla="*/ 721 w 897"/>
                      <a:gd name="T105" fmla="*/ 721 h 735"/>
                      <a:gd name="T106" fmla="*/ 716 w 897"/>
                      <a:gd name="T107" fmla="*/ 735 h 735"/>
                      <a:gd name="T108" fmla="*/ 698 w 897"/>
                      <a:gd name="T109" fmla="*/ 711 h 735"/>
                      <a:gd name="T110" fmla="*/ 648 w 897"/>
                      <a:gd name="T111" fmla="*/ 703 h 735"/>
                      <a:gd name="T112" fmla="*/ 570 w 897"/>
                      <a:gd name="T113" fmla="*/ 712 h 735"/>
                      <a:gd name="T114" fmla="*/ 544 w 897"/>
                      <a:gd name="T115" fmla="*/ 718 h 735"/>
                      <a:gd name="T116" fmla="*/ 520 w 897"/>
                      <a:gd name="T117" fmla="*/ 700 h 735"/>
                      <a:gd name="T118" fmla="*/ 512 w 897"/>
                      <a:gd name="T119" fmla="*/ 665 h 735"/>
                      <a:gd name="T120" fmla="*/ 479 w 897"/>
                      <a:gd name="T121" fmla="*/ 675 h 735"/>
                      <a:gd name="T122" fmla="*/ 478 w 897"/>
                      <a:gd name="T123" fmla="*/ 596 h 735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897" h="735">
                        <a:moveTo>
                          <a:pt x="393" y="562"/>
                        </a:moveTo>
                        <a:lnTo>
                          <a:pt x="385" y="573"/>
                        </a:lnTo>
                        <a:lnTo>
                          <a:pt x="380" y="580"/>
                        </a:lnTo>
                        <a:lnTo>
                          <a:pt x="363" y="589"/>
                        </a:lnTo>
                        <a:lnTo>
                          <a:pt x="355" y="585"/>
                        </a:lnTo>
                        <a:lnTo>
                          <a:pt x="346" y="585"/>
                        </a:lnTo>
                        <a:lnTo>
                          <a:pt x="339" y="582"/>
                        </a:lnTo>
                        <a:lnTo>
                          <a:pt x="321" y="587"/>
                        </a:lnTo>
                        <a:lnTo>
                          <a:pt x="318" y="591"/>
                        </a:lnTo>
                        <a:lnTo>
                          <a:pt x="309" y="589"/>
                        </a:lnTo>
                        <a:lnTo>
                          <a:pt x="301" y="588"/>
                        </a:lnTo>
                        <a:lnTo>
                          <a:pt x="291" y="588"/>
                        </a:lnTo>
                        <a:lnTo>
                          <a:pt x="270" y="589"/>
                        </a:lnTo>
                        <a:lnTo>
                          <a:pt x="251" y="588"/>
                        </a:lnTo>
                        <a:lnTo>
                          <a:pt x="243" y="580"/>
                        </a:lnTo>
                        <a:lnTo>
                          <a:pt x="232" y="575"/>
                        </a:lnTo>
                        <a:lnTo>
                          <a:pt x="229" y="568"/>
                        </a:lnTo>
                        <a:lnTo>
                          <a:pt x="221" y="564"/>
                        </a:lnTo>
                        <a:lnTo>
                          <a:pt x="212" y="564"/>
                        </a:lnTo>
                        <a:lnTo>
                          <a:pt x="205" y="558"/>
                        </a:lnTo>
                        <a:lnTo>
                          <a:pt x="175" y="543"/>
                        </a:lnTo>
                        <a:lnTo>
                          <a:pt x="164" y="546"/>
                        </a:lnTo>
                        <a:lnTo>
                          <a:pt x="137" y="527"/>
                        </a:lnTo>
                        <a:lnTo>
                          <a:pt x="126" y="524"/>
                        </a:lnTo>
                        <a:lnTo>
                          <a:pt x="118" y="517"/>
                        </a:lnTo>
                        <a:lnTo>
                          <a:pt x="118" y="506"/>
                        </a:lnTo>
                        <a:lnTo>
                          <a:pt x="110" y="495"/>
                        </a:lnTo>
                        <a:lnTo>
                          <a:pt x="116" y="490"/>
                        </a:lnTo>
                        <a:lnTo>
                          <a:pt x="125" y="495"/>
                        </a:lnTo>
                        <a:lnTo>
                          <a:pt x="135" y="480"/>
                        </a:lnTo>
                        <a:lnTo>
                          <a:pt x="137" y="476"/>
                        </a:lnTo>
                        <a:lnTo>
                          <a:pt x="138" y="472"/>
                        </a:lnTo>
                        <a:lnTo>
                          <a:pt x="142" y="465"/>
                        </a:lnTo>
                        <a:lnTo>
                          <a:pt x="144" y="456"/>
                        </a:lnTo>
                        <a:lnTo>
                          <a:pt x="147" y="441"/>
                        </a:lnTo>
                        <a:lnTo>
                          <a:pt x="147" y="439"/>
                        </a:lnTo>
                        <a:lnTo>
                          <a:pt x="146" y="437"/>
                        </a:lnTo>
                        <a:lnTo>
                          <a:pt x="142" y="430"/>
                        </a:lnTo>
                        <a:lnTo>
                          <a:pt x="133" y="422"/>
                        </a:lnTo>
                        <a:lnTo>
                          <a:pt x="129" y="419"/>
                        </a:lnTo>
                        <a:lnTo>
                          <a:pt x="126" y="418"/>
                        </a:lnTo>
                        <a:lnTo>
                          <a:pt x="120" y="416"/>
                        </a:lnTo>
                        <a:lnTo>
                          <a:pt x="116" y="418"/>
                        </a:lnTo>
                        <a:lnTo>
                          <a:pt x="112" y="419"/>
                        </a:lnTo>
                        <a:lnTo>
                          <a:pt x="109" y="419"/>
                        </a:lnTo>
                        <a:lnTo>
                          <a:pt x="105" y="421"/>
                        </a:lnTo>
                        <a:lnTo>
                          <a:pt x="97" y="427"/>
                        </a:lnTo>
                        <a:lnTo>
                          <a:pt x="86" y="434"/>
                        </a:lnTo>
                        <a:lnTo>
                          <a:pt x="83" y="434"/>
                        </a:lnTo>
                        <a:lnTo>
                          <a:pt x="71" y="433"/>
                        </a:lnTo>
                        <a:lnTo>
                          <a:pt x="63" y="425"/>
                        </a:lnTo>
                        <a:lnTo>
                          <a:pt x="54" y="421"/>
                        </a:lnTo>
                        <a:lnTo>
                          <a:pt x="50" y="414"/>
                        </a:lnTo>
                        <a:lnTo>
                          <a:pt x="39" y="409"/>
                        </a:lnTo>
                        <a:lnTo>
                          <a:pt x="34" y="402"/>
                        </a:lnTo>
                        <a:lnTo>
                          <a:pt x="23" y="404"/>
                        </a:lnTo>
                        <a:lnTo>
                          <a:pt x="21" y="394"/>
                        </a:lnTo>
                        <a:lnTo>
                          <a:pt x="29" y="391"/>
                        </a:lnTo>
                        <a:lnTo>
                          <a:pt x="20" y="369"/>
                        </a:lnTo>
                        <a:lnTo>
                          <a:pt x="8" y="369"/>
                        </a:lnTo>
                        <a:lnTo>
                          <a:pt x="0" y="358"/>
                        </a:lnTo>
                        <a:lnTo>
                          <a:pt x="7" y="342"/>
                        </a:lnTo>
                        <a:lnTo>
                          <a:pt x="11" y="331"/>
                        </a:lnTo>
                        <a:lnTo>
                          <a:pt x="18" y="328"/>
                        </a:lnTo>
                        <a:lnTo>
                          <a:pt x="24" y="335"/>
                        </a:lnTo>
                        <a:lnTo>
                          <a:pt x="35" y="335"/>
                        </a:lnTo>
                        <a:lnTo>
                          <a:pt x="42" y="328"/>
                        </a:lnTo>
                        <a:lnTo>
                          <a:pt x="44" y="318"/>
                        </a:lnTo>
                        <a:lnTo>
                          <a:pt x="61" y="313"/>
                        </a:lnTo>
                        <a:lnTo>
                          <a:pt x="75" y="294"/>
                        </a:lnTo>
                        <a:lnTo>
                          <a:pt x="86" y="283"/>
                        </a:lnTo>
                        <a:lnTo>
                          <a:pt x="88" y="274"/>
                        </a:lnTo>
                        <a:lnTo>
                          <a:pt x="88" y="263"/>
                        </a:lnTo>
                        <a:lnTo>
                          <a:pt x="82" y="249"/>
                        </a:lnTo>
                        <a:lnTo>
                          <a:pt x="78" y="234"/>
                        </a:lnTo>
                        <a:lnTo>
                          <a:pt x="70" y="235"/>
                        </a:lnTo>
                        <a:lnTo>
                          <a:pt x="71" y="224"/>
                        </a:lnTo>
                        <a:lnTo>
                          <a:pt x="94" y="219"/>
                        </a:lnTo>
                        <a:lnTo>
                          <a:pt x="99" y="217"/>
                        </a:lnTo>
                        <a:lnTo>
                          <a:pt x="97" y="212"/>
                        </a:lnTo>
                        <a:lnTo>
                          <a:pt x="101" y="183"/>
                        </a:lnTo>
                        <a:lnTo>
                          <a:pt x="113" y="185"/>
                        </a:lnTo>
                        <a:lnTo>
                          <a:pt x="127" y="185"/>
                        </a:lnTo>
                        <a:lnTo>
                          <a:pt x="136" y="181"/>
                        </a:lnTo>
                        <a:lnTo>
                          <a:pt x="137" y="166"/>
                        </a:lnTo>
                        <a:lnTo>
                          <a:pt x="137" y="151"/>
                        </a:lnTo>
                        <a:lnTo>
                          <a:pt x="141" y="144"/>
                        </a:lnTo>
                        <a:lnTo>
                          <a:pt x="147" y="133"/>
                        </a:lnTo>
                        <a:lnTo>
                          <a:pt x="159" y="133"/>
                        </a:lnTo>
                        <a:lnTo>
                          <a:pt x="164" y="141"/>
                        </a:lnTo>
                        <a:lnTo>
                          <a:pt x="175" y="145"/>
                        </a:lnTo>
                        <a:lnTo>
                          <a:pt x="189" y="151"/>
                        </a:lnTo>
                        <a:lnTo>
                          <a:pt x="199" y="150"/>
                        </a:lnTo>
                        <a:lnTo>
                          <a:pt x="214" y="151"/>
                        </a:lnTo>
                        <a:lnTo>
                          <a:pt x="224" y="163"/>
                        </a:lnTo>
                        <a:lnTo>
                          <a:pt x="226" y="175"/>
                        </a:lnTo>
                        <a:lnTo>
                          <a:pt x="233" y="187"/>
                        </a:lnTo>
                        <a:lnTo>
                          <a:pt x="230" y="199"/>
                        </a:lnTo>
                        <a:lnTo>
                          <a:pt x="233" y="206"/>
                        </a:lnTo>
                        <a:lnTo>
                          <a:pt x="242" y="211"/>
                        </a:lnTo>
                        <a:lnTo>
                          <a:pt x="276" y="216"/>
                        </a:lnTo>
                        <a:lnTo>
                          <a:pt x="287" y="226"/>
                        </a:lnTo>
                        <a:lnTo>
                          <a:pt x="298" y="228"/>
                        </a:lnTo>
                        <a:lnTo>
                          <a:pt x="306" y="235"/>
                        </a:lnTo>
                        <a:lnTo>
                          <a:pt x="319" y="233"/>
                        </a:lnTo>
                        <a:lnTo>
                          <a:pt x="336" y="250"/>
                        </a:lnTo>
                        <a:lnTo>
                          <a:pt x="349" y="262"/>
                        </a:lnTo>
                        <a:lnTo>
                          <a:pt x="366" y="262"/>
                        </a:lnTo>
                        <a:lnTo>
                          <a:pt x="398" y="262"/>
                        </a:lnTo>
                        <a:lnTo>
                          <a:pt x="409" y="256"/>
                        </a:lnTo>
                        <a:lnTo>
                          <a:pt x="431" y="257"/>
                        </a:lnTo>
                        <a:lnTo>
                          <a:pt x="438" y="267"/>
                        </a:lnTo>
                        <a:lnTo>
                          <a:pt x="448" y="268"/>
                        </a:lnTo>
                        <a:lnTo>
                          <a:pt x="455" y="266"/>
                        </a:lnTo>
                        <a:lnTo>
                          <a:pt x="469" y="274"/>
                        </a:lnTo>
                        <a:lnTo>
                          <a:pt x="478" y="271"/>
                        </a:lnTo>
                        <a:lnTo>
                          <a:pt x="486" y="272"/>
                        </a:lnTo>
                        <a:lnTo>
                          <a:pt x="494" y="276"/>
                        </a:lnTo>
                        <a:lnTo>
                          <a:pt x="504" y="277"/>
                        </a:lnTo>
                        <a:lnTo>
                          <a:pt x="528" y="258"/>
                        </a:lnTo>
                        <a:lnTo>
                          <a:pt x="551" y="258"/>
                        </a:lnTo>
                        <a:lnTo>
                          <a:pt x="560" y="247"/>
                        </a:lnTo>
                        <a:lnTo>
                          <a:pt x="568" y="244"/>
                        </a:lnTo>
                        <a:lnTo>
                          <a:pt x="575" y="227"/>
                        </a:lnTo>
                        <a:lnTo>
                          <a:pt x="573" y="215"/>
                        </a:lnTo>
                        <a:lnTo>
                          <a:pt x="573" y="199"/>
                        </a:lnTo>
                        <a:lnTo>
                          <a:pt x="579" y="197"/>
                        </a:lnTo>
                        <a:lnTo>
                          <a:pt x="601" y="189"/>
                        </a:lnTo>
                        <a:lnTo>
                          <a:pt x="603" y="194"/>
                        </a:lnTo>
                        <a:lnTo>
                          <a:pt x="616" y="185"/>
                        </a:lnTo>
                        <a:lnTo>
                          <a:pt x="619" y="176"/>
                        </a:lnTo>
                        <a:lnTo>
                          <a:pt x="627" y="164"/>
                        </a:lnTo>
                        <a:lnTo>
                          <a:pt x="649" y="152"/>
                        </a:lnTo>
                        <a:lnTo>
                          <a:pt x="665" y="150"/>
                        </a:lnTo>
                        <a:lnTo>
                          <a:pt x="665" y="144"/>
                        </a:lnTo>
                        <a:lnTo>
                          <a:pt x="653" y="133"/>
                        </a:lnTo>
                        <a:lnTo>
                          <a:pt x="635" y="129"/>
                        </a:lnTo>
                        <a:lnTo>
                          <a:pt x="625" y="134"/>
                        </a:lnTo>
                        <a:lnTo>
                          <a:pt x="606" y="134"/>
                        </a:lnTo>
                        <a:lnTo>
                          <a:pt x="593" y="135"/>
                        </a:lnTo>
                        <a:lnTo>
                          <a:pt x="594" y="126"/>
                        </a:lnTo>
                        <a:lnTo>
                          <a:pt x="594" y="113"/>
                        </a:lnTo>
                        <a:lnTo>
                          <a:pt x="594" y="97"/>
                        </a:lnTo>
                        <a:lnTo>
                          <a:pt x="607" y="93"/>
                        </a:lnTo>
                        <a:lnTo>
                          <a:pt x="617" y="84"/>
                        </a:lnTo>
                        <a:lnTo>
                          <a:pt x="620" y="73"/>
                        </a:lnTo>
                        <a:lnTo>
                          <a:pt x="616" y="60"/>
                        </a:lnTo>
                        <a:lnTo>
                          <a:pt x="616" y="33"/>
                        </a:lnTo>
                        <a:lnTo>
                          <a:pt x="605" y="31"/>
                        </a:lnTo>
                        <a:lnTo>
                          <a:pt x="603" y="8"/>
                        </a:lnTo>
                        <a:lnTo>
                          <a:pt x="606" y="7"/>
                        </a:lnTo>
                        <a:lnTo>
                          <a:pt x="608" y="6"/>
                        </a:lnTo>
                        <a:lnTo>
                          <a:pt x="612" y="7"/>
                        </a:lnTo>
                        <a:lnTo>
                          <a:pt x="615" y="8"/>
                        </a:lnTo>
                        <a:lnTo>
                          <a:pt x="620" y="8"/>
                        </a:lnTo>
                        <a:lnTo>
                          <a:pt x="630" y="6"/>
                        </a:lnTo>
                        <a:lnTo>
                          <a:pt x="641" y="3"/>
                        </a:lnTo>
                        <a:lnTo>
                          <a:pt x="647" y="0"/>
                        </a:lnTo>
                        <a:lnTo>
                          <a:pt x="652" y="0"/>
                        </a:lnTo>
                        <a:lnTo>
                          <a:pt x="658" y="0"/>
                        </a:lnTo>
                        <a:lnTo>
                          <a:pt x="663" y="1"/>
                        </a:lnTo>
                        <a:lnTo>
                          <a:pt x="675" y="6"/>
                        </a:lnTo>
                        <a:lnTo>
                          <a:pt x="679" y="7"/>
                        </a:lnTo>
                        <a:lnTo>
                          <a:pt x="682" y="6"/>
                        </a:lnTo>
                        <a:lnTo>
                          <a:pt x="689" y="5"/>
                        </a:lnTo>
                        <a:lnTo>
                          <a:pt x="695" y="5"/>
                        </a:lnTo>
                        <a:lnTo>
                          <a:pt x="698" y="6"/>
                        </a:lnTo>
                        <a:lnTo>
                          <a:pt x="700" y="7"/>
                        </a:lnTo>
                        <a:lnTo>
                          <a:pt x="707" y="14"/>
                        </a:lnTo>
                        <a:lnTo>
                          <a:pt x="713" y="18"/>
                        </a:lnTo>
                        <a:lnTo>
                          <a:pt x="721" y="23"/>
                        </a:lnTo>
                        <a:lnTo>
                          <a:pt x="727" y="27"/>
                        </a:lnTo>
                        <a:lnTo>
                          <a:pt x="731" y="30"/>
                        </a:lnTo>
                        <a:lnTo>
                          <a:pt x="732" y="32"/>
                        </a:lnTo>
                        <a:lnTo>
                          <a:pt x="737" y="44"/>
                        </a:lnTo>
                        <a:lnTo>
                          <a:pt x="741" y="50"/>
                        </a:lnTo>
                        <a:lnTo>
                          <a:pt x="744" y="52"/>
                        </a:lnTo>
                        <a:lnTo>
                          <a:pt x="748" y="53"/>
                        </a:lnTo>
                        <a:lnTo>
                          <a:pt x="754" y="56"/>
                        </a:lnTo>
                        <a:lnTo>
                          <a:pt x="759" y="61"/>
                        </a:lnTo>
                        <a:lnTo>
                          <a:pt x="762" y="64"/>
                        </a:lnTo>
                        <a:lnTo>
                          <a:pt x="764" y="68"/>
                        </a:lnTo>
                        <a:lnTo>
                          <a:pt x="771" y="70"/>
                        </a:lnTo>
                        <a:lnTo>
                          <a:pt x="777" y="72"/>
                        </a:lnTo>
                        <a:lnTo>
                          <a:pt x="790" y="76"/>
                        </a:lnTo>
                        <a:lnTo>
                          <a:pt x="802" y="81"/>
                        </a:lnTo>
                        <a:lnTo>
                          <a:pt x="809" y="84"/>
                        </a:lnTo>
                        <a:lnTo>
                          <a:pt x="814" y="86"/>
                        </a:lnTo>
                        <a:lnTo>
                          <a:pt x="819" y="86"/>
                        </a:lnTo>
                        <a:lnTo>
                          <a:pt x="824" y="88"/>
                        </a:lnTo>
                        <a:lnTo>
                          <a:pt x="827" y="90"/>
                        </a:lnTo>
                        <a:lnTo>
                          <a:pt x="831" y="96"/>
                        </a:lnTo>
                        <a:lnTo>
                          <a:pt x="833" y="101"/>
                        </a:lnTo>
                        <a:lnTo>
                          <a:pt x="836" y="106"/>
                        </a:lnTo>
                        <a:lnTo>
                          <a:pt x="841" y="108"/>
                        </a:lnTo>
                        <a:lnTo>
                          <a:pt x="845" y="109"/>
                        </a:lnTo>
                        <a:lnTo>
                          <a:pt x="851" y="109"/>
                        </a:lnTo>
                        <a:lnTo>
                          <a:pt x="855" y="107"/>
                        </a:lnTo>
                        <a:lnTo>
                          <a:pt x="861" y="105"/>
                        </a:lnTo>
                        <a:lnTo>
                          <a:pt x="865" y="101"/>
                        </a:lnTo>
                        <a:lnTo>
                          <a:pt x="870" y="97"/>
                        </a:lnTo>
                        <a:lnTo>
                          <a:pt x="873" y="96"/>
                        </a:lnTo>
                        <a:lnTo>
                          <a:pt x="877" y="96"/>
                        </a:lnTo>
                        <a:lnTo>
                          <a:pt x="885" y="107"/>
                        </a:lnTo>
                        <a:lnTo>
                          <a:pt x="889" y="141"/>
                        </a:lnTo>
                        <a:lnTo>
                          <a:pt x="897" y="165"/>
                        </a:lnTo>
                        <a:lnTo>
                          <a:pt x="896" y="176"/>
                        </a:lnTo>
                        <a:lnTo>
                          <a:pt x="884" y="172"/>
                        </a:lnTo>
                        <a:lnTo>
                          <a:pt x="872" y="190"/>
                        </a:lnTo>
                        <a:lnTo>
                          <a:pt x="893" y="219"/>
                        </a:lnTo>
                        <a:lnTo>
                          <a:pt x="885" y="235"/>
                        </a:lnTo>
                        <a:lnTo>
                          <a:pt x="818" y="294"/>
                        </a:lnTo>
                        <a:lnTo>
                          <a:pt x="817" y="295"/>
                        </a:lnTo>
                        <a:lnTo>
                          <a:pt x="811" y="299"/>
                        </a:lnTo>
                        <a:lnTo>
                          <a:pt x="806" y="304"/>
                        </a:lnTo>
                        <a:lnTo>
                          <a:pt x="795" y="318"/>
                        </a:lnTo>
                        <a:lnTo>
                          <a:pt x="792" y="321"/>
                        </a:lnTo>
                        <a:lnTo>
                          <a:pt x="790" y="322"/>
                        </a:lnTo>
                        <a:lnTo>
                          <a:pt x="789" y="322"/>
                        </a:lnTo>
                        <a:lnTo>
                          <a:pt x="789" y="321"/>
                        </a:lnTo>
                        <a:lnTo>
                          <a:pt x="789" y="317"/>
                        </a:lnTo>
                        <a:lnTo>
                          <a:pt x="791" y="313"/>
                        </a:lnTo>
                        <a:lnTo>
                          <a:pt x="792" y="311"/>
                        </a:lnTo>
                        <a:lnTo>
                          <a:pt x="792" y="310"/>
                        </a:lnTo>
                        <a:lnTo>
                          <a:pt x="790" y="308"/>
                        </a:lnTo>
                        <a:lnTo>
                          <a:pt x="782" y="304"/>
                        </a:lnTo>
                        <a:lnTo>
                          <a:pt x="781" y="303"/>
                        </a:lnTo>
                        <a:lnTo>
                          <a:pt x="781" y="302"/>
                        </a:lnTo>
                        <a:lnTo>
                          <a:pt x="782" y="298"/>
                        </a:lnTo>
                        <a:lnTo>
                          <a:pt x="787" y="290"/>
                        </a:lnTo>
                        <a:lnTo>
                          <a:pt x="787" y="286"/>
                        </a:lnTo>
                        <a:lnTo>
                          <a:pt x="785" y="283"/>
                        </a:lnTo>
                        <a:lnTo>
                          <a:pt x="780" y="280"/>
                        </a:lnTo>
                        <a:lnTo>
                          <a:pt x="776" y="276"/>
                        </a:lnTo>
                        <a:lnTo>
                          <a:pt x="772" y="276"/>
                        </a:lnTo>
                        <a:lnTo>
                          <a:pt x="770" y="276"/>
                        </a:lnTo>
                        <a:lnTo>
                          <a:pt x="768" y="278"/>
                        </a:lnTo>
                        <a:lnTo>
                          <a:pt x="767" y="281"/>
                        </a:lnTo>
                        <a:lnTo>
                          <a:pt x="759" y="292"/>
                        </a:lnTo>
                        <a:lnTo>
                          <a:pt x="751" y="303"/>
                        </a:lnTo>
                        <a:lnTo>
                          <a:pt x="748" y="308"/>
                        </a:lnTo>
                        <a:lnTo>
                          <a:pt x="746" y="313"/>
                        </a:lnTo>
                        <a:lnTo>
                          <a:pt x="745" y="315"/>
                        </a:lnTo>
                        <a:lnTo>
                          <a:pt x="744" y="317"/>
                        </a:lnTo>
                        <a:lnTo>
                          <a:pt x="740" y="321"/>
                        </a:lnTo>
                        <a:lnTo>
                          <a:pt x="736" y="326"/>
                        </a:lnTo>
                        <a:lnTo>
                          <a:pt x="734" y="328"/>
                        </a:lnTo>
                        <a:lnTo>
                          <a:pt x="734" y="332"/>
                        </a:lnTo>
                        <a:lnTo>
                          <a:pt x="734" y="336"/>
                        </a:lnTo>
                        <a:lnTo>
                          <a:pt x="735" y="339"/>
                        </a:lnTo>
                        <a:lnTo>
                          <a:pt x="736" y="341"/>
                        </a:lnTo>
                        <a:lnTo>
                          <a:pt x="739" y="342"/>
                        </a:lnTo>
                        <a:lnTo>
                          <a:pt x="744" y="345"/>
                        </a:lnTo>
                        <a:lnTo>
                          <a:pt x="751" y="344"/>
                        </a:lnTo>
                        <a:lnTo>
                          <a:pt x="753" y="344"/>
                        </a:lnTo>
                        <a:lnTo>
                          <a:pt x="755" y="344"/>
                        </a:lnTo>
                        <a:lnTo>
                          <a:pt x="759" y="346"/>
                        </a:lnTo>
                        <a:lnTo>
                          <a:pt x="761" y="350"/>
                        </a:lnTo>
                        <a:lnTo>
                          <a:pt x="764" y="356"/>
                        </a:lnTo>
                        <a:lnTo>
                          <a:pt x="765" y="357"/>
                        </a:lnTo>
                        <a:lnTo>
                          <a:pt x="768" y="358"/>
                        </a:lnTo>
                        <a:lnTo>
                          <a:pt x="770" y="357"/>
                        </a:lnTo>
                        <a:lnTo>
                          <a:pt x="772" y="356"/>
                        </a:lnTo>
                        <a:lnTo>
                          <a:pt x="778" y="351"/>
                        </a:lnTo>
                        <a:lnTo>
                          <a:pt x="782" y="347"/>
                        </a:lnTo>
                        <a:lnTo>
                          <a:pt x="785" y="345"/>
                        </a:lnTo>
                        <a:lnTo>
                          <a:pt x="787" y="344"/>
                        </a:lnTo>
                        <a:lnTo>
                          <a:pt x="793" y="344"/>
                        </a:lnTo>
                        <a:lnTo>
                          <a:pt x="800" y="345"/>
                        </a:lnTo>
                        <a:lnTo>
                          <a:pt x="807" y="346"/>
                        </a:lnTo>
                        <a:lnTo>
                          <a:pt x="811" y="346"/>
                        </a:lnTo>
                        <a:lnTo>
                          <a:pt x="815" y="346"/>
                        </a:lnTo>
                        <a:lnTo>
                          <a:pt x="817" y="348"/>
                        </a:lnTo>
                        <a:lnTo>
                          <a:pt x="818" y="351"/>
                        </a:lnTo>
                        <a:lnTo>
                          <a:pt x="818" y="357"/>
                        </a:lnTo>
                        <a:lnTo>
                          <a:pt x="817" y="359"/>
                        </a:lnTo>
                        <a:lnTo>
                          <a:pt x="814" y="360"/>
                        </a:lnTo>
                        <a:lnTo>
                          <a:pt x="810" y="360"/>
                        </a:lnTo>
                        <a:lnTo>
                          <a:pt x="808" y="361"/>
                        </a:lnTo>
                        <a:lnTo>
                          <a:pt x="806" y="364"/>
                        </a:lnTo>
                        <a:lnTo>
                          <a:pt x="800" y="372"/>
                        </a:lnTo>
                        <a:lnTo>
                          <a:pt x="793" y="383"/>
                        </a:lnTo>
                        <a:lnTo>
                          <a:pt x="789" y="397"/>
                        </a:lnTo>
                        <a:lnTo>
                          <a:pt x="787" y="403"/>
                        </a:lnTo>
                        <a:lnTo>
                          <a:pt x="787" y="409"/>
                        </a:lnTo>
                        <a:lnTo>
                          <a:pt x="788" y="412"/>
                        </a:lnTo>
                        <a:lnTo>
                          <a:pt x="789" y="415"/>
                        </a:lnTo>
                        <a:lnTo>
                          <a:pt x="792" y="418"/>
                        </a:lnTo>
                        <a:lnTo>
                          <a:pt x="796" y="419"/>
                        </a:lnTo>
                        <a:lnTo>
                          <a:pt x="805" y="422"/>
                        </a:lnTo>
                        <a:lnTo>
                          <a:pt x="809" y="424"/>
                        </a:lnTo>
                        <a:lnTo>
                          <a:pt x="814" y="427"/>
                        </a:lnTo>
                        <a:lnTo>
                          <a:pt x="822" y="435"/>
                        </a:lnTo>
                        <a:lnTo>
                          <a:pt x="831" y="446"/>
                        </a:lnTo>
                        <a:lnTo>
                          <a:pt x="837" y="457"/>
                        </a:lnTo>
                        <a:lnTo>
                          <a:pt x="841" y="461"/>
                        </a:lnTo>
                        <a:lnTo>
                          <a:pt x="843" y="464"/>
                        </a:lnTo>
                        <a:lnTo>
                          <a:pt x="846" y="466"/>
                        </a:lnTo>
                        <a:lnTo>
                          <a:pt x="850" y="467"/>
                        </a:lnTo>
                        <a:lnTo>
                          <a:pt x="854" y="468"/>
                        </a:lnTo>
                        <a:lnTo>
                          <a:pt x="855" y="469"/>
                        </a:lnTo>
                        <a:lnTo>
                          <a:pt x="856" y="471"/>
                        </a:lnTo>
                        <a:lnTo>
                          <a:pt x="855" y="472"/>
                        </a:lnTo>
                        <a:lnTo>
                          <a:pt x="853" y="474"/>
                        </a:lnTo>
                        <a:lnTo>
                          <a:pt x="843" y="474"/>
                        </a:lnTo>
                        <a:lnTo>
                          <a:pt x="834" y="474"/>
                        </a:lnTo>
                        <a:lnTo>
                          <a:pt x="831" y="474"/>
                        </a:lnTo>
                        <a:lnTo>
                          <a:pt x="829" y="475"/>
                        </a:lnTo>
                        <a:lnTo>
                          <a:pt x="831" y="476"/>
                        </a:lnTo>
                        <a:lnTo>
                          <a:pt x="833" y="478"/>
                        </a:lnTo>
                        <a:lnTo>
                          <a:pt x="839" y="481"/>
                        </a:lnTo>
                        <a:lnTo>
                          <a:pt x="848" y="485"/>
                        </a:lnTo>
                        <a:lnTo>
                          <a:pt x="856" y="487"/>
                        </a:lnTo>
                        <a:lnTo>
                          <a:pt x="862" y="488"/>
                        </a:lnTo>
                        <a:lnTo>
                          <a:pt x="863" y="489"/>
                        </a:lnTo>
                        <a:lnTo>
                          <a:pt x="863" y="492"/>
                        </a:lnTo>
                        <a:lnTo>
                          <a:pt x="862" y="495"/>
                        </a:lnTo>
                        <a:lnTo>
                          <a:pt x="859" y="499"/>
                        </a:lnTo>
                        <a:lnTo>
                          <a:pt x="854" y="504"/>
                        </a:lnTo>
                        <a:lnTo>
                          <a:pt x="851" y="506"/>
                        </a:lnTo>
                        <a:lnTo>
                          <a:pt x="847" y="507"/>
                        </a:lnTo>
                        <a:lnTo>
                          <a:pt x="846" y="509"/>
                        </a:lnTo>
                        <a:lnTo>
                          <a:pt x="847" y="511"/>
                        </a:lnTo>
                        <a:lnTo>
                          <a:pt x="848" y="512"/>
                        </a:lnTo>
                        <a:lnTo>
                          <a:pt x="853" y="512"/>
                        </a:lnTo>
                        <a:lnTo>
                          <a:pt x="860" y="512"/>
                        </a:lnTo>
                        <a:lnTo>
                          <a:pt x="865" y="513"/>
                        </a:lnTo>
                        <a:lnTo>
                          <a:pt x="870" y="515"/>
                        </a:lnTo>
                        <a:lnTo>
                          <a:pt x="873" y="517"/>
                        </a:lnTo>
                        <a:lnTo>
                          <a:pt x="874" y="520"/>
                        </a:lnTo>
                        <a:lnTo>
                          <a:pt x="873" y="521"/>
                        </a:lnTo>
                        <a:lnTo>
                          <a:pt x="872" y="522"/>
                        </a:lnTo>
                        <a:lnTo>
                          <a:pt x="870" y="524"/>
                        </a:lnTo>
                        <a:lnTo>
                          <a:pt x="869" y="525"/>
                        </a:lnTo>
                        <a:lnTo>
                          <a:pt x="870" y="527"/>
                        </a:lnTo>
                        <a:lnTo>
                          <a:pt x="872" y="529"/>
                        </a:lnTo>
                        <a:lnTo>
                          <a:pt x="873" y="531"/>
                        </a:lnTo>
                        <a:lnTo>
                          <a:pt x="872" y="533"/>
                        </a:lnTo>
                        <a:lnTo>
                          <a:pt x="871" y="535"/>
                        </a:lnTo>
                        <a:lnTo>
                          <a:pt x="869" y="536"/>
                        </a:lnTo>
                        <a:lnTo>
                          <a:pt x="868" y="539"/>
                        </a:lnTo>
                        <a:lnTo>
                          <a:pt x="869" y="541"/>
                        </a:lnTo>
                        <a:lnTo>
                          <a:pt x="871" y="548"/>
                        </a:lnTo>
                        <a:lnTo>
                          <a:pt x="870" y="552"/>
                        </a:lnTo>
                        <a:lnTo>
                          <a:pt x="869" y="558"/>
                        </a:lnTo>
                        <a:lnTo>
                          <a:pt x="866" y="564"/>
                        </a:lnTo>
                        <a:lnTo>
                          <a:pt x="865" y="569"/>
                        </a:lnTo>
                        <a:lnTo>
                          <a:pt x="863" y="576"/>
                        </a:lnTo>
                        <a:lnTo>
                          <a:pt x="860" y="585"/>
                        </a:lnTo>
                        <a:lnTo>
                          <a:pt x="859" y="588"/>
                        </a:lnTo>
                        <a:lnTo>
                          <a:pt x="855" y="589"/>
                        </a:lnTo>
                        <a:lnTo>
                          <a:pt x="848" y="587"/>
                        </a:lnTo>
                        <a:lnTo>
                          <a:pt x="846" y="588"/>
                        </a:lnTo>
                        <a:lnTo>
                          <a:pt x="846" y="589"/>
                        </a:lnTo>
                        <a:lnTo>
                          <a:pt x="846" y="594"/>
                        </a:lnTo>
                        <a:lnTo>
                          <a:pt x="852" y="604"/>
                        </a:lnTo>
                        <a:lnTo>
                          <a:pt x="855" y="609"/>
                        </a:lnTo>
                        <a:lnTo>
                          <a:pt x="856" y="612"/>
                        </a:lnTo>
                        <a:lnTo>
                          <a:pt x="856" y="614"/>
                        </a:lnTo>
                        <a:lnTo>
                          <a:pt x="855" y="617"/>
                        </a:lnTo>
                        <a:lnTo>
                          <a:pt x="855" y="621"/>
                        </a:lnTo>
                        <a:lnTo>
                          <a:pt x="855" y="627"/>
                        </a:lnTo>
                        <a:lnTo>
                          <a:pt x="855" y="629"/>
                        </a:lnTo>
                        <a:lnTo>
                          <a:pt x="852" y="632"/>
                        </a:lnTo>
                        <a:lnTo>
                          <a:pt x="850" y="635"/>
                        </a:lnTo>
                        <a:lnTo>
                          <a:pt x="848" y="637"/>
                        </a:lnTo>
                        <a:lnTo>
                          <a:pt x="848" y="642"/>
                        </a:lnTo>
                        <a:lnTo>
                          <a:pt x="847" y="645"/>
                        </a:lnTo>
                        <a:lnTo>
                          <a:pt x="845" y="645"/>
                        </a:lnTo>
                        <a:lnTo>
                          <a:pt x="842" y="646"/>
                        </a:lnTo>
                        <a:lnTo>
                          <a:pt x="839" y="649"/>
                        </a:lnTo>
                        <a:lnTo>
                          <a:pt x="837" y="653"/>
                        </a:lnTo>
                        <a:lnTo>
                          <a:pt x="836" y="658"/>
                        </a:lnTo>
                        <a:lnTo>
                          <a:pt x="834" y="663"/>
                        </a:lnTo>
                        <a:lnTo>
                          <a:pt x="831" y="668"/>
                        </a:lnTo>
                        <a:lnTo>
                          <a:pt x="827" y="671"/>
                        </a:lnTo>
                        <a:lnTo>
                          <a:pt x="824" y="677"/>
                        </a:lnTo>
                        <a:lnTo>
                          <a:pt x="822" y="679"/>
                        </a:lnTo>
                        <a:lnTo>
                          <a:pt x="818" y="681"/>
                        </a:lnTo>
                        <a:lnTo>
                          <a:pt x="813" y="682"/>
                        </a:lnTo>
                        <a:lnTo>
                          <a:pt x="800" y="683"/>
                        </a:lnTo>
                        <a:lnTo>
                          <a:pt x="797" y="684"/>
                        </a:lnTo>
                        <a:lnTo>
                          <a:pt x="793" y="687"/>
                        </a:lnTo>
                        <a:lnTo>
                          <a:pt x="790" y="689"/>
                        </a:lnTo>
                        <a:lnTo>
                          <a:pt x="786" y="690"/>
                        </a:lnTo>
                        <a:lnTo>
                          <a:pt x="782" y="690"/>
                        </a:lnTo>
                        <a:lnTo>
                          <a:pt x="778" y="689"/>
                        </a:lnTo>
                        <a:lnTo>
                          <a:pt x="776" y="687"/>
                        </a:lnTo>
                        <a:lnTo>
                          <a:pt x="772" y="684"/>
                        </a:lnTo>
                        <a:lnTo>
                          <a:pt x="769" y="681"/>
                        </a:lnTo>
                        <a:lnTo>
                          <a:pt x="767" y="679"/>
                        </a:lnTo>
                        <a:lnTo>
                          <a:pt x="765" y="679"/>
                        </a:lnTo>
                        <a:lnTo>
                          <a:pt x="764" y="680"/>
                        </a:lnTo>
                        <a:lnTo>
                          <a:pt x="764" y="681"/>
                        </a:lnTo>
                        <a:lnTo>
                          <a:pt x="765" y="686"/>
                        </a:lnTo>
                        <a:lnTo>
                          <a:pt x="765" y="691"/>
                        </a:lnTo>
                        <a:lnTo>
                          <a:pt x="765" y="693"/>
                        </a:lnTo>
                        <a:lnTo>
                          <a:pt x="763" y="698"/>
                        </a:lnTo>
                        <a:lnTo>
                          <a:pt x="760" y="705"/>
                        </a:lnTo>
                        <a:lnTo>
                          <a:pt x="758" y="707"/>
                        </a:lnTo>
                        <a:lnTo>
                          <a:pt x="755" y="708"/>
                        </a:lnTo>
                        <a:lnTo>
                          <a:pt x="754" y="707"/>
                        </a:lnTo>
                        <a:lnTo>
                          <a:pt x="751" y="707"/>
                        </a:lnTo>
                        <a:lnTo>
                          <a:pt x="748" y="708"/>
                        </a:lnTo>
                        <a:lnTo>
                          <a:pt x="746" y="709"/>
                        </a:lnTo>
                        <a:lnTo>
                          <a:pt x="745" y="711"/>
                        </a:lnTo>
                        <a:lnTo>
                          <a:pt x="745" y="712"/>
                        </a:lnTo>
                        <a:lnTo>
                          <a:pt x="743" y="714"/>
                        </a:lnTo>
                        <a:lnTo>
                          <a:pt x="737" y="715"/>
                        </a:lnTo>
                        <a:lnTo>
                          <a:pt x="725" y="716"/>
                        </a:lnTo>
                        <a:lnTo>
                          <a:pt x="723" y="717"/>
                        </a:lnTo>
                        <a:lnTo>
                          <a:pt x="721" y="718"/>
                        </a:lnTo>
                        <a:lnTo>
                          <a:pt x="721" y="719"/>
                        </a:lnTo>
                        <a:lnTo>
                          <a:pt x="721" y="721"/>
                        </a:lnTo>
                        <a:lnTo>
                          <a:pt x="723" y="726"/>
                        </a:lnTo>
                        <a:lnTo>
                          <a:pt x="725" y="728"/>
                        </a:lnTo>
                        <a:lnTo>
                          <a:pt x="726" y="730"/>
                        </a:lnTo>
                        <a:lnTo>
                          <a:pt x="725" y="733"/>
                        </a:lnTo>
                        <a:lnTo>
                          <a:pt x="722" y="734"/>
                        </a:lnTo>
                        <a:lnTo>
                          <a:pt x="718" y="735"/>
                        </a:lnTo>
                        <a:lnTo>
                          <a:pt x="716" y="735"/>
                        </a:lnTo>
                        <a:lnTo>
                          <a:pt x="715" y="734"/>
                        </a:lnTo>
                        <a:lnTo>
                          <a:pt x="712" y="729"/>
                        </a:lnTo>
                        <a:lnTo>
                          <a:pt x="710" y="724"/>
                        </a:lnTo>
                        <a:lnTo>
                          <a:pt x="710" y="719"/>
                        </a:lnTo>
                        <a:lnTo>
                          <a:pt x="709" y="716"/>
                        </a:lnTo>
                        <a:lnTo>
                          <a:pt x="706" y="714"/>
                        </a:lnTo>
                        <a:lnTo>
                          <a:pt x="702" y="711"/>
                        </a:lnTo>
                        <a:lnTo>
                          <a:pt x="698" y="711"/>
                        </a:lnTo>
                        <a:lnTo>
                          <a:pt x="693" y="712"/>
                        </a:lnTo>
                        <a:lnTo>
                          <a:pt x="686" y="710"/>
                        </a:lnTo>
                        <a:lnTo>
                          <a:pt x="684" y="710"/>
                        </a:lnTo>
                        <a:lnTo>
                          <a:pt x="681" y="711"/>
                        </a:lnTo>
                        <a:lnTo>
                          <a:pt x="677" y="715"/>
                        </a:lnTo>
                        <a:lnTo>
                          <a:pt x="663" y="708"/>
                        </a:lnTo>
                        <a:lnTo>
                          <a:pt x="648" y="703"/>
                        </a:lnTo>
                        <a:lnTo>
                          <a:pt x="644" y="689"/>
                        </a:lnTo>
                        <a:lnTo>
                          <a:pt x="636" y="682"/>
                        </a:lnTo>
                        <a:lnTo>
                          <a:pt x="623" y="683"/>
                        </a:lnTo>
                        <a:lnTo>
                          <a:pt x="613" y="690"/>
                        </a:lnTo>
                        <a:lnTo>
                          <a:pt x="598" y="696"/>
                        </a:lnTo>
                        <a:lnTo>
                          <a:pt x="587" y="692"/>
                        </a:lnTo>
                        <a:lnTo>
                          <a:pt x="576" y="698"/>
                        </a:lnTo>
                        <a:lnTo>
                          <a:pt x="566" y="699"/>
                        </a:lnTo>
                        <a:lnTo>
                          <a:pt x="570" y="712"/>
                        </a:lnTo>
                        <a:lnTo>
                          <a:pt x="570" y="724"/>
                        </a:lnTo>
                        <a:lnTo>
                          <a:pt x="562" y="726"/>
                        </a:lnTo>
                        <a:lnTo>
                          <a:pt x="551" y="725"/>
                        </a:lnTo>
                        <a:lnTo>
                          <a:pt x="553" y="721"/>
                        </a:lnTo>
                        <a:lnTo>
                          <a:pt x="556" y="719"/>
                        </a:lnTo>
                        <a:lnTo>
                          <a:pt x="556" y="718"/>
                        </a:lnTo>
                        <a:lnTo>
                          <a:pt x="544" y="718"/>
                        </a:lnTo>
                        <a:lnTo>
                          <a:pt x="533" y="715"/>
                        </a:lnTo>
                        <a:lnTo>
                          <a:pt x="530" y="714"/>
                        </a:lnTo>
                        <a:lnTo>
                          <a:pt x="522" y="709"/>
                        </a:lnTo>
                        <a:lnTo>
                          <a:pt x="520" y="708"/>
                        </a:lnTo>
                        <a:lnTo>
                          <a:pt x="519" y="707"/>
                        </a:lnTo>
                        <a:lnTo>
                          <a:pt x="519" y="703"/>
                        </a:lnTo>
                        <a:lnTo>
                          <a:pt x="520" y="700"/>
                        </a:lnTo>
                        <a:lnTo>
                          <a:pt x="527" y="698"/>
                        </a:lnTo>
                        <a:lnTo>
                          <a:pt x="523" y="690"/>
                        </a:lnTo>
                        <a:lnTo>
                          <a:pt x="519" y="688"/>
                        </a:lnTo>
                        <a:lnTo>
                          <a:pt x="518" y="686"/>
                        </a:lnTo>
                        <a:lnTo>
                          <a:pt x="516" y="684"/>
                        </a:lnTo>
                        <a:lnTo>
                          <a:pt x="516" y="682"/>
                        </a:lnTo>
                        <a:lnTo>
                          <a:pt x="512" y="665"/>
                        </a:lnTo>
                        <a:lnTo>
                          <a:pt x="504" y="660"/>
                        </a:lnTo>
                        <a:lnTo>
                          <a:pt x="501" y="659"/>
                        </a:lnTo>
                        <a:lnTo>
                          <a:pt x="493" y="668"/>
                        </a:lnTo>
                        <a:lnTo>
                          <a:pt x="490" y="670"/>
                        </a:lnTo>
                        <a:lnTo>
                          <a:pt x="483" y="675"/>
                        </a:lnTo>
                        <a:lnTo>
                          <a:pt x="482" y="675"/>
                        </a:lnTo>
                        <a:lnTo>
                          <a:pt x="479" y="675"/>
                        </a:lnTo>
                        <a:lnTo>
                          <a:pt x="478" y="673"/>
                        </a:lnTo>
                        <a:lnTo>
                          <a:pt x="478" y="669"/>
                        </a:lnTo>
                        <a:lnTo>
                          <a:pt x="475" y="664"/>
                        </a:lnTo>
                        <a:lnTo>
                          <a:pt x="470" y="654"/>
                        </a:lnTo>
                        <a:lnTo>
                          <a:pt x="474" y="646"/>
                        </a:lnTo>
                        <a:lnTo>
                          <a:pt x="481" y="638"/>
                        </a:lnTo>
                        <a:lnTo>
                          <a:pt x="485" y="625"/>
                        </a:lnTo>
                        <a:lnTo>
                          <a:pt x="484" y="608"/>
                        </a:lnTo>
                        <a:lnTo>
                          <a:pt x="478" y="596"/>
                        </a:lnTo>
                        <a:lnTo>
                          <a:pt x="468" y="585"/>
                        </a:lnTo>
                        <a:lnTo>
                          <a:pt x="454" y="581"/>
                        </a:lnTo>
                        <a:lnTo>
                          <a:pt x="439" y="575"/>
                        </a:lnTo>
                        <a:lnTo>
                          <a:pt x="437" y="563"/>
                        </a:lnTo>
                        <a:lnTo>
                          <a:pt x="433" y="559"/>
                        </a:lnTo>
                        <a:lnTo>
                          <a:pt x="424" y="559"/>
                        </a:lnTo>
                        <a:lnTo>
                          <a:pt x="409" y="561"/>
                        </a:lnTo>
                        <a:lnTo>
                          <a:pt x="393" y="56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" name="Freeform 701">
                    <a:extLst>
                      <a:ext uri="{FF2B5EF4-FFF2-40B4-BE49-F238E27FC236}">
                        <a16:creationId xmlns:a16="http://schemas.microsoft.com/office/drawing/2014/main" id="{9D18E4D7-06AF-7544-8FE2-114B9E42C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25180" y="3138628"/>
                    <a:ext cx="161095" cy="182858"/>
                  </a:xfrm>
                  <a:custGeom>
                    <a:avLst/>
                    <a:gdLst>
                      <a:gd name="T0" fmla="*/ 94 w 94"/>
                      <a:gd name="T1" fmla="*/ 101 h 108"/>
                      <a:gd name="T2" fmla="*/ 86 w 94"/>
                      <a:gd name="T3" fmla="*/ 108 h 108"/>
                      <a:gd name="T4" fmla="*/ 72 w 94"/>
                      <a:gd name="T5" fmla="*/ 86 h 108"/>
                      <a:gd name="T6" fmla="*/ 67 w 94"/>
                      <a:gd name="T7" fmla="*/ 80 h 108"/>
                      <a:gd name="T8" fmla="*/ 63 w 94"/>
                      <a:gd name="T9" fmla="*/ 78 h 108"/>
                      <a:gd name="T10" fmla="*/ 59 w 94"/>
                      <a:gd name="T11" fmla="*/ 80 h 108"/>
                      <a:gd name="T12" fmla="*/ 53 w 94"/>
                      <a:gd name="T13" fmla="*/ 87 h 108"/>
                      <a:gd name="T14" fmla="*/ 51 w 94"/>
                      <a:gd name="T15" fmla="*/ 90 h 108"/>
                      <a:gd name="T16" fmla="*/ 51 w 94"/>
                      <a:gd name="T17" fmla="*/ 96 h 108"/>
                      <a:gd name="T18" fmla="*/ 51 w 94"/>
                      <a:gd name="T19" fmla="*/ 99 h 108"/>
                      <a:gd name="T20" fmla="*/ 41 w 94"/>
                      <a:gd name="T21" fmla="*/ 104 h 108"/>
                      <a:gd name="T22" fmla="*/ 21 w 94"/>
                      <a:gd name="T23" fmla="*/ 64 h 108"/>
                      <a:gd name="T24" fmla="*/ 22 w 94"/>
                      <a:gd name="T25" fmla="*/ 41 h 108"/>
                      <a:gd name="T26" fmla="*/ 20 w 94"/>
                      <a:gd name="T27" fmla="*/ 39 h 108"/>
                      <a:gd name="T28" fmla="*/ 14 w 94"/>
                      <a:gd name="T29" fmla="*/ 36 h 108"/>
                      <a:gd name="T30" fmla="*/ 13 w 94"/>
                      <a:gd name="T31" fmla="*/ 33 h 108"/>
                      <a:gd name="T32" fmla="*/ 13 w 94"/>
                      <a:gd name="T33" fmla="*/ 30 h 108"/>
                      <a:gd name="T34" fmla="*/ 10 w 94"/>
                      <a:gd name="T35" fmla="*/ 16 h 108"/>
                      <a:gd name="T36" fmla="*/ 5 w 94"/>
                      <a:gd name="T37" fmla="*/ 14 h 108"/>
                      <a:gd name="T38" fmla="*/ 0 w 94"/>
                      <a:gd name="T39" fmla="*/ 10 h 108"/>
                      <a:gd name="T40" fmla="*/ 0 w 94"/>
                      <a:gd name="T41" fmla="*/ 6 h 108"/>
                      <a:gd name="T42" fmla="*/ 4 w 94"/>
                      <a:gd name="T43" fmla="*/ 0 h 108"/>
                      <a:gd name="T44" fmla="*/ 30 w 94"/>
                      <a:gd name="T45" fmla="*/ 14 h 108"/>
                      <a:gd name="T46" fmla="*/ 66 w 94"/>
                      <a:gd name="T47" fmla="*/ 21 h 108"/>
                      <a:gd name="T48" fmla="*/ 69 w 94"/>
                      <a:gd name="T49" fmla="*/ 23 h 108"/>
                      <a:gd name="T50" fmla="*/ 73 w 94"/>
                      <a:gd name="T51" fmla="*/ 29 h 108"/>
                      <a:gd name="T52" fmla="*/ 73 w 94"/>
                      <a:gd name="T53" fmla="*/ 32 h 108"/>
                      <a:gd name="T54" fmla="*/ 68 w 94"/>
                      <a:gd name="T55" fmla="*/ 38 h 108"/>
                      <a:gd name="T56" fmla="*/ 65 w 94"/>
                      <a:gd name="T57" fmla="*/ 40 h 108"/>
                      <a:gd name="T58" fmla="*/ 60 w 94"/>
                      <a:gd name="T59" fmla="*/ 49 h 108"/>
                      <a:gd name="T60" fmla="*/ 60 w 94"/>
                      <a:gd name="T61" fmla="*/ 70 h 108"/>
                      <a:gd name="T62" fmla="*/ 75 w 94"/>
                      <a:gd name="T63" fmla="*/ 61 h 108"/>
                      <a:gd name="T64" fmla="*/ 84 w 94"/>
                      <a:gd name="T65" fmla="*/ 62 h 108"/>
                      <a:gd name="T66" fmla="*/ 93 w 94"/>
                      <a:gd name="T67" fmla="*/ 86 h 10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94" h="108">
                        <a:moveTo>
                          <a:pt x="93" y="86"/>
                        </a:moveTo>
                        <a:lnTo>
                          <a:pt x="94" y="101"/>
                        </a:lnTo>
                        <a:lnTo>
                          <a:pt x="86" y="108"/>
                        </a:lnTo>
                        <a:lnTo>
                          <a:pt x="76" y="93"/>
                        </a:lnTo>
                        <a:lnTo>
                          <a:pt x="72" y="86"/>
                        </a:lnTo>
                        <a:lnTo>
                          <a:pt x="67" y="80"/>
                        </a:lnTo>
                        <a:lnTo>
                          <a:pt x="65" y="78"/>
                        </a:lnTo>
                        <a:lnTo>
                          <a:pt x="63" y="78"/>
                        </a:lnTo>
                        <a:lnTo>
                          <a:pt x="60" y="79"/>
                        </a:lnTo>
                        <a:lnTo>
                          <a:pt x="59" y="80"/>
                        </a:lnTo>
                        <a:lnTo>
                          <a:pt x="55" y="84"/>
                        </a:lnTo>
                        <a:lnTo>
                          <a:pt x="53" y="87"/>
                        </a:lnTo>
                        <a:lnTo>
                          <a:pt x="51" y="90"/>
                        </a:lnTo>
                        <a:lnTo>
                          <a:pt x="51" y="94"/>
                        </a:lnTo>
                        <a:lnTo>
                          <a:pt x="51" y="96"/>
                        </a:lnTo>
                        <a:lnTo>
                          <a:pt x="51" y="99"/>
                        </a:lnTo>
                        <a:lnTo>
                          <a:pt x="48" y="101"/>
                        </a:lnTo>
                        <a:lnTo>
                          <a:pt x="41" y="104"/>
                        </a:lnTo>
                        <a:lnTo>
                          <a:pt x="28" y="79"/>
                        </a:lnTo>
                        <a:lnTo>
                          <a:pt x="21" y="64"/>
                        </a:lnTo>
                        <a:lnTo>
                          <a:pt x="22" y="41"/>
                        </a:lnTo>
                        <a:lnTo>
                          <a:pt x="20" y="39"/>
                        </a:lnTo>
                        <a:lnTo>
                          <a:pt x="17" y="38"/>
                        </a:lnTo>
                        <a:lnTo>
                          <a:pt x="14" y="36"/>
                        </a:lnTo>
                        <a:lnTo>
                          <a:pt x="13" y="33"/>
                        </a:lnTo>
                        <a:lnTo>
                          <a:pt x="13" y="30"/>
                        </a:lnTo>
                        <a:lnTo>
                          <a:pt x="12" y="23"/>
                        </a:lnTo>
                        <a:lnTo>
                          <a:pt x="10" y="16"/>
                        </a:lnTo>
                        <a:lnTo>
                          <a:pt x="5" y="14"/>
                        </a:lnTo>
                        <a:lnTo>
                          <a:pt x="0" y="10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1" y="3"/>
                        </a:lnTo>
                        <a:lnTo>
                          <a:pt x="4" y="0"/>
                        </a:lnTo>
                        <a:lnTo>
                          <a:pt x="23" y="3"/>
                        </a:lnTo>
                        <a:lnTo>
                          <a:pt x="30" y="14"/>
                        </a:lnTo>
                        <a:lnTo>
                          <a:pt x="44" y="20"/>
                        </a:lnTo>
                        <a:lnTo>
                          <a:pt x="66" y="21"/>
                        </a:lnTo>
                        <a:lnTo>
                          <a:pt x="69" y="23"/>
                        </a:lnTo>
                        <a:lnTo>
                          <a:pt x="72" y="25"/>
                        </a:lnTo>
                        <a:lnTo>
                          <a:pt x="73" y="29"/>
                        </a:lnTo>
                        <a:lnTo>
                          <a:pt x="73" y="32"/>
                        </a:lnTo>
                        <a:lnTo>
                          <a:pt x="70" y="36"/>
                        </a:lnTo>
                        <a:lnTo>
                          <a:pt x="68" y="38"/>
                        </a:lnTo>
                        <a:lnTo>
                          <a:pt x="65" y="40"/>
                        </a:lnTo>
                        <a:lnTo>
                          <a:pt x="63" y="43"/>
                        </a:lnTo>
                        <a:lnTo>
                          <a:pt x="60" y="49"/>
                        </a:lnTo>
                        <a:lnTo>
                          <a:pt x="60" y="55"/>
                        </a:lnTo>
                        <a:lnTo>
                          <a:pt x="60" y="70"/>
                        </a:lnTo>
                        <a:lnTo>
                          <a:pt x="73" y="70"/>
                        </a:lnTo>
                        <a:lnTo>
                          <a:pt x="75" y="61"/>
                        </a:lnTo>
                        <a:lnTo>
                          <a:pt x="79" y="57"/>
                        </a:lnTo>
                        <a:lnTo>
                          <a:pt x="84" y="62"/>
                        </a:lnTo>
                        <a:lnTo>
                          <a:pt x="92" y="84"/>
                        </a:lnTo>
                        <a:lnTo>
                          <a:pt x="93" y="8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" name="Freeform 719">
                    <a:extLst>
                      <a:ext uri="{FF2B5EF4-FFF2-40B4-BE49-F238E27FC236}">
                        <a16:creationId xmlns:a16="http://schemas.microsoft.com/office/drawing/2014/main" id="{1256488D-CD31-754D-B0AE-6A390D2F7A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975812" y="3829425"/>
                    <a:ext cx="294769" cy="223493"/>
                  </a:xfrm>
                  <a:custGeom>
                    <a:avLst/>
                    <a:gdLst>
                      <a:gd name="T0" fmla="*/ 146 w 172"/>
                      <a:gd name="T1" fmla="*/ 60 h 132"/>
                      <a:gd name="T2" fmla="*/ 148 w 172"/>
                      <a:gd name="T3" fmla="*/ 60 h 132"/>
                      <a:gd name="T4" fmla="*/ 163 w 172"/>
                      <a:gd name="T5" fmla="*/ 59 h 132"/>
                      <a:gd name="T6" fmla="*/ 164 w 172"/>
                      <a:gd name="T7" fmla="*/ 57 h 132"/>
                      <a:gd name="T8" fmla="*/ 163 w 172"/>
                      <a:gd name="T9" fmla="*/ 55 h 132"/>
                      <a:gd name="T10" fmla="*/ 157 w 172"/>
                      <a:gd name="T11" fmla="*/ 47 h 132"/>
                      <a:gd name="T12" fmla="*/ 159 w 172"/>
                      <a:gd name="T13" fmla="*/ 46 h 132"/>
                      <a:gd name="T14" fmla="*/ 163 w 172"/>
                      <a:gd name="T15" fmla="*/ 44 h 132"/>
                      <a:gd name="T16" fmla="*/ 169 w 172"/>
                      <a:gd name="T17" fmla="*/ 41 h 132"/>
                      <a:gd name="T18" fmla="*/ 172 w 172"/>
                      <a:gd name="T19" fmla="*/ 36 h 132"/>
                      <a:gd name="T20" fmla="*/ 171 w 172"/>
                      <a:gd name="T21" fmla="*/ 31 h 132"/>
                      <a:gd name="T22" fmla="*/ 166 w 172"/>
                      <a:gd name="T23" fmla="*/ 28 h 132"/>
                      <a:gd name="T24" fmla="*/ 157 w 172"/>
                      <a:gd name="T25" fmla="*/ 26 h 132"/>
                      <a:gd name="T26" fmla="*/ 147 w 172"/>
                      <a:gd name="T27" fmla="*/ 21 h 132"/>
                      <a:gd name="T28" fmla="*/ 144 w 172"/>
                      <a:gd name="T29" fmla="*/ 17 h 132"/>
                      <a:gd name="T30" fmla="*/ 144 w 172"/>
                      <a:gd name="T31" fmla="*/ 14 h 132"/>
                      <a:gd name="T32" fmla="*/ 143 w 172"/>
                      <a:gd name="T33" fmla="*/ 9 h 132"/>
                      <a:gd name="T34" fmla="*/ 136 w 172"/>
                      <a:gd name="T35" fmla="*/ 0 h 132"/>
                      <a:gd name="T36" fmla="*/ 134 w 172"/>
                      <a:gd name="T37" fmla="*/ 1 h 132"/>
                      <a:gd name="T38" fmla="*/ 132 w 172"/>
                      <a:gd name="T39" fmla="*/ 3 h 132"/>
                      <a:gd name="T40" fmla="*/ 126 w 172"/>
                      <a:gd name="T41" fmla="*/ 5 h 132"/>
                      <a:gd name="T42" fmla="*/ 124 w 172"/>
                      <a:gd name="T43" fmla="*/ 3 h 132"/>
                      <a:gd name="T44" fmla="*/ 123 w 172"/>
                      <a:gd name="T45" fmla="*/ 3 h 132"/>
                      <a:gd name="T46" fmla="*/ 119 w 172"/>
                      <a:gd name="T47" fmla="*/ 17 h 132"/>
                      <a:gd name="T48" fmla="*/ 116 w 172"/>
                      <a:gd name="T49" fmla="*/ 28 h 132"/>
                      <a:gd name="T50" fmla="*/ 109 w 172"/>
                      <a:gd name="T51" fmla="*/ 40 h 132"/>
                      <a:gd name="T52" fmla="*/ 106 w 172"/>
                      <a:gd name="T53" fmla="*/ 45 h 132"/>
                      <a:gd name="T54" fmla="*/ 107 w 172"/>
                      <a:gd name="T55" fmla="*/ 51 h 132"/>
                      <a:gd name="T56" fmla="*/ 105 w 172"/>
                      <a:gd name="T57" fmla="*/ 59 h 132"/>
                      <a:gd name="T58" fmla="*/ 104 w 172"/>
                      <a:gd name="T59" fmla="*/ 60 h 132"/>
                      <a:gd name="T60" fmla="*/ 100 w 172"/>
                      <a:gd name="T61" fmla="*/ 60 h 132"/>
                      <a:gd name="T62" fmla="*/ 97 w 172"/>
                      <a:gd name="T63" fmla="*/ 54 h 132"/>
                      <a:gd name="T64" fmla="*/ 95 w 172"/>
                      <a:gd name="T65" fmla="*/ 53 h 132"/>
                      <a:gd name="T66" fmla="*/ 93 w 172"/>
                      <a:gd name="T67" fmla="*/ 53 h 132"/>
                      <a:gd name="T68" fmla="*/ 92 w 172"/>
                      <a:gd name="T69" fmla="*/ 56 h 132"/>
                      <a:gd name="T70" fmla="*/ 91 w 172"/>
                      <a:gd name="T71" fmla="*/ 65 h 132"/>
                      <a:gd name="T72" fmla="*/ 90 w 172"/>
                      <a:gd name="T73" fmla="*/ 66 h 132"/>
                      <a:gd name="T74" fmla="*/ 85 w 172"/>
                      <a:gd name="T75" fmla="*/ 63 h 132"/>
                      <a:gd name="T76" fmla="*/ 80 w 172"/>
                      <a:gd name="T77" fmla="*/ 57 h 132"/>
                      <a:gd name="T78" fmla="*/ 72 w 172"/>
                      <a:gd name="T79" fmla="*/ 67 h 132"/>
                      <a:gd name="T80" fmla="*/ 69 w 172"/>
                      <a:gd name="T81" fmla="*/ 73 h 132"/>
                      <a:gd name="T82" fmla="*/ 64 w 172"/>
                      <a:gd name="T83" fmla="*/ 77 h 132"/>
                      <a:gd name="T84" fmla="*/ 61 w 172"/>
                      <a:gd name="T85" fmla="*/ 81 h 132"/>
                      <a:gd name="T86" fmla="*/ 56 w 172"/>
                      <a:gd name="T87" fmla="*/ 84 h 132"/>
                      <a:gd name="T88" fmla="*/ 43 w 172"/>
                      <a:gd name="T89" fmla="*/ 87 h 132"/>
                      <a:gd name="T90" fmla="*/ 34 w 172"/>
                      <a:gd name="T91" fmla="*/ 93 h 132"/>
                      <a:gd name="T92" fmla="*/ 33 w 172"/>
                      <a:gd name="T93" fmla="*/ 96 h 132"/>
                      <a:gd name="T94" fmla="*/ 32 w 172"/>
                      <a:gd name="T95" fmla="*/ 109 h 132"/>
                      <a:gd name="T96" fmla="*/ 31 w 172"/>
                      <a:gd name="T97" fmla="*/ 110 h 132"/>
                      <a:gd name="T98" fmla="*/ 26 w 172"/>
                      <a:gd name="T99" fmla="*/ 112 h 132"/>
                      <a:gd name="T100" fmla="*/ 23 w 172"/>
                      <a:gd name="T101" fmla="*/ 112 h 132"/>
                      <a:gd name="T102" fmla="*/ 9 w 172"/>
                      <a:gd name="T103" fmla="*/ 106 h 132"/>
                      <a:gd name="T104" fmla="*/ 3 w 172"/>
                      <a:gd name="T105" fmla="*/ 104 h 132"/>
                      <a:gd name="T106" fmla="*/ 0 w 172"/>
                      <a:gd name="T107" fmla="*/ 105 h 132"/>
                      <a:gd name="T108" fmla="*/ 9 w 172"/>
                      <a:gd name="T109" fmla="*/ 119 h 132"/>
                      <a:gd name="T110" fmla="*/ 25 w 172"/>
                      <a:gd name="T111" fmla="*/ 129 h 132"/>
                      <a:gd name="T112" fmla="*/ 41 w 172"/>
                      <a:gd name="T113" fmla="*/ 132 h 132"/>
                      <a:gd name="T114" fmla="*/ 58 w 172"/>
                      <a:gd name="T115" fmla="*/ 122 h 132"/>
                      <a:gd name="T116" fmla="*/ 87 w 172"/>
                      <a:gd name="T117" fmla="*/ 110 h 132"/>
                      <a:gd name="T118" fmla="*/ 96 w 172"/>
                      <a:gd name="T119" fmla="*/ 85 h 132"/>
                      <a:gd name="T120" fmla="*/ 110 w 172"/>
                      <a:gd name="T121" fmla="*/ 79 h 132"/>
                      <a:gd name="T122" fmla="*/ 123 w 172"/>
                      <a:gd name="T123" fmla="*/ 60 h 132"/>
                      <a:gd name="T124" fmla="*/ 146 w 172"/>
                      <a:gd name="T125" fmla="*/ 60 h 132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72" h="132">
                        <a:moveTo>
                          <a:pt x="146" y="60"/>
                        </a:moveTo>
                        <a:lnTo>
                          <a:pt x="146" y="60"/>
                        </a:lnTo>
                        <a:lnTo>
                          <a:pt x="148" y="60"/>
                        </a:lnTo>
                        <a:lnTo>
                          <a:pt x="161" y="60"/>
                        </a:lnTo>
                        <a:lnTo>
                          <a:pt x="163" y="59"/>
                        </a:lnTo>
                        <a:lnTo>
                          <a:pt x="164" y="58"/>
                        </a:lnTo>
                        <a:lnTo>
                          <a:pt x="164" y="57"/>
                        </a:lnTo>
                        <a:lnTo>
                          <a:pt x="163" y="55"/>
                        </a:lnTo>
                        <a:lnTo>
                          <a:pt x="160" y="50"/>
                        </a:lnTo>
                        <a:lnTo>
                          <a:pt x="157" y="47"/>
                        </a:lnTo>
                        <a:lnTo>
                          <a:pt x="157" y="46"/>
                        </a:lnTo>
                        <a:lnTo>
                          <a:pt x="159" y="46"/>
                        </a:lnTo>
                        <a:lnTo>
                          <a:pt x="163" y="44"/>
                        </a:lnTo>
                        <a:lnTo>
                          <a:pt x="166" y="42"/>
                        </a:lnTo>
                        <a:lnTo>
                          <a:pt x="169" y="41"/>
                        </a:lnTo>
                        <a:lnTo>
                          <a:pt x="171" y="39"/>
                        </a:lnTo>
                        <a:lnTo>
                          <a:pt x="172" y="36"/>
                        </a:lnTo>
                        <a:lnTo>
                          <a:pt x="172" y="33"/>
                        </a:lnTo>
                        <a:lnTo>
                          <a:pt x="171" y="31"/>
                        </a:lnTo>
                        <a:lnTo>
                          <a:pt x="170" y="29"/>
                        </a:lnTo>
                        <a:lnTo>
                          <a:pt x="166" y="28"/>
                        </a:lnTo>
                        <a:lnTo>
                          <a:pt x="157" y="26"/>
                        </a:lnTo>
                        <a:lnTo>
                          <a:pt x="150" y="22"/>
                        </a:lnTo>
                        <a:lnTo>
                          <a:pt x="147" y="21"/>
                        </a:lnTo>
                        <a:lnTo>
                          <a:pt x="145" y="19"/>
                        </a:lnTo>
                        <a:lnTo>
                          <a:pt x="144" y="17"/>
                        </a:lnTo>
                        <a:lnTo>
                          <a:pt x="144" y="14"/>
                        </a:lnTo>
                        <a:lnTo>
                          <a:pt x="144" y="11"/>
                        </a:lnTo>
                        <a:lnTo>
                          <a:pt x="143" y="9"/>
                        </a:lnTo>
                        <a:lnTo>
                          <a:pt x="141" y="3"/>
                        </a:lnTo>
                        <a:lnTo>
                          <a:pt x="136" y="0"/>
                        </a:lnTo>
                        <a:lnTo>
                          <a:pt x="135" y="0"/>
                        </a:lnTo>
                        <a:lnTo>
                          <a:pt x="134" y="1"/>
                        </a:lnTo>
                        <a:lnTo>
                          <a:pt x="132" y="3"/>
                        </a:lnTo>
                        <a:lnTo>
                          <a:pt x="128" y="5"/>
                        </a:lnTo>
                        <a:lnTo>
                          <a:pt x="126" y="5"/>
                        </a:lnTo>
                        <a:lnTo>
                          <a:pt x="124" y="3"/>
                        </a:lnTo>
                        <a:lnTo>
                          <a:pt x="124" y="2"/>
                        </a:lnTo>
                        <a:lnTo>
                          <a:pt x="123" y="3"/>
                        </a:lnTo>
                        <a:lnTo>
                          <a:pt x="122" y="7"/>
                        </a:lnTo>
                        <a:lnTo>
                          <a:pt x="119" y="17"/>
                        </a:lnTo>
                        <a:lnTo>
                          <a:pt x="116" y="28"/>
                        </a:lnTo>
                        <a:lnTo>
                          <a:pt x="113" y="35"/>
                        </a:lnTo>
                        <a:lnTo>
                          <a:pt x="109" y="40"/>
                        </a:lnTo>
                        <a:lnTo>
                          <a:pt x="106" y="45"/>
                        </a:lnTo>
                        <a:lnTo>
                          <a:pt x="107" y="51"/>
                        </a:lnTo>
                        <a:lnTo>
                          <a:pt x="106" y="57"/>
                        </a:lnTo>
                        <a:lnTo>
                          <a:pt x="105" y="59"/>
                        </a:lnTo>
                        <a:lnTo>
                          <a:pt x="104" y="60"/>
                        </a:lnTo>
                        <a:lnTo>
                          <a:pt x="101" y="60"/>
                        </a:lnTo>
                        <a:lnTo>
                          <a:pt x="100" y="60"/>
                        </a:lnTo>
                        <a:lnTo>
                          <a:pt x="98" y="57"/>
                        </a:lnTo>
                        <a:lnTo>
                          <a:pt x="97" y="54"/>
                        </a:lnTo>
                        <a:lnTo>
                          <a:pt x="96" y="53"/>
                        </a:lnTo>
                        <a:lnTo>
                          <a:pt x="95" y="53"/>
                        </a:lnTo>
                        <a:lnTo>
                          <a:pt x="93" y="53"/>
                        </a:lnTo>
                        <a:lnTo>
                          <a:pt x="92" y="56"/>
                        </a:lnTo>
                        <a:lnTo>
                          <a:pt x="92" y="60"/>
                        </a:lnTo>
                        <a:lnTo>
                          <a:pt x="91" y="65"/>
                        </a:lnTo>
                        <a:lnTo>
                          <a:pt x="90" y="66"/>
                        </a:lnTo>
                        <a:lnTo>
                          <a:pt x="88" y="66"/>
                        </a:lnTo>
                        <a:lnTo>
                          <a:pt x="85" y="63"/>
                        </a:lnTo>
                        <a:lnTo>
                          <a:pt x="80" y="57"/>
                        </a:lnTo>
                        <a:lnTo>
                          <a:pt x="74" y="65"/>
                        </a:lnTo>
                        <a:lnTo>
                          <a:pt x="72" y="67"/>
                        </a:lnTo>
                        <a:lnTo>
                          <a:pt x="69" y="73"/>
                        </a:lnTo>
                        <a:lnTo>
                          <a:pt x="64" y="77"/>
                        </a:lnTo>
                        <a:lnTo>
                          <a:pt x="61" y="81"/>
                        </a:lnTo>
                        <a:lnTo>
                          <a:pt x="56" y="84"/>
                        </a:lnTo>
                        <a:lnTo>
                          <a:pt x="43" y="87"/>
                        </a:lnTo>
                        <a:lnTo>
                          <a:pt x="36" y="90"/>
                        </a:lnTo>
                        <a:lnTo>
                          <a:pt x="34" y="93"/>
                        </a:lnTo>
                        <a:lnTo>
                          <a:pt x="33" y="96"/>
                        </a:lnTo>
                        <a:lnTo>
                          <a:pt x="32" y="104"/>
                        </a:lnTo>
                        <a:lnTo>
                          <a:pt x="32" y="109"/>
                        </a:lnTo>
                        <a:lnTo>
                          <a:pt x="31" y="110"/>
                        </a:lnTo>
                        <a:lnTo>
                          <a:pt x="30" y="111"/>
                        </a:lnTo>
                        <a:lnTo>
                          <a:pt x="26" y="112"/>
                        </a:lnTo>
                        <a:lnTo>
                          <a:pt x="23" y="112"/>
                        </a:lnTo>
                        <a:lnTo>
                          <a:pt x="14" y="109"/>
                        </a:lnTo>
                        <a:lnTo>
                          <a:pt x="9" y="106"/>
                        </a:lnTo>
                        <a:lnTo>
                          <a:pt x="3" y="104"/>
                        </a:lnTo>
                        <a:lnTo>
                          <a:pt x="0" y="105"/>
                        </a:lnTo>
                        <a:lnTo>
                          <a:pt x="9" y="119"/>
                        </a:lnTo>
                        <a:lnTo>
                          <a:pt x="25" y="129"/>
                        </a:lnTo>
                        <a:lnTo>
                          <a:pt x="41" y="132"/>
                        </a:lnTo>
                        <a:lnTo>
                          <a:pt x="58" y="122"/>
                        </a:lnTo>
                        <a:lnTo>
                          <a:pt x="77" y="121"/>
                        </a:lnTo>
                        <a:lnTo>
                          <a:pt x="87" y="110"/>
                        </a:lnTo>
                        <a:lnTo>
                          <a:pt x="95" y="97"/>
                        </a:lnTo>
                        <a:lnTo>
                          <a:pt x="96" y="85"/>
                        </a:lnTo>
                        <a:lnTo>
                          <a:pt x="106" y="81"/>
                        </a:lnTo>
                        <a:lnTo>
                          <a:pt x="110" y="79"/>
                        </a:lnTo>
                        <a:lnTo>
                          <a:pt x="116" y="68"/>
                        </a:lnTo>
                        <a:lnTo>
                          <a:pt x="123" y="60"/>
                        </a:lnTo>
                        <a:lnTo>
                          <a:pt x="135" y="59"/>
                        </a:lnTo>
                        <a:lnTo>
                          <a:pt x="146" y="6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Freeform 723">
                    <a:extLst>
                      <a:ext uri="{FF2B5EF4-FFF2-40B4-BE49-F238E27FC236}">
                        <a16:creationId xmlns:a16="http://schemas.microsoft.com/office/drawing/2014/main" id="{ECDEF78C-61F8-8C48-A7DB-E78CF09079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79330" y="3848050"/>
                    <a:ext cx="126819" cy="182858"/>
                  </a:xfrm>
                  <a:custGeom>
                    <a:avLst/>
                    <a:gdLst>
                      <a:gd name="T0" fmla="*/ 24 w 74"/>
                      <a:gd name="T1" fmla="*/ 70 h 108"/>
                      <a:gd name="T2" fmla="*/ 24 w 74"/>
                      <a:gd name="T3" fmla="*/ 70 h 108"/>
                      <a:gd name="T4" fmla="*/ 20 w 74"/>
                      <a:gd name="T5" fmla="*/ 62 h 108"/>
                      <a:gd name="T6" fmla="*/ 15 w 74"/>
                      <a:gd name="T7" fmla="*/ 56 h 108"/>
                      <a:gd name="T8" fmla="*/ 15 w 74"/>
                      <a:gd name="T9" fmla="*/ 56 h 108"/>
                      <a:gd name="T10" fmla="*/ 13 w 74"/>
                      <a:gd name="T11" fmla="*/ 52 h 108"/>
                      <a:gd name="T12" fmla="*/ 11 w 74"/>
                      <a:gd name="T13" fmla="*/ 45 h 108"/>
                      <a:gd name="T14" fmla="*/ 10 w 74"/>
                      <a:gd name="T15" fmla="*/ 37 h 108"/>
                      <a:gd name="T16" fmla="*/ 10 w 74"/>
                      <a:gd name="T17" fmla="*/ 31 h 108"/>
                      <a:gd name="T18" fmla="*/ 10 w 74"/>
                      <a:gd name="T19" fmla="*/ 31 h 108"/>
                      <a:gd name="T20" fmla="*/ 9 w 74"/>
                      <a:gd name="T21" fmla="*/ 20 h 108"/>
                      <a:gd name="T22" fmla="*/ 7 w 74"/>
                      <a:gd name="T23" fmla="*/ 15 h 108"/>
                      <a:gd name="T24" fmla="*/ 5 w 74"/>
                      <a:gd name="T25" fmla="*/ 8 h 108"/>
                      <a:gd name="T26" fmla="*/ 5 w 74"/>
                      <a:gd name="T27" fmla="*/ 8 h 108"/>
                      <a:gd name="T28" fmla="*/ 0 w 74"/>
                      <a:gd name="T29" fmla="*/ 1 h 108"/>
                      <a:gd name="T30" fmla="*/ 6 w 74"/>
                      <a:gd name="T31" fmla="*/ 0 h 108"/>
                      <a:gd name="T32" fmla="*/ 15 w 74"/>
                      <a:gd name="T33" fmla="*/ 3 h 108"/>
                      <a:gd name="T34" fmla="*/ 16 w 74"/>
                      <a:gd name="T35" fmla="*/ 16 h 108"/>
                      <a:gd name="T36" fmla="*/ 22 w 74"/>
                      <a:gd name="T37" fmla="*/ 20 h 108"/>
                      <a:gd name="T38" fmla="*/ 30 w 74"/>
                      <a:gd name="T39" fmla="*/ 17 h 108"/>
                      <a:gd name="T40" fmla="*/ 38 w 74"/>
                      <a:gd name="T41" fmla="*/ 6 h 108"/>
                      <a:gd name="T42" fmla="*/ 38 w 74"/>
                      <a:gd name="T43" fmla="*/ 6 h 108"/>
                      <a:gd name="T44" fmla="*/ 43 w 74"/>
                      <a:gd name="T45" fmla="*/ 8 h 108"/>
                      <a:gd name="T46" fmla="*/ 43 w 74"/>
                      <a:gd name="T47" fmla="*/ 8 h 108"/>
                      <a:gd name="T48" fmla="*/ 46 w 74"/>
                      <a:gd name="T49" fmla="*/ 9 h 108"/>
                      <a:gd name="T50" fmla="*/ 48 w 74"/>
                      <a:gd name="T51" fmla="*/ 11 h 108"/>
                      <a:gd name="T52" fmla="*/ 54 w 74"/>
                      <a:gd name="T53" fmla="*/ 19 h 108"/>
                      <a:gd name="T54" fmla="*/ 60 w 74"/>
                      <a:gd name="T55" fmla="*/ 28 h 108"/>
                      <a:gd name="T56" fmla="*/ 63 w 74"/>
                      <a:gd name="T57" fmla="*/ 37 h 108"/>
                      <a:gd name="T58" fmla="*/ 63 w 74"/>
                      <a:gd name="T59" fmla="*/ 37 h 108"/>
                      <a:gd name="T60" fmla="*/ 65 w 74"/>
                      <a:gd name="T61" fmla="*/ 44 h 108"/>
                      <a:gd name="T62" fmla="*/ 66 w 74"/>
                      <a:gd name="T63" fmla="*/ 51 h 108"/>
                      <a:gd name="T64" fmla="*/ 65 w 74"/>
                      <a:gd name="T65" fmla="*/ 57 h 108"/>
                      <a:gd name="T66" fmla="*/ 62 w 74"/>
                      <a:gd name="T67" fmla="*/ 64 h 108"/>
                      <a:gd name="T68" fmla="*/ 62 w 74"/>
                      <a:gd name="T69" fmla="*/ 64 h 108"/>
                      <a:gd name="T70" fmla="*/ 61 w 74"/>
                      <a:gd name="T71" fmla="*/ 66 h 108"/>
                      <a:gd name="T72" fmla="*/ 60 w 74"/>
                      <a:gd name="T73" fmla="*/ 70 h 108"/>
                      <a:gd name="T74" fmla="*/ 60 w 74"/>
                      <a:gd name="T75" fmla="*/ 70 h 108"/>
                      <a:gd name="T76" fmla="*/ 60 w 74"/>
                      <a:gd name="T77" fmla="*/ 70 h 108"/>
                      <a:gd name="T78" fmla="*/ 61 w 74"/>
                      <a:gd name="T79" fmla="*/ 77 h 108"/>
                      <a:gd name="T80" fmla="*/ 65 w 74"/>
                      <a:gd name="T81" fmla="*/ 84 h 108"/>
                      <a:gd name="T82" fmla="*/ 70 w 74"/>
                      <a:gd name="T83" fmla="*/ 96 h 108"/>
                      <a:gd name="T84" fmla="*/ 70 w 74"/>
                      <a:gd name="T85" fmla="*/ 96 h 108"/>
                      <a:gd name="T86" fmla="*/ 72 w 74"/>
                      <a:gd name="T87" fmla="*/ 101 h 108"/>
                      <a:gd name="T88" fmla="*/ 74 w 74"/>
                      <a:gd name="T89" fmla="*/ 104 h 108"/>
                      <a:gd name="T90" fmla="*/ 72 w 74"/>
                      <a:gd name="T91" fmla="*/ 105 h 108"/>
                      <a:gd name="T92" fmla="*/ 71 w 74"/>
                      <a:gd name="T93" fmla="*/ 107 h 108"/>
                      <a:gd name="T94" fmla="*/ 66 w 74"/>
                      <a:gd name="T95" fmla="*/ 108 h 108"/>
                      <a:gd name="T96" fmla="*/ 66 w 74"/>
                      <a:gd name="T97" fmla="*/ 108 h 108"/>
                      <a:gd name="T98" fmla="*/ 62 w 74"/>
                      <a:gd name="T99" fmla="*/ 108 h 108"/>
                      <a:gd name="T100" fmla="*/ 59 w 74"/>
                      <a:gd name="T101" fmla="*/ 108 h 108"/>
                      <a:gd name="T102" fmla="*/ 54 w 74"/>
                      <a:gd name="T103" fmla="*/ 105 h 108"/>
                      <a:gd name="T104" fmla="*/ 49 w 74"/>
                      <a:gd name="T105" fmla="*/ 100 h 108"/>
                      <a:gd name="T106" fmla="*/ 49 w 74"/>
                      <a:gd name="T107" fmla="*/ 100 h 108"/>
                      <a:gd name="T108" fmla="*/ 43 w 74"/>
                      <a:gd name="T109" fmla="*/ 95 h 108"/>
                      <a:gd name="T110" fmla="*/ 35 w 74"/>
                      <a:gd name="T111" fmla="*/ 91 h 108"/>
                      <a:gd name="T112" fmla="*/ 35 w 74"/>
                      <a:gd name="T113" fmla="*/ 91 h 108"/>
                      <a:gd name="T114" fmla="*/ 31 w 74"/>
                      <a:gd name="T115" fmla="*/ 86 h 108"/>
                      <a:gd name="T116" fmla="*/ 29 w 74"/>
                      <a:gd name="T117" fmla="*/ 81 h 108"/>
                      <a:gd name="T118" fmla="*/ 24 w 74"/>
                      <a:gd name="T119" fmla="*/ 71 h 108"/>
                      <a:gd name="T120" fmla="*/ 24 w 74"/>
                      <a:gd name="T121" fmla="*/ 70 h 10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0" t="0" r="r" b="b"/>
                    <a:pathLst>
                      <a:path w="74" h="108">
                        <a:moveTo>
                          <a:pt x="24" y="70"/>
                        </a:moveTo>
                        <a:lnTo>
                          <a:pt x="24" y="70"/>
                        </a:lnTo>
                        <a:lnTo>
                          <a:pt x="20" y="62"/>
                        </a:lnTo>
                        <a:lnTo>
                          <a:pt x="15" y="56"/>
                        </a:lnTo>
                        <a:lnTo>
                          <a:pt x="13" y="52"/>
                        </a:lnTo>
                        <a:lnTo>
                          <a:pt x="11" y="45"/>
                        </a:lnTo>
                        <a:lnTo>
                          <a:pt x="10" y="37"/>
                        </a:lnTo>
                        <a:lnTo>
                          <a:pt x="10" y="31"/>
                        </a:lnTo>
                        <a:lnTo>
                          <a:pt x="9" y="20"/>
                        </a:lnTo>
                        <a:lnTo>
                          <a:pt x="7" y="15"/>
                        </a:lnTo>
                        <a:lnTo>
                          <a:pt x="5" y="8"/>
                        </a:lnTo>
                        <a:lnTo>
                          <a:pt x="0" y="1"/>
                        </a:lnTo>
                        <a:lnTo>
                          <a:pt x="6" y="0"/>
                        </a:lnTo>
                        <a:lnTo>
                          <a:pt x="15" y="3"/>
                        </a:lnTo>
                        <a:lnTo>
                          <a:pt x="16" y="16"/>
                        </a:lnTo>
                        <a:lnTo>
                          <a:pt x="22" y="20"/>
                        </a:lnTo>
                        <a:lnTo>
                          <a:pt x="30" y="17"/>
                        </a:lnTo>
                        <a:lnTo>
                          <a:pt x="38" y="6"/>
                        </a:lnTo>
                        <a:lnTo>
                          <a:pt x="43" y="8"/>
                        </a:lnTo>
                        <a:lnTo>
                          <a:pt x="46" y="9"/>
                        </a:lnTo>
                        <a:lnTo>
                          <a:pt x="48" y="11"/>
                        </a:lnTo>
                        <a:lnTo>
                          <a:pt x="54" y="19"/>
                        </a:lnTo>
                        <a:lnTo>
                          <a:pt x="60" y="28"/>
                        </a:lnTo>
                        <a:lnTo>
                          <a:pt x="63" y="37"/>
                        </a:lnTo>
                        <a:lnTo>
                          <a:pt x="65" y="44"/>
                        </a:lnTo>
                        <a:lnTo>
                          <a:pt x="66" y="51"/>
                        </a:lnTo>
                        <a:lnTo>
                          <a:pt x="65" y="57"/>
                        </a:lnTo>
                        <a:lnTo>
                          <a:pt x="62" y="64"/>
                        </a:lnTo>
                        <a:lnTo>
                          <a:pt x="61" y="66"/>
                        </a:lnTo>
                        <a:lnTo>
                          <a:pt x="60" y="70"/>
                        </a:lnTo>
                        <a:lnTo>
                          <a:pt x="61" y="77"/>
                        </a:lnTo>
                        <a:lnTo>
                          <a:pt x="65" y="84"/>
                        </a:lnTo>
                        <a:lnTo>
                          <a:pt x="70" y="96"/>
                        </a:lnTo>
                        <a:lnTo>
                          <a:pt x="72" y="101"/>
                        </a:lnTo>
                        <a:lnTo>
                          <a:pt x="74" y="104"/>
                        </a:lnTo>
                        <a:lnTo>
                          <a:pt x="72" y="105"/>
                        </a:lnTo>
                        <a:lnTo>
                          <a:pt x="71" y="107"/>
                        </a:lnTo>
                        <a:lnTo>
                          <a:pt x="66" y="108"/>
                        </a:lnTo>
                        <a:lnTo>
                          <a:pt x="62" y="108"/>
                        </a:lnTo>
                        <a:lnTo>
                          <a:pt x="59" y="108"/>
                        </a:lnTo>
                        <a:lnTo>
                          <a:pt x="54" y="105"/>
                        </a:lnTo>
                        <a:lnTo>
                          <a:pt x="49" y="100"/>
                        </a:lnTo>
                        <a:lnTo>
                          <a:pt x="43" y="95"/>
                        </a:lnTo>
                        <a:lnTo>
                          <a:pt x="35" y="91"/>
                        </a:lnTo>
                        <a:lnTo>
                          <a:pt x="31" y="86"/>
                        </a:lnTo>
                        <a:lnTo>
                          <a:pt x="29" y="81"/>
                        </a:lnTo>
                        <a:lnTo>
                          <a:pt x="24" y="71"/>
                        </a:lnTo>
                        <a:lnTo>
                          <a:pt x="24" y="7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" name="Freeform 730">
                    <a:extLst>
                      <a:ext uri="{FF2B5EF4-FFF2-40B4-BE49-F238E27FC236}">
                        <a16:creationId xmlns:a16="http://schemas.microsoft.com/office/drawing/2014/main" id="{2C6625D6-7593-2240-9FAB-51193A4A1E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57562" y="4142654"/>
                    <a:ext cx="39417" cy="47408"/>
                  </a:xfrm>
                  <a:custGeom>
                    <a:avLst/>
                    <a:gdLst>
                      <a:gd name="T0" fmla="*/ 10 w 23"/>
                      <a:gd name="T1" fmla="*/ 3 h 28"/>
                      <a:gd name="T2" fmla="*/ 10 w 23"/>
                      <a:gd name="T3" fmla="*/ 3 h 28"/>
                      <a:gd name="T4" fmla="*/ 8 w 23"/>
                      <a:gd name="T5" fmla="*/ 1 h 28"/>
                      <a:gd name="T6" fmla="*/ 5 w 23"/>
                      <a:gd name="T7" fmla="*/ 0 h 28"/>
                      <a:gd name="T8" fmla="*/ 3 w 23"/>
                      <a:gd name="T9" fmla="*/ 0 h 28"/>
                      <a:gd name="T10" fmla="*/ 1 w 23"/>
                      <a:gd name="T11" fmla="*/ 1 h 28"/>
                      <a:gd name="T12" fmla="*/ 1 w 23"/>
                      <a:gd name="T13" fmla="*/ 1 h 28"/>
                      <a:gd name="T14" fmla="*/ 0 w 23"/>
                      <a:gd name="T15" fmla="*/ 2 h 28"/>
                      <a:gd name="T16" fmla="*/ 0 w 23"/>
                      <a:gd name="T17" fmla="*/ 3 h 28"/>
                      <a:gd name="T18" fmla="*/ 0 w 23"/>
                      <a:gd name="T19" fmla="*/ 7 h 28"/>
                      <a:gd name="T20" fmla="*/ 3 w 23"/>
                      <a:gd name="T21" fmla="*/ 16 h 28"/>
                      <a:gd name="T22" fmla="*/ 3 w 23"/>
                      <a:gd name="T23" fmla="*/ 16 h 28"/>
                      <a:gd name="T24" fmla="*/ 4 w 23"/>
                      <a:gd name="T25" fmla="*/ 19 h 28"/>
                      <a:gd name="T26" fmla="*/ 7 w 23"/>
                      <a:gd name="T27" fmla="*/ 22 h 28"/>
                      <a:gd name="T28" fmla="*/ 10 w 23"/>
                      <a:gd name="T29" fmla="*/ 26 h 28"/>
                      <a:gd name="T30" fmla="*/ 13 w 23"/>
                      <a:gd name="T31" fmla="*/ 27 h 28"/>
                      <a:gd name="T32" fmla="*/ 13 w 23"/>
                      <a:gd name="T33" fmla="*/ 27 h 28"/>
                      <a:gd name="T34" fmla="*/ 18 w 23"/>
                      <a:gd name="T35" fmla="*/ 28 h 28"/>
                      <a:gd name="T36" fmla="*/ 21 w 23"/>
                      <a:gd name="T37" fmla="*/ 27 h 28"/>
                      <a:gd name="T38" fmla="*/ 22 w 23"/>
                      <a:gd name="T39" fmla="*/ 27 h 28"/>
                      <a:gd name="T40" fmla="*/ 23 w 23"/>
                      <a:gd name="T41" fmla="*/ 26 h 28"/>
                      <a:gd name="T42" fmla="*/ 22 w 23"/>
                      <a:gd name="T43" fmla="*/ 23 h 28"/>
                      <a:gd name="T44" fmla="*/ 21 w 23"/>
                      <a:gd name="T45" fmla="*/ 22 h 28"/>
                      <a:gd name="T46" fmla="*/ 21 w 23"/>
                      <a:gd name="T47" fmla="*/ 22 h 28"/>
                      <a:gd name="T48" fmla="*/ 18 w 23"/>
                      <a:gd name="T49" fmla="*/ 17 h 28"/>
                      <a:gd name="T50" fmla="*/ 14 w 23"/>
                      <a:gd name="T51" fmla="*/ 12 h 28"/>
                      <a:gd name="T52" fmla="*/ 10 w 23"/>
                      <a:gd name="T53" fmla="*/ 3 h 28"/>
                      <a:gd name="T54" fmla="*/ 10 w 23"/>
                      <a:gd name="T55" fmla="*/ 3 h 28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23" h="28">
                        <a:moveTo>
                          <a:pt x="10" y="3"/>
                        </a:moveTo>
                        <a:lnTo>
                          <a:pt x="10" y="3"/>
                        </a:lnTo>
                        <a:lnTo>
                          <a:pt x="8" y="1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7"/>
                        </a:lnTo>
                        <a:lnTo>
                          <a:pt x="3" y="16"/>
                        </a:lnTo>
                        <a:lnTo>
                          <a:pt x="4" y="19"/>
                        </a:lnTo>
                        <a:lnTo>
                          <a:pt x="7" y="22"/>
                        </a:lnTo>
                        <a:lnTo>
                          <a:pt x="10" y="26"/>
                        </a:lnTo>
                        <a:lnTo>
                          <a:pt x="13" y="27"/>
                        </a:lnTo>
                        <a:lnTo>
                          <a:pt x="18" y="28"/>
                        </a:lnTo>
                        <a:lnTo>
                          <a:pt x="21" y="27"/>
                        </a:lnTo>
                        <a:lnTo>
                          <a:pt x="22" y="27"/>
                        </a:lnTo>
                        <a:lnTo>
                          <a:pt x="23" y="26"/>
                        </a:lnTo>
                        <a:lnTo>
                          <a:pt x="22" y="23"/>
                        </a:lnTo>
                        <a:lnTo>
                          <a:pt x="21" y="22"/>
                        </a:lnTo>
                        <a:lnTo>
                          <a:pt x="18" y="17"/>
                        </a:lnTo>
                        <a:lnTo>
                          <a:pt x="14" y="12"/>
                        </a:lnTo>
                        <a:lnTo>
                          <a:pt x="10" y="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" name="Freeform 738">
                    <a:extLst>
                      <a:ext uri="{FF2B5EF4-FFF2-40B4-BE49-F238E27FC236}">
                        <a16:creationId xmlns:a16="http://schemas.microsoft.com/office/drawing/2014/main" id="{F034FF31-BBAC-8F49-81F7-BDF2B3A33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26203" y="4107099"/>
                    <a:ext cx="22279" cy="32169"/>
                  </a:xfrm>
                  <a:custGeom>
                    <a:avLst/>
                    <a:gdLst>
                      <a:gd name="T0" fmla="*/ 5 w 13"/>
                      <a:gd name="T1" fmla="*/ 2 h 19"/>
                      <a:gd name="T2" fmla="*/ 5 w 13"/>
                      <a:gd name="T3" fmla="*/ 2 h 19"/>
                      <a:gd name="T4" fmla="*/ 2 w 13"/>
                      <a:gd name="T5" fmla="*/ 0 h 19"/>
                      <a:gd name="T6" fmla="*/ 0 w 13"/>
                      <a:gd name="T7" fmla="*/ 1 h 19"/>
                      <a:gd name="T8" fmla="*/ 0 w 13"/>
                      <a:gd name="T9" fmla="*/ 4 h 19"/>
                      <a:gd name="T10" fmla="*/ 2 w 13"/>
                      <a:gd name="T11" fmla="*/ 9 h 19"/>
                      <a:gd name="T12" fmla="*/ 2 w 13"/>
                      <a:gd name="T13" fmla="*/ 9 h 19"/>
                      <a:gd name="T14" fmla="*/ 6 w 13"/>
                      <a:gd name="T15" fmla="*/ 14 h 19"/>
                      <a:gd name="T16" fmla="*/ 9 w 13"/>
                      <a:gd name="T17" fmla="*/ 17 h 19"/>
                      <a:gd name="T18" fmla="*/ 11 w 13"/>
                      <a:gd name="T19" fmla="*/ 19 h 19"/>
                      <a:gd name="T20" fmla="*/ 13 w 13"/>
                      <a:gd name="T21" fmla="*/ 19 h 19"/>
                      <a:gd name="T22" fmla="*/ 13 w 13"/>
                      <a:gd name="T23" fmla="*/ 16 h 19"/>
                      <a:gd name="T24" fmla="*/ 13 w 13"/>
                      <a:gd name="T25" fmla="*/ 14 h 19"/>
                      <a:gd name="T26" fmla="*/ 13 w 13"/>
                      <a:gd name="T27" fmla="*/ 14 h 19"/>
                      <a:gd name="T28" fmla="*/ 13 w 13"/>
                      <a:gd name="T29" fmla="*/ 9 h 19"/>
                      <a:gd name="T30" fmla="*/ 10 w 13"/>
                      <a:gd name="T31" fmla="*/ 6 h 19"/>
                      <a:gd name="T32" fmla="*/ 5 w 13"/>
                      <a:gd name="T33" fmla="*/ 2 h 19"/>
                      <a:gd name="T34" fmla="*/ 5 w 13"/>
                      <a:gd name="T35" fmla="*/ 2 h 1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13" h="19">
                        <a:moveTo>
                          <a:pt x="5" y="2"/>
                        </a:moveTo>
                        <a:lnTo>
                          <a:pt x="5" y="2"/>
                        </a:ln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  <a:lnTo>
                          <a:pt x="2" y="9"/>
                        </a:lnTo>
                        <a:lnTo>
                          <a:pt x="6" y="14"/>
                        </a:lnTo>
                        <a:lnTo>
                          <a:pt x="9" y="17"/>
                        </a:lnTo>
                        <a:lnTo>
                          <a:pt x="11" y="19"/>
                        </a:lnTo>
                        <a:lnTo>
                          <a:pt x="13" y="19"/>
                        </a:lnTo>
                        <a:lnTo>
                          <a:pt x="13" y="16"/>
                        </a:lnTo>
                        <a:lnTo>
                          <a:pt x="13" y="14"/>
                        </a:lnTo>
                        <a:lnTo>
                          <a:pt x="13" y="9"/>
                        </a:lnTo>
                        <a:lnTo>
                          <a:pt x="10" y="6"/>
                        </a:lnTo>
                        <a:lnTo>
                          <a:pt x="5" y="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" name="Freeform 744">
                    <a:extLst>
                      <a:ext uri="{FF2B5EF4-FFF2-40B4-BE49-F238E27FC236}">
                        <a16:creationId xmlns:a16="http://schemas.microsoft.com/office/drawing/2014/main" id="{3E0A61F4-937B-644F-B4B1-5C4C9BA8DD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54134" y="4310274"/>
                    <a:ext cx="267348" cy="84657"/>
                  </a:xfrm>
                  <a:custGeom>
                    <a:avLst/>
                    <a:gdLst>
                      <a:gd name="T0" fmla="*/ 62 w 156"/>
                      <a:gd name="T1" fmla="*/ 11 h 50"/>
                      <a:gd name="T2" fmla="*/ 51 w 156"/>
                      <a:gd name="T3" fmla="*/ 6 h 50"/>
                      <a:gd name="T4" fmla="*/ 40 w 156"/>
                      <a:gd name="T5" fmla="*/ 3 h 50"/>
                      <a:gd name="T6" fmla="*/ 35 w 156"/>
                      <a:gd name="T7" fmla="*/ 1 h 50"/>
                      <a:gd name="T8" fmla="*/ 19 w 156"/>
                      <a:gd name="T9" fmla="*/ 1 h 50"/>
                      <a:gd name="T10" fmla="*/ 11 w 156"/>
                      <a:gd name="T11" fmla="*/ 2 h 50"/>
                      <a:gd name="T12" fmla="*/ 1 w 156"/>
                      <a:gd name="T13" fmla="*/ 9 h 50"/>
                      <a:gd name="T14" fmla="*/ 0 w 156"/>
                      <a:gd name="T15" fmla="*/ 12 h 50"/>
                      <a:gd name="T16" fmla="*/ 3 w 156"/>
                      <a:gd name="T17" fmla="*/ 13 h 50"/>
                      <a:gd name="T18" fmla="*/ 20 w 156"/>
                      <a:gd name="T19" fmla="*/ 20 h 50"/>
                      <a:gd name="T20" fmla="*/ 38 w 156"/>
                      <a:gd name="T21" fmla="*/ 26 h 50"/>
                      <a:gd name="T22" fmla="*/ 53 w 156"/>
                      <a:gd name="T23" fmla="*/ 30 h 50"/>
                      <a:gd name="T24" fmla="*/ 65 w 156"/>
                      <a:gd name="T25" fmla="*/ 30 h 50"/>
                      <a:gd name="T26" fmla="*/ 73 w 156"/>
                      <a:gd name="T27" fmla="*/ 30 h 50"/>
                      <a:gd name="T28" fmla="*/ 93 w 156"/>
                      <a:gd name="T29" fmla="*/ 35 h 50"/>
                      <a:gd name="T30" fmla="*/ 101 w 156"/>
                      <a:gd name="T31" fmla="*/ 39 h 50"/>
                      <a:gd name="T32" fmla="*/ 108 w 156"/>
                      <a:gd name="T33" fmla="*/ 43 h 50"/>
                      <a:gd name="T34" fmla="*/ 116 w 156"/>
                      <a:gd name="T35" fmla="*/ 42 h 50"/>
                      <a:gd name="T36" fmla="*/ 122 w 156"/>
                      <a:gd name="T37" fmla="*/ 42 h 50"/>
                      <a:gd name="T38" fmla="*/ 133 w 156"/>
                      <a:gd name="T39" fmla="*/ 43 h 50"/>
                      <a:gd name="T40" fmla="*/ 138 w 156"/>
                      <a:gd name="T41" fmla="*/ 46 h 50"/>
                      <a:gd name="T42" fmla="*/ 150 w 156"/>
                      <a:gd name="T43" fmla="*/ 50 h 50"/>
                      <a:gd name="T44" fmla="*/ 154 w 156"/>
                      <a:gd name="T45" fmla="*/ 50 h 50"/>
                      <a:gd name="T46" fmla="*/ 156 w 156"/>
                      <a:gd name="T47" fmla="*/ 47 h 50"/>
                      <a:gd name="T48" fmla="*/ 156 w 156"/>
                      <a:gd name="T49" fmla="*/ 35 h 50"/>
                      <a:gd name="T50" fmla="*/ 154 w 156"/>
                      <a:gd name="T51" fmla="*/ 30 h 50"/>
                      <a:gd name="T52" fmla="*/ 150 w 156"/>
                      <a:gd name="T53" fmla="*/ 29 h 50"/>
                      <a:gd name="T54" fmla="*/ 136 w 156"/>
                      <a:gd name="T55" fmla="*/ 28 h 50"/>
                      <a:gd name="T56" fmla="*/ 130 w 156"/>
                      <a:gd name="T57" fmla="*/ 24 h 50"/>
                      <a:gd name="T58" fmla="*/ 129 w 156"/>
                      <a:gd name="T59" fmla="*/ 22 h 50"/>
                      <a:gd name="T60" fmla="*/ 124 w 156"/>
                      <a:gd name="T61" fmla="*/ 14 h 50"/>
                      <a:gd name="T62" fmla="*/ 116 w 156"/>
                      <a:gd name="T63" fmla="*/ 13 h 50"/>
                      <a:gd name="T64" fmla="*/ 112 w 156"/>
                      <a:gd name="T65" fmla="*/ 13 h 50"/>
                      <a:gd name="T66" fmla="*/ 104 w 156"/>
                      <a:gd name="T67" fmla="*/ 11 h 50"/>
                      <a:gd name="T68" fmla="*/ 104 w 156"/>
                      <a:gd name="T69" fmla="*/ 9 h 50"/>
                      <a:gd name="T70" fmla="*/ 104 w 156"/>
                      <a:gd name="T71" fmla="*/ 7 h 50"/>
                      <a:gd name="T72" fmla="*/ 99 w 156"/>
                      <a:gd name="T73" fmla="*/ 5 h 50"/>
                      <a:gd name="T74" fmla="*/ 93 w 156"/>
                      <a:gd name="T75" fmla="*/ 6 h 50"/>
                      <a:gd name="T76" fmla="*/ 92 w 156"/>
                      <a:gd name="T77" fmla="*/ 9 h 50"/>
                      <a:gd name="T78" fmla="*/ 88 w 156"/>
                      <a:gd name="T79" fmla="*/ 12 h 50"/>
                      <a:gd name="T80" fmla="*/ 80 w 156"/>
                      <a:gd name="T81" fmla="*/ 12 h 50"/>
                      <a:gd name="T82" fmla="*/ 75 w 156"/>
                      <a:gd name="T83" fmla="*/ 12 h 50"/>
                      <a:gd name="T84" fmla="*/ 68 w 156"/>
                      <a:gd name="T85" fmla="*/ 13 h 50"/>
                      <a:gd name="T86" fmla="*/ 62 w 156"/>
                      <a:gd name="T87" fmla="*/ 11 h 50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156" h="50">
                        <a:moveTo>
                          <a:pt x="62" y="11"/>
                        </a:moveTo>
                        <a:lnTo>
                          <a:pt x="62" y="11"/>
                        </a:lnTo>
                        <a:lnTo>
                          <a:pt x="57" y="7"/>
                        </a:lnTo>
                        <a:lnTo>
                          <a:pt x="51" y="6"/>
                        </a:lnTo>
                        <a:lnTo>
                          <a:pt x="46" y="4"/>
                        </a:lnTo>
                        <a:lnTo>
                          <a:pt x="40" y="3"/>
                        </a:lnTo>
                        <a:lnTo>
                          <a:pt x="35" y="1"/>
                        </a:lnTo>
                        <a:lnTo>
                          <a:pt x="31" y="0"/>
                        </a:lnTo>
                        <a:lnTo>
                          <a:pt x="19" y="1"/>
                        </a:lnTo>
                        <a:lnTo>
                          <a:pt x="11" y="2"/>
                        </a:lnTo>
                        <a:lnTo>
                          <a:pt x="3" y="6"/>
                        </a:lnTo>
                        <a:lnTo>
                          <a:pt x="1" y="9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3" y="13"/>
                        </a:lnTo>
                        <a:lnTo>
                          <a:pt x="12" y="15"/>
                        </a:lnTo>
                        <a:lnTo>
                          <a:pt x="20" y="20"/>
                        </a:lnTo>
                        <a:lnTo>
                          <a:pt x="29" y="24"/>
                        </a:lnTo>
                        <a:lnTo>
                          <a:pt x="38" y="26"/>
                        </a:lnTo>
                        <a:lnTo>
                          <a:pt x="53" y="30"/>
                        </a:lnTo>
                        <a:lnTo>
                          <a:pt x="59" y="30"/>
                        </a:lnTo>
                        <a:lnTo>
                          <a:pt x="65" y="30"/>
                        </a:lnTo>
                        <a:lnTo>
                          <a:pt x="73" y="30"/>
                        </a:lnTo>
                        <a:lnTo>
                          <a:pt x="83" y="32"/>
                        </a:lnTo>
                        <a:lnTo>
                          <a:pt x="93" y="35"/>
                        </a:lnTo>
                        <a:lnTo>
                          <a:pt x="101" y="39"/>
                        </a:lnTo>
                        <a:lnTo>
                          <a:pt x="105" y="42"/>
                        </a:lnTo>
                        <a:lnTo>
                          <a:pt x="108" y="43"/>
                        </a:lnTo>
                        <a:lnTo>
                          <a:pt x="112" y="43"/>
                        </a:lnTo>
                        <a:lnTo>
                          <a:pt x="116" y="42"/>
                        </a:lnTo>
                        <a:lnTo>
                          <a:pt x="122" y="42"/>
                        </a:lnTo>
                        <a:lnTo>
                          <a:pt x="127" y="42"/>
                        </a:lnTo>
                        <a:lnTo>
                          <a:pt x="133" y="43"/>
                        </a:lnTo>
                        <a:lnTo>
                          <a:pt x="138" y="46"/>
                        </a:lnTo>
                        <a:lnTo>
                          <a:pt x="143" y="48"/>
                        </a:lnTo>
                        <a:lnTo>
                          <a:pt x="150" y="50"/>
                        </a:lnTo>
                        <a:lnTo>
                          <a:pt x="152" y="50"/>
                        </a:lnTo>
                        <a:lnTo>
                          <a:pt x="154" y="50"/>
                        </a:lnTo>
                        <a:lnTo>
                          <a:pt x="156" y="49"/>
                        </a:lnTo>
                        <a:lnTo>
                          <a:pt x="156" y="47"/>
                        </a:lnTo>
                        <a:lnTo>
                          <a:pt x="156" y="35"/>
                        </a:lnTo>
                        <a:lnTo>
                          <a:pt x="154" y="32"/>
                        </a:lnTo>
                        <a:lnTo>
                          <a:pt x="154" y="30"/>
                        </a:lnTo>
                        <a:lnTo>
                          <a:pt x="152" y="29"/>
                        </a:lnTo>
                        <a:lnTo>
                          <a:pt x="150" y="29"/>
                        </a:lnTo>
                        <a:lnTo>
                          <a:pt x="136" y="28"/>
                        </a:lnTo>
                        <a:lnTo>
                          <a:pt x="132" y="25"/>
                        </a:lnTo>
                        <a:lnTo>
                          <a:pt x="130" y="24"/>
                        </a:lnTo>
                        <a:lnTo>
                          <a:pt x="129" y="22"/>
                        </a:lnTo>
                        <a:lnTo>
                          <a:pt x="126" y="17"/>
                        </a:lnTo>
                        <a:lnTo>
                          <a:pt x="124" y="14"/>
                        </a:lnTo>
                        <a:lnTo>
                          <a:pt x="121" y="13"/>
                        </a:lnTo>
                        <a:lnTo>
                          <a:pt x="116" y="13"/>
                        </a:lnTo>
                        <a:lnTo>
                          <a:pt x="112" y="13"/>
                        </a:lnTo>
                        <a:lnTo>
                          <a:pt x="107" y="12"/>
                        </a:lnTo>
                        <a:lnTo>
                          <a:pt x="104" y="11"/>
                        </a:lnTo>
                        <a:lnTo>
                          <a:pt x="104" y="10"/>
                        </a:lnTo>
                        <a:lnTo>
                          <a:pt x="104" y="9"/>
                        </a:lnTo>
                        <a:lnTo>
                          <a:pt x="104" y="7"/>
                        </a:lnTo>
                        <a:lnTo>
                          <a:pt x="103" y="6"/>
                        </a:lnTo>
                        <a:lnTo>
                          <a:pt x="99" y="5"/>
                        </a:lnTo>
                        <a:lnTo>
                          <a:pt x="95" y="5"/>
                        </a:lnTo>
                        <a:lnTo>
                          <a:pt x="93" y="6"/>
                        </a:lnTo>
                        <a:lnTo>
                          <a:pt x="92" y="9"/>
                        </a:lnTo>
                        <a:lnTo>
                          <a:pt x="90" y="11"/>
                        </a:lnTo>
                        <a:lnTo>
                          <a:pt x="88" y="12"/>
                        </a:lnTo>
                        <a:lnTo>
                          <a:pt x="85" y="13"/>
                        </a:lnTo>
                        <a:lnTo>
                          <a:pt x="80" y="12"/>
                        </a:lnTo>
                        <a:lnTo>
                          <a:pt x="75" y="12"/>
                        </a:lnTo>
                        <a:lnTo>
                          <a:pt x="70" y="13"/>
                        </a:lnTo>
                        <a:lnTo>
                          <a:pt x="68" y="13"/>
                        </a:lnTo>
                        <a:lnTo>
                          <a:pt x="66" y="13"/>
                        </a:lnTo>
                        <a:lnTo>
                          <a:pt x="62" y="1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" name="Freeform 750">
                    <a:extLst>
                      <a:ext uri="{FF2B5EF4-FFF2-40B4-BE49-F238E27FC236}">
                        <a16:creationId xmlns:a16="http://schemas.microsoft.com/office/drawing/2014/main" id="{16545C4A-7273-CE46-99BC-2E53D09055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208885" y="4384772"/>
                    <a:ext cx="49699" cy="23704"/>
                  </a:xfrm>
                  <a:custGeom>
                    <a:avLst/>
                    <a:gdLst>
                      <a:gd name="T0" fmla="*/ 21 w 29"/>
                      <a:gd name="T1" fmla="*/ 0 h 14"/>
                      <a:gd name="T2" fmla="*/ 21 w 29"/>
                      <a:gd name="T3" fmla="*/ 0 h 14"/>
                      <a:gd name="T4" fmla="*/ 10 w 29"/>
                      <a:gd name="T5" fmla="*/ 0 h 14"/>
                      <a:gd name="T6" fmla="*/ 5 w 29"/>
                      <a:gd name="T7" fmla="*/ 2 h 14"/>
                      <a:gd name="T8" fmla="*/ 2 w 29"/>
                      <a:gd name="T9" fmla="*/ 3 h 14"/>
                      <a:gd name="T10" fmla="*/ 1 w 29"/>
                      <a:gd name="T11" fmla="*/ 4 h 14"/>
                      <a:gd name="T12" fmla="*/ 1 w 29"/>
                      <a:gd name="T13" fmla="*/ 4 h 14"/>
                      <a:gd name="T14" fmla="*/ 0 w 29"/>
                      <a:gd name="T15" fmla="*/ 8 h 14"/>
                      <a:gd name="T16" fmla="*/ 0 w 29"/>
                      <a:gd name="T17" fmla="*/ 12 h 14"/>
                      <a:gd name="T18" fmla="*/ 1 w 29"/>
                      <a:gd name="T19" fmla="*/ 13 h 14"/>
                      <a:gd name="T20" fmla="*/ 3 w 29"/>
                      <a:gd name="T21" fmla="*/ 14 h 14"/>
                      <a:gd name="T22" fmla="*/ 6 w 29"/>
                      <a:gd name="T23" fmla="*/ 14 h 14"/>
                      <a:gd name="T24" fmla="*/ 10 w 29"/>
                      <a:gd name="T25" fmla="*/ 13 h 14"/>
                      <a:gd name="T26" fmla="*/ 10 w 29"/>
                      <a:gd name="T27" fmla="*/ 13 h 14"/>
                      <a:gd name="T28" fmla="*/ 18 w 29"/>
                      <a:gd name="T29" fmla="*/ 12 h 14"/>
                      <a:gd name="T30" fmla="*/ 25 w 29"/>
                      <a:gd name="T31" fmla="*/ 12 h 14"/>
                      <a:gd name="T32" fmla="*/ 28 w 29"/>
                      <a:gd name="T33" fmla="*/ 10 h 14"/>
                      <a:gd name="T34" fmla="*/ 29 w 29"/>
                      <a:gd name="T35" fmla="*/ 9 h 14"/>
                      <a:gd name="T36" fmla="*/ 29 w 29"/>
                      <a:gd name="T37" fmla="*/ 7 h 14"/>
                      <a:gd name="T38" fmla="*/ 29 w 29"/>
                      <a:gd name="T39" fmla="*/ 7 h 14"/>
                      <a:gd name="T40" fmla="*/ 28 w 29"/>
                      <a:gd name="T41" fmla="*/ 3 h 14"/>
                      <a:gd name="T42" fmla="*/ 27 w 29"/>
                      <a:gd name="T43" fmla="*/ 2 h 14"/>
                      <a:gd name="T44" fmla="*/ 25 w 29"/>
                      <a:gd name="T45" fmla="*/ 0 h 14"/>
                      <a:gd name="T46" fmla="*/ 21 w 29"/>
                      <a:gd name="T47" fmla="*/ 0 h 14"/>
                      <a:gd name="T48" fmla="*/ 21 w 29"/>
                      <a:gd name="T49" fmla="*/ 0 h 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29" h="14">
                        <a:moveTo>
                          <a:pt x="21" y="0"/>
                        </a:moveTo>
                        <a:lnTo>
                          <a:pt x="21" y="0"/>
                        </a:lnTo>
                        <a:lnTo>
                          <a:pt x="10" y="0"/>
                        </a:lnTo>
                        <a:lnTo>
                          <a:pt x="5" y="2"/>
                        </a:lnTo>
                        <a:lnTo>
                          <a:pt x="2" y="3"/>
                        </a:lnTo>
                        <a:lnTo>
                          <a:pt x="1" y="4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1" y="13"/>
                        </a:lnTo>
                        <a:lnTo>
                          <a:pt x="3" y="14"/>
                        </a:lnTo>
                        <a:lnTo>
                          <a:pt x="6" y="14"/>
                        </a:lnTo>
                        <a:lnTo>
                          <a:pt x="10" y="13"/>
                        </a:lnTo>
                        <a:lnTo>
                          <a:pt x="18" y="12"/>
                        </a:lnTo>
                        <a:lnTo>
                          <a:pt x="25" y="12"/>
                        </a:lnTo>
                        <a:lnTo>
                          <a:pt x="28" y="10"/>
                        </a:lnTo>
                        <a:lnTo>
                          <a:pt x="29" y="9"/>
                        </a:lnTo>
                        <a:lnTo>
                          <a:pt x="29" y="7"/>
                        </a:lnTo>
                        <a:lnTo>
                          <a:pt x="28" y="3"/>
                        </a:lnTo>
                        <a:lnTo>
                          <a:pt x="27" y="2"/>
                        </a:lnTo>
                        <a:lnTo>
                          <a:pt x="25" y="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" name="Freeform 752">
                    <a:extLst>
                      <a:ext uri="{FF2B5EF4-FFF2-40B4-BE49-F238E27FC236}">
                        <a16:creationId xmlns:a16="http://schemas.microsoft.com/office/drawing/2014/main" id="{100DF966-220F-FF4E-8BDC-7C24F54632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298001" y="4379693"/>
                    <a:ext cx="99399" cy="32169"/>
                  </a:xfrm>
                  <a:custGeom>
                    <a:avLst/>
                    <a:gdLst>
                      <a:gd name="T0" fmla="*/ 22 w 58"/>
                      <a:gd name="T1" fmla="*/ 8 h 19"/>
                      <a:gd name="T2" fmla="*/ 22 w 58"/>
                      <a:gd name="T3" fmla="*/ 8 h 19"/>
                      <a:gd name="T4" fmla="*/ 18 w 58"/>
                      <a:gd name="T5" fmla="*/ 7 h 19"/>
                      <a:gd name="T6" fmla="*/ 13 w 58"/>
                      <a:gd name="T7" fmla="*/ 8 h 19"/>
                      <a:gd name="T8" fmla="*/ 13 w 58"/>
                      <a:gd name="T9" fmla="*/ 8 h 19"/>
                      <a:gd name="T10" fmla="*/ 9 w 58"/>
                      <a:gd name="T11" fmla="*/ 9 h 19"/>
                      <a:gd name="T12" fmla="*/ 4 w 58"/>
                      <a:gd name="T13" fmla="*/ 9 h 19"/>
                      <a:gd name="T14" fmla="*/ 4 w 58"/>
                      <a:gd name="T15" fmla="*/ 9 h 19"/>
                      <a:gd name="T16" fmla="*/ 1 w 58"/>
                      <a:gd name="T17" fmla="*/ 10 h 19"/>
                      <a:gd name="T18" fmla="*/ 0 w 58"/>
                      <a:gd name="T19" fmla="*/ 12 h 19"/>
                      <a:gd name="T20" fmla="*/ 1 w 58"/>
                      <a:gd name="T21" fmla="*/ 16 h 19"/>
                      <a:gd name="T22" fmla="*/ 2 w 58"/>
                      <a:gd name="T23" fmla="*/ 17 h 19"/>
                      <a:gd name="T24" fmla="*/ 4 w 58"/>
                      <a:gd name="T25" fmla="*/ 18 h 19"/>
                      <a:gd name="T26" fmla="*/ 4 w 58"/>
                      <a:gd name="T27" fmla="*/ 18 h 19"/>
                      <a:gd name="T28" fmla="*/ 10 w 58"/>
                      <a:gd name="T29" fmla="*/ 19 h 19"/>
                      <a:gd name="T30" fmla="*/ 18 w 58"/>
                      <a:gd name="T31" fmla="*/ 19 h 19"/>
                      <a:gd name="T32" fmla="*/ 30 w 58"/>
                      <a:gd name="T33" fmla="*/ 19 h 19"/>
                      <a:gd name="T34" fmla="*/ 30 w 58"/>
                      <a:gd name="T35" fmla="*/ 19 h 19"/>
                      <a:gd name="T36" fmla="*/ 40 w 58"/>
                      <a:gd name="T37" fmla="*/ 18 h 19"/>
                      <a:gd name="T38" fmla="*/ 46 w 58"/>
                      <a:gd name="T39" fmla="*/ 17 h 19"/>
                      <a:gd name="T40" fmla="*/ 51 w 58"/>
                      <a:gd name="T41" fmla="*/ 16 h 19"/>
                      <a:gd name="T42" fmla="*/ 51 w 58"/>
                      <a:gd name="T43" fmla="*/ 16 h 19"/>
                      <a:gd name="T44" fmla="*/ 55 w 58"/>
                      <a:gd name="T45" fmla="*/ 13 h 19"/>
                      <a:gd name="T46" fmla="*/ 57 w 58"/>
                      <a:gd name="T47" fmla="*/ 11 h 19"/>
                      <a:gd name="T48" fmla="*/ 58 w 58"/>
                      <a:gd name="T49" fmla="*/ 8 h 19"/>
                      <a:gd name="T50" fmla="*/ 58 w 58"/>
                      <a:gd name="T51" fmla="*/ 5 h 19"/>
                      <a:gd name="T52" fmla="*/ 58 w 58"/>
                      <a:gd name="T53" fmla="*/ 5 h 19"/>
                      <a:gd name="T54" fmla="*/ 57 w 58"/>
                      <a:gd name="T55" fmla="*/ 1 h 19"/>
                      <a:gd name="T56" fmla="*/ 56 w 58"/>
                      <a:gd name="T57" fmla="*/ 0 h 19"/>
                      <a:gd name="T58" fmla="*/ 54 w 58"/>
                      <a:gd name="T59" fmla="*/ 1 h 19"/>
                      <a:gd name="T60" fmla="*/ 54 w 58"/>
                      <a:gd name="T61" fmla="*/ 1 h 19"/>
                      <a:gd name="T62" fmla="*/ 51 w 58"/>
                      <a:gd name="T63" fmla="*/ 2 h 19"/>
                      <a:gd name="T64" fmla="*/ 49 w 58"/>
                      <a:gd name="T65" fmla="*/ 6 h 19"/>
                      <a:gd name="T66" fmla="*/ 47 w 58"/>
                      <a:gd name="T67" fmla="*/ 8 h 19"/>
                      <a:gd name="T68" fmla="*/ 45 w 58"/>
                      <a:gd name="T69" fmla="*/ 10 h 19"/>
                      <a:gd name="T70" fmla="*/ 45 w 58"/>
                      <a:gd name="T71" fmla="*/ 10 h 19"/>
                      <a:gd name="T72" fmla="*/ 42 w 58"/>
                      <a:gd name="T73" fmla="*/ 10 h 19"/>
                      <a:gd name="T74" fmla="*/ 40 w 58"/>
                      <a:gd name="T75" fmla="*/ 9 h 19"/>
                      <a:gd name="T76" fmla="*/ 39 w 58"/>
                      <a:gd name="T77" fmla="*/ 8 h 19"/>
                      <a:gd name="T78" fmla="*/ 37 w 58"/>
                      <a:gd name="T79" fmla="*/ 8 h 19"/>
                      <a:gd name="T80" fmla="*/ 37 w 58"/>
                      <a:gd name="T81" fmla="*/ 8 h 19"/>
                      <a:gd name="T82" fmla="*/ 34 w 58"/>
                      <a:gd name="T83" fmla="*/ 8 h 19"/>
                      <a:gd name="T84" fmla="*/ 32 w 58"/>
                      <a:gd name="T85" fmla="*/ 9 h 19"/>
                      <a:gd name="T86" fmla="*/ 31 w 58"/>
                      <a:gd name="T87" fmla="*/ 10 h 19"/>
                      <a:gd name="T88" fmla="*/ 29 w 58"/>
                      <a:gd name="T89" fmla="*/ 11 h 19"/>
                      <a:gd name="T90" fmla="*/ 29 w 58"/>
                      <a:gd name="T91" fmla="*/ 11 h 19"/>
                      <a:gd name="T92" fmla="*/ 26 w 58"/>
                      <a:gd name="T93" fmla="*/ 10 h 19"/>
                      <a:gd name="T94" fmla="*/ 22 w 58"/>
                      <a:gd name="T95" fmla="*/ 8 h 19"/>
                      <a:gd name="T96" fmla="*/ 22 w 58"/>
                      <a:gd name="T97" fmla="*/ 8 h 1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58" h="19">
                        <a:moveTo>
                          <a:pt x="22" y="8"/>
                        </a:moveTo>
                        <a:lnTo>
                          <a:pt x="22" y="8"/>
                        </a:lnTo>
                        <a:lnTo>
                          <a:pt x="18" y="7"/>
                        </a:lnTo>
                        <a:lnTo>
                          <a:pt x="13" y="8"/>
                        </a:lnTo>
                        <a:lnTo>
                          <a:pt x="9" y="9"/>
                        </a:lnTo>
                        <a:lnTo>
                          <a:pt x="4" y="9"/>
                        </a:lnTo>
                        <a:lnTo>
                          <a:pt x="1" y="10"/>
                        </a:lnTo>
                        <a:lnTo>
                          <a:pt x="0" y="12"/>
                        </a:lnTo>
                        <a:lnTo>
                          <a:pt x="1" y="16"/>
                        </a:lnTo>
                        <a:lnTo>
                          <a:pt x="2" y="17"/>
                        </a:lnTo>
                        <a:lnTo>
                          <a:pt x="4" y="18"/>
                        </a:lnTo>
                        <a:lnTo>
                          <a:pt x="10" y="19"/>
                        </a:lnTo>
                        <a:lnTo>
                          <a:pt x="18" y="19"/>
                        </a:lnTo>
                        <a:lnTo>
                          <a:pt x="30" y="19"/>
                        </a:lnTo>
                        <a:lnTo>
                          <a:pt x="40" y="18"/>
                        </a:lnTo>
                        <a:lnTo>
                          <a:pt x="46" y="17"/>
                        </a:lnTo>
                        <a:lnTo>
                          <a:pt x="51" y="16"/>
                        </a:lnTo>
                        <a:lnTo>
                          <a:pt x="55" y="13"/>
                        </a:lnTo>
                        <a:lnTo>
                          <a:pt x="57" y="11"/>
                        </a:lnTo>
                        <a:lnTo>
                          <a:pt x="58" y="8"/>
                        </a:lnTo>
                        <a:lnTo>
                          <a:pt x="58" y="5"/>
                        </a:lnTo>
                        <a:lnTo>
                          <a:pt x="57" y="1"/>
                        </a:lnTo>
                        <a:lnTo>
                          <a:pt x="56" y="0"/>
                        </a:lnTo>
                        <a:lnTo>
                          <a:pt x="54" y="1"/>
                        </a:lnTo>
                        <a:lnTo>
                          <a:pt x="51" y="2"/>
                        </a:lnTo>
                        <a:lnTo>
                          <a:pt x="49" y="6"/>
                        </a:lnTo>
                        <a:lnTo>
                          <a:pt x="47" y="8"/>
                        </a:lnTo>
                        <a:lnTo>
                          <a:pt x="45" y="10"/>
                        </a:lnTo>
                        <a:lnTo>
                          <a:pt x="42" y="10"/>
                        </a:lnTo>
                        <a:lnTo>
                          <a:pt x="40" y="9"/>
                        </a:lnTo>
                        <a:lnTo>
                          <a:pt x="39" y="8"/>
                        </a:lnTo>
                        <a:lnTo>
                          <a:pt x="37" y="8"/>
                        </a:lnTo>
                        <a:lnTo>
                          <a:pt x="34" y="8"/>
                        </a:lnTo>
                        <a:lnTo>
                          <a:pt x="32" y="9"/>
                        </a:lnTo>
                        <a:lnTo>
                          <a:pt x="31" y="10"/>
                        </a:lnTo>
                        <a:lnTo>
                          <a:pt x="29" y="11"/>
                        </a:lnTo>
                        <a:lnTo>
                          <a:pt x="26" y="10"/>
                        </a:lnTo>
                        <a:lnTo>
                          <a:pt x="22" y="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4" name="Freeform 754">
                    <a:extLst>
                      <a:ext uri="{FF2B5EF4-FFF2-40B4-BE49-F238E27FC236}">
                        <a16:creationId xmlns:a16="http://schemas.microsoft.com/office/drawing/2014/main" id="{B3E0FE67-0C03-A848-A603-4694677E2D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272295" y="4430487"/>
                    <a:ext cx="49699" cy="30476"/>
                  </a:xfrm>
                  <a:custGeom>
                    <a:avLst/>
                    <a:gdLst>
                      <a:gd name="T0" fmla="*/ 23 w 29"/>
                      <a:gd name="T1" fmla="*/ 3 h 18"/>
                      <a:gd name="T2" fmla="*/ 23 w 29"/>
                      <a:gd name="T3" fmla="*/ 3 h 18"/>
                      <a:gd name="T4" fmla="*/ 20 w 29"/>
                      <a:gd name="T5" fmla="*/ 1 h 18"/>
                      <a:gd name="T6" fmla="*/ 17 w 29"/>
                      <a:gd name="T7" fmla="*/ 0 h 18"/>
                      <a:gd name="T8" fmla="*/ 9 w 29"/>
                      <a:gd name="T9" fmla="*/ 0 h 18"/>
                      <a:gd name="T10" fmla="*/ 2 w 29"/>
                      <a:gd name="T11" fmla="*/ 1 h 18"/>
                      <a:gd name="T12" fmla="*/ 1 w 29"/>
                      <a:gd name="T13" fmla="*/ 3 h 18"/>
                      <a:gd name="T14" fmla="*/ 0 w 29"/>
                      <a:gd name="T15" fmla="*/ 3 h 18"/>
                      <a:gd name="T16" fmla="*/ 0 w 29"/>
                      <a:gd name="T17" fmla="*/ 3 h 18"/>
                      <a:gd name="T18" fmla="*/ 2 w 29"/>
                      <a:gd name="T19" fmla="*/ 6 h 18"/>
                      <a:gd name="T20" fmla="*/ 7 w 29"/>
                      <a:gd name="T21" fmla="*/ 9 h 18"/>
                      <a:gd name="T22" fmla="*/ 12 w 29"/>
                      <a:gd name="T23" fmla="*/ 13 h 18"/>
                      <a:gd name="T24" fmla="*/ 15 w 29"/>
                      <a:gd name="T25" fmla="*/ 15 h 18"/>
                      <a:gd name="T26" fmla="*/ 15 w 29"/>
                      <a:gd name="T27" fmla="*/ 15 h 18"/>
                      <a:gd name="T28" fmla="*/ 17 w 29"/>
                      <a:gd name="T29" fmla="*/ 17 h 18"/>
                      <a:gd name="T30" fmla="*/ 19 w 29"/>
                      <a:gd name="T31" fmla="*/ 18 h 18"/>
                      <a:gd name="T32" fmla="*/ 23 w 29"/>
                      <a:gd name="T33" fmla="*/ 18 h 18"/>
                      <a:gd name="T34" fmla="*/ 27 w 29"/>
                      <a:gd name="T35" fmla="*/ 15 h 18"/>
                      <a:gd name="T36" fmla="*/ 27 w 29"/>
                      <a:gd name="T37" fmla="*/ 15 h 18"/>
                      <a:gd name="T38" fmla="*/ 29 w 29"/>
                      <a:gd name="T39" fmla="*/ 12 h 18"/>
                      <a:gd name="T40" fmla="*/ 29 w 29"/>
                      <a:gd name="T41" fmla="*/ 10 h 18"/>
                      <a:gd name="T42" fmla="*/ 28 w 29"/>
                      <a:gd name="T43" fmla="*/ 9 h 18"/>
                      <a:gd name="T44" fmla="*/ 23 w 29"/>
                      <a:gd name="T45" fmla="*/ 3 h 18"/>
                      <a:gd name="T46" fmla="*/ 23 w 29"/>
                      <a:gd name="T47" fmla="*/ 3 h 1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29" h="18">
                        <a:moveTo>
                          <a:pt x="23" y="3"/>
                        </a:moveTo>
                        <a:lnTo>
                          <a:pt x="23" y="3"/>
                        </a:lnTo>
                        <a:lnTo>
                          <a:pt x="20" y="1"/>
                        </a:lnTo>
                        <a:lnTo>
                          <a:pt x="17" y="0"/>
                        </a:lnTo>
                        <a:lnTo>
                          <a:pt x="9" y="0"/>
                        </a:lnTo>
                        <a:lnTo>
                          <a:pt x="2" y="1"/>
                        </a:lnTo>
                        <a:lnTo>
                          <a:pt x="1" y="3"/>
                        </a:lnTo>
                        <a:lnTo>
                          <a:pt x="0" y="3"/>
                        </a:lnTo>
                        <a:lnTo>
                          <a:pt x="2" y="6"/>
                        </a:lnTo>
                        <a:lnTo>
                          <a:pt x="7" y="9"/>
                        </a:lnTo>
                        <a:lnTo>
                          <a:pt x="12" y="13"/>
                        </a:lnTo>
                        <a:lnTo>
                          <a:pt x="15" y="15"/>
                        </a:lnTo>
                        <a:lnTo>
                          <a:pt x="17" y="17"/>
                        </a:lnTo>
                        <a:lnTo>
                          <a:pt x="19" y="18"/>
                        </a:lnTo>
                        <a:lnTo>
                          <a:pt x="23" y="18"/>
                        </a:lnTo>
                        <a:lnTo>
                          <a:pt x="27" y="15"/>
                        </a:lnTo>
                        <a:lnTo>
                          <a:pt x="29" y="12"/>
                        </a:lnTo>
                        <a:lnTo>
                          <a:pt x="29" y="10"/>
                        </a:lnTo>
                        <a:lnTo>
                          <a:pt x="28" y="9"/>
                        </a:lnTo>
                        <a:lnTo>
                          <a:pt x="23" y="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5" name="Freeform 758">
                    <a:extLst>
                      <a:ext uri="{FF2B5EF4-FFF2-40B4-BE49-F238E27FC236}">
                        <a16:creationId xmlns:a16="http://schemas.microsoft.com/office/drawing/2014/main" id="{667D32F2-FB21-4947-9476-FF99CC5E5C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09396" y="4406783"/>
                    <a:ext cx="118250" cy="55873"/>
                  </a:xfrm>
                  <a:custGeom>
                    <a:avLst/>
                    <a:gdLst>
                      <a:gd name="T0" fmla="*/ 27 w 69"/>
                      <a:gd name="T1" fmla="*/ 4 h 33"/>
                      <a:gd name="T2" fmla="*/ 27 w 69"/>
                      <a:gd name="T3" fmla="*/ 4 h 33"/>
                      <a:gd name="T4" fmla="*/ 21 w 69"/>
                      <a:gd name="T5" fmla="*/ 10 h 33"/>
                      <a:gd name="T6" fmla="*/ 18 w 69"/>
                      <a:gd name="T7" fmla="*/ 13 h 33"/>
                      <a:gd name="T8" fmla="*/ 14 w 69"/>
                      <a:gd name="T9" fmla="*/ 13 h 33"/>
                      <a:gd name="T10" fmla="*/ 14 w 69"/>
                      <a:gd name="T11" fmla="*/ 13 h 33"/>
                      <a:gd name="T12" fmla="*/ 11 w 69"/>
                      <a:gd name="T13" fmla="*/ 14 h 33"/>
                      <a:gd name="T14" fmla="*/ 9 w 69"/>
                      <a:gd name="T15" fmla="*/ 15 h 33"/>
                      <a:gd name="T16" fmla="*/ 4 w 69"/>
                      <a:gd name="T17" fmla="*/ 19 h 33"/>
                      <a:gd name="T18" fmla="*/ 2 w 69"/>
                      <a:gd name="T19" fmla="*/ 22 h 33"/>
                      <a:gd name="T20" fmla="*/ 0 w 69"/>
                      <a:gd name="T21" fmla="*/ 27 h 33"/>
                      <a:gd name="T22" fmla="*/ 0 w 69"/>
                      <a:gd name="T23" fmla="*/ 27 h 33"/>
                      <a:gd name="T24" fmla="*/ 0 w 69"/>
                      <a:gd name="T25" fmla="*/ 30 h 33"/>
                      <a:gd name="T26" fmla="*/ 1 w 69"/>
                      <a:gd name="T27" fmla="*/ 32 h 33"/>
                      <a:gd name="T28" fmla="*/ 5 w 69"/>
                      <a:gd name="T29" fmla="*/ 33 h 33"/>
                      <a:gd name="T30" fmla="*/ 11 w 69"/>
                      <a:gd name="T31" fmla="*/ 33 h 33"/>
                      <a:gd name="T32" fmla="*/ 11 w 69"/>
                      <a:gd name="T33" fmla="*/ 33 h 33"/>
                      <a:gd name="T34" fmla="*/ 14 w 69"/>
                      <a:gd name="T35" fmla="*/ 32 h 33"/>
                      <a:gd name="T36" fmla="*/ 19 w 69"/>
                      <a:gd name="T37" fmla="*/ 30 h 33"/>
                      <a:gd name="T38" fmla="*/ 27 w 69"/>
                      <a:gd name="T39" fmla="*/ 24 h 33"/>
                      <a:gd name="T40" fmla="*/ 36 w 69"/>
                      <a:gd name="T41" fmla="*/ 19 h 33"/>
                      <a:gd name="T42" fmla="*/ 41 w 69"/>
                      <a:gd name="T43" fmla="*/ 17 h 33"/>
                      <a:gd name="T44" fmla="*/ 49 w 69"/>
                      <a:gd name="T45" fmla="*/ 13 h 33"/>
                      <a:gd name="T46" fmla="*/ 49 w 69"/>
                      <a:gd name="T47" fmla="*/ 13 h 33"/>
                      <a:gd name="T48" fmla="*/ 61 w 69"/>
                      <a:gd name="T49" fmla="*/ 10 h 33"/>
                      <a:gd name="T50" fmla="*/ 68 w 69"/>
                      <a:gd name="T51" fmla="*/ 5 h 33"/>
                      <a:gd name="T52" fmla="*/ 69 w 69"/>
                      <a:gd name="T53" fmla="*/ 4 h 33"/>
                      <a:gd name="T54" fmla="*/ 69 w 69"/>
                      <a:gd name="T55" fmla="*/ 3 h 33"/>
                      <a:gd name="T56" fmla="*/ 65 w 69"/>
                      <a:gd name="T57" fmla="*/ 3 h 33"/>
                      <a:gd name="T58" fmla="*/ 65 w 69"/>
                      <a:gd name="T59" fmla="*/ 3 h 33"/>
                      <a:gd name="T60" fmla="*/ 58 w 69"/>
                      <a:gd name="T61" fmla="*/ 4 h 33"/>
                      <a:gd name="T62" fmla="*/ 52 w 69"/>
                      <a:gd name="T63" fmla="*/ 3 h 33"/>
                      <a:gd name="T64" fmla="*/ 41 w 69"/>
                      <a:gd name="T65" fmla="*/ 0 h 33"/>
                      <a:gd name="T66" fmla="*/ 41 w 69"/>
                      <a:gd name="T67" fmla="*/ 0 h 33"/>
                      <a:gd name="T68" fmla="*/ 37 w 69"/>
                      <a:gd name="T69" fmla="*/ 0 h 33"/>
                      <a:gd name="T70" fmla="*/ 33 w 69"/>
                      <a:gd name="T71" fmla="*/ 0 h 33"/>
                      <a:gd name="T72" fmla="*/ 30 w 69"/>
                      <a:gd name="T73" fmla="*/ 2 h 33"/>
                      <a:gd name="T74" fmla="*/ 27 w 69"/>
                      <a:gd name="T75" fmla="*/ 4 h 33"/>
                      <a:gd name="T76" fmla="*/ 27 w 69"/>
                      <a:gd name="T77" fmla="*/ 4 h 3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0" t="0" r="r" b="b"/>
                    <a:pathLst>
                      <a:path w="69" h="33">
                        <a:moveTo>
                          <a:pt x="27" y="4"/>
                        </a:moveTo>
                        <a:lnTo>
                          <a:pt x="27" y="4"/>
                        </a:lnTo>
                        <a:lnTo>
                          <a:pt x="21" y="10"/>
                        </a:lnTo>
                        <a:lnTo>
                          <a:pt x="18" y="13"/>
                        </a:lnTo>
                        <a:lnTo>
                          <a:pt x="14" y="13"/>
                        </a:lnTo>
                        <a:lnTo>
                          <a:pt x="11" y="14"/>
                        </a:lnTo>
                        <a:lnTo>
                          <a:pt x="9" y="15"/>
                        </a:lnTo>
                        <a:lnTo>
                          <a:pt x="4" y="19"/>
                        </a:lnTo>
                        <a:lnTo>
                          <a:pt x="2" y="22"/>
                        </a:lnTo>
                        <a:lnTo>
                          <a:pt x="0" y="27"/>
                        </a:lnTo>
                        <a:lnTo>
                          <a:pt x="0" y="30"/>
                        </a:lnTo>
                        <a:lnTo>
                          <a:pt x="1" y="32"/>
                        </a:lnTo>
                        <a:lnTo>
                          <a:pt x="5" y="33"/>
                        </a:lnTo>
                        <a:lnTo>
                          <a:pt x="11" y="33"/>
                        </a:lnTo>
                        <a:lnTo>
                          <a:pt x="14" y="32"/>
                        </a:lnTo>
                        <a:lnTo>
                          <a:pt x="19" y="30"/>
                        </a:lnTo>
                        <a:lnTo>
                          <a:pt x="27" y="24"/>
                        </a:lnTo>
                        <a:lnTo>
                          <a:pt x="36" y="19"/>
                        </a:lnTo>
                        <a:lnTo>
                          <a:pt x="41" y="17"/>
                        </a:lnTo>
                        <a:lnTo>
                          <a:pt x="49" y="13"/>
                        </a:lnTo>
                        <a:lnTo>
                          <a:pt x="61" y="10"/>
                        </a:lnTo>
                        <a:lnTo>
                          <a:pt x="68" y="5"/>
                        </a:lnTo>
                        <a:lnTo>
                          <a:pt x="69" y="4"/>
                        </a:lnTo>
                        <a:lnTo>
                          <a:pt x="69" y="3"/>
                        </a:lnTo>
                        <a:lnTo>
                          <a:pt x="65" y="3"/>
                        </a:lnTo>
                        <a:lnTo>
                          <a:pt x="58" y="4"/>
                        </a:lnTo>
                        <a:lnTo>
                          <a:pt x="52" y="3"/>
                        </a:lnTo>
                        <a:lnTo>
                          <a:pt x="41" y="0"/>
                        </a:lnTo>
                        <a:lnTo>
                          <a:pt x="37" y="0"/>
                        </a:lnTo>
                        <a:lnTo>
                          <a:pt x="33" y="0"/>
                        </a:lnTo>
                        <a:lnTo>
                          <a:pt x="30" y="2"/>
                        </a:lnTo>
                        <a:lnTo>
                          <a:pt x="27" y="4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6" name="Freeform 760">
                    <a:extLst>
                      <a:ext uri="{FF2B5EF4-FFF2-40B4-BE49-F238E27FC236}">
                        <a16:creationId xmlns:a16="http://schemas.microsoft.com/office/drawing/2014/main" id="{D1087FBB-5883-844C-AADD-D52A37EC5D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14538" y="4383079"/>
                    <a:ext cx="46272" cy="16931"/>
                  </a:xfrm>
                  <a:custGeom>
                    <a:avLst/>
                    <a:gdLst>
                      <a:gd name="T0" fmla="*/ 17 w 27"/>
                      <a:gd name="T1" fmla="*/ 0 h 10"/>
                      <a:gd name="T2" fmla="*/ 17 w 27"/>
                      <a:gd name="T3" fmla="*/ 0 h 10"/>
                      <a:gd name="T4" fmla="*/ 7 w 27"/>
                      <a:gd name="T5" fmla="*/ 0 h 10"/>
                      <a:gd name="T6" fmla="*/ 2 w 27"/>
                      <a:gd name="T7" fmla="*/ 1 h 10"/>
                      <a:gd name="T8" fmla="*/ 1 w 27"/>
                      <a:gd name="T9" fmla="*/ 1 h 10"/>
                      <a:gd name="T10" fmla="*/ 0 w 27"/>
                      <a:gd name="T11" fmla="*/ 3 h 10"/>
                      <a:gd name="T12" fmla="*/ 0 w 27"/>
                      <a:gd name="T13" fmla="*/ 3 h 10"/>
                      <a:gd name="T14" fmla="*/ 0 w 27"/>
                      <a:gd name="T15" fmla="*/ 5 h 10"/>
                      <a:gd name="T16" fmla="*/ 1 w 27"/>
                      <a:gd name="T17" fmla="*/ 6 h 10"/>
                      <a:gd name="T18" fmla="*/ 6 w 27"/>
                      <a:gd name="T19" fmla="*/ 8 h 10"/>
                      <a:gd name="T20" fmla="*/ 10 w 27"/>
                      <a:gd name="T21" fmla="*/ 9 h 10"/>
                      <a:gd name="T22" fmla="*/ 15 w 27"/>
                      <a:gd name="T23" fmla="*/ 10 h 10"/>
                      <a:gd name="T24" fmla="*/ 15 w 27"/>
                      <a:gd name="T25" fmla="*/ 10 h 10"/>
                      <a:gd name="T26" fmla="*/ 19 w 27"/>
                      <a:gd name="T27" fmla="*/ 8 h 10"/>
                      <a:gd name="T28" fmla="*/ 24 w 27"/>
                      <a:gd name="T29" fmla="*/ 6 h 10"/>
                      <a:gd name="T30" fmla="*/ 27 w 27"/>
                      <a:gd name="T31" fmla="*/ 5 h 10"/>
                      <a:gd name="T32" fmla="*/ 27 w 27"/>
                      <a:gd name="T33" fmla="*/ 4 h 10"/>
                      <a:gd name="T34" fmla="*/ 26 w 27"/>
                      <a:gd name="T35" fmla="*/ 3 h 10"/>
                      <a:gd name="T36" fmla="*/ 26 w 27"/>
                      <a:gd name="T37" fmla="*/ 3 h 10"/>
                      <a:gd name="T38" fmla="*/ 24 w 27"/>
                      <a:gd name="T39" fmla="*/ 3 h 10"/>
                      <a:gd name="T40" fmla="*/ 23 w 27"/>
                      <a:gd name="T41" fmla="*/ 1 h 10"/>
                      <a:gd name="T42" fmla="*/ 20 w 27"/>
                      <a:gd name="T43" fmla="*/ 0 h 10"/>
                      <a:gd name="T44" fmla="*/ 17 w 27"/>
                      <a:gd name="T45" fmla="*/ 0 h 10"/>
                      <a:gd name="T46" fmla="*/ 17 w 27"/>
                      <a:gd name="T47" fmla="*/ 0 h 1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27" h="10">
                        <a:moveTo>
                          <a:pt x="17" y="0"/>
                        </a:moveTo>
                        <a:lnTo>
                          <a:pt x="17" y="0"/>
                        </a:lnTo>
                        <a:lnTo>
                          <a:pt x="7" y="0"/>
                        </a:lnTo>
                        <a:lnTo>
                          <a:pt x="2" y="1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6" y="8"/>
                        </a:lnTo>
                        <a:lnTo>
                          <a:pt x="10" y="9"/>
                        </a:lnTo>
                        <a:lnTo>
                          <a:pt x="15" y="10"/>
                        </a:lnTo>
                        <a:lnTo>
                          <a:pt x="19" y="8"/>
                        </a:lnTo>
                        <a:lnTo>
                          <a:pt x="24" y="6"/>
                        </a:lnTo>
                        <a:lnTo>
                          <a:pt x="27" y="5"/>
                        </a:lnTo>
                        <a:lnTo>
                          <a:pt x="27" y="4"/>
                        </a:lnTo>
                        <a:lnTo>
                          <a:pt x="26" y="3"/>
                        </a:lnTo>
                        <a:lnTo>
                          <a:pt x="24" y="3"/>
                        </a:lnTo>
                        <a:lnTo>
                          <a:pt x="23" y="1"/>
                        </a:lnTo>
                        <a:lnTo>
                          <a:pt x="20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7" name="Freeform 764">
                    <a:extLst>
                      <a:ext uri="{FF2B5EF4-FFF2-40B4-BE49-F238E27FC236}">
                        <a16:creationId xmlns:a16="http://schemas.microsoft.com/office/drawing/2014/main" id="{CA04833A-590F-9141-B1F8-467654CC31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16432" y="4083395"/>
                    <a:ext cx="22279" cy="18624"/>
                  </a:xfrm>
                  <a:custGeom>
                    <a:avLst/>
                    <a:gdLst>
                      <a:gd name="T0" fmla="*/ 1 w 13"/>
                      <a:gd name="T1" fmla="*/ 2 h 11"/>
                      <a:gd name="T2" fmla="*/ 1 w 13"/>
                      <a:gd name="T3" fmla="*/ 2 h 11"/>
                      <a:gd name="T4" fmla="*/ 0 w 13"/>
                      <a:gd name="T5" fmla="*/ 3 h 11"/>
                      <a:gd name="T6" fmla="*/ 0 w 13"/>
                      <a:gd name="T7" fmla="*/ 5 h 11"/>
                      <a:gd name="T8" fmla="*/ 0 w 13"/>
                      <a:gd name="T9" fmla="*/ 9 h 11"/>
                      <a:gd name="T10" fmla="*/ 1 w 13"/>
                      <a:gd name="T11" fmla="*/ 11 h 11"/>
                      <a:gd name="T12" fmla="*/ 3 w 13"/>
                      <a:gd name="T13" fmla="*/ 11 h 11"/>
                      <a:gd name="T14" fmla="*/ 6 w 13"/>
                      <a:gd name="T15" fmla="*/ 10 h 11"/>
                      <a:gd name="T16" fmla="*/ 8 w 13"/>
                      <a:gd name="T17" fmla="*/ 8 h 11"/>
                      <a:gd name="T18" fmla="*/ 8 w 13"/>
                      <a:gd name="T19" fmla="*/ 8 h 11"/>
                      <a:gd name="T20" fmla="*/ 12 w 13"/>
                      <a:gd name="T21" fmla="*/ 5 h 11"/>
                      <a:gd name="T22" fmla="*/ 13 w 13"/>
                      <a:gd name="T23" fmla="*/ 2 h 11"/>
                      <a:gd name="T24" fmla="*/ 12 w 13"/>
                      <a:gd name="T25" fmla="*/ 1 h 11"/>
                      <a:gd name="T26" fmla="*/ 10 w 13"/>
                      <a:gd name="T27" fmla="*/ 0 h 11"/>
                      <a:gd name="T28" fmla="*/ 6 w 13"/>
                      <a:gd name="T29" fmla="*/ 1 h 11"/>
                      <a:gd name="T30" fmla="*/ 1 w 13"/>
                      <a:gd name="T31" fmla="*/ 2 h 11"/>
                      <a:gd name="T32" fmla="*/ 1 w 13"/>
                      <a:gd name="T33" fmla="*/ 2 h 1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13" h="11">
                        <a:moveTo>
                          <a:pt x="1" y="2"/>
                        </a:move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9"/>
                        </a:lnTo>
                        <a:lnTo>
                          <a:pt x="1" y="11"/>
                        </a:lnTo>
                        <a:lnTo>
                          <a:pt x="3" y="11"/>
                        </a:lnTo>
                        <a:lnTo>
                          <a:pt x="6" y="10"/>
                        </a:lnTo>
                        <a:lnTo>
                          <a:pt x="8" y="8"/>
                        </a:lnTo>
                        <a:lnTo>
                          <a:pt x="12" y="5"/>
                        </a:lnTo>
                        <a:lnTo>
                          <a:pt x="13" y="2"/>
                        </a:lnTo>
                        <a:lnTo>
                          <a:pt x="12" y="1"/>
                        </a:lnTo>
                        <a:lnTo>
                          <a:pt x="10" y="0"/>
                        </a:lnTo>
                        <a:lnTo>
                          <a:pt x="6" y="1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8" name="Freeform 765">
                    <a:extLst>
                      <a:ext uri="{FF2B5EF4-FFF2-40B4-BE49-F238E27FC236}">
                        <a16:creationId xmlns:a16="http://schemas.microsoft.com/office/drawing/2014/main" id="{903A2780-2BBD-FF40-8CCD-FE8B63CE8F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272295" y="4022442"/>
                    <a:ext cx="191942" cy="262435"/>
                  </a:xfrm>
                  <a:custGeom>
                    <a:avLst/>
                    <a:gdLst>
                      <a:gd name="T0" fmla="*/ 5 w 112"/>
                      <a:gd name="T1" fmla="*/ 75 h 155"/>
                      <a:gd name="T2" fmla="*/ 6 w 112"/>
                      <a:gd name="T3" fmla="*/ 90 h 155"/>
                      <a:gd name="T4" fmla="*/ 1 w 112"/>
                      <a:gd name="T5" fmla="*/ 93 h 155"/>
                      <a:gd name="T6" fmla="*/ 0 w 112"/>
                      <a:gd name="T7" fmla="*/ 106 h 155"/>
                      <a:gd name="T8" fmla="*/ 2 w 112"/>
                      <a:gd name="T9" fmla="*/ 111 h 155"/>
                      <a:gd name="T10" fmla="*/ 9 w 112"/>
                      <a:gd name="T11" fmla="*/ 116 h 155"/>
                      <a:gd name="T12" fmla="*/ 10 w 112"/>
                      <a:gd name="T13" fmla="*/ 134 h 155"/>
                      <a:gd name="T14" fmla="*/ 6 w 112"/>
                      <a:gd name="T15" fmla="*/ 153 h 155"/>
                      <a:gd name="T16" fmla="*/ 9 w 112"/>
                      <a:gd name="T17" fmla="*/ 155 h 155"/>
                      <a:gd name="T18" fmla="*/ 21 w 112"/>
                      <a:gd name="T19" fmla="*/ 154 h 155"/>
                      <a:gd name="T20" fmla="*/ 27 w 112"/>
                      <a:gd name="T21" fmla="*/ 155 h 155"/>
                      <a:gd name="T22" fmla="*/ 27 w 112"/>
                      <a:gd name="T23" fmla="*/ 144 h 155"/>
                      <a:gd name="T24" fmla="*/ 28 w 112"/>
                      <a:gd name="T25" fmla="*/ 118 h 155"/>
                      <a:gd name="T26" fmla="*/ 26 w 112"/>
                      <a:gd name="T27" fmla="*/ 105 h 155"/>
                      <a:gd name="T28" fmla="*/ 28 w 112"/>
                      <a:gd name="T29" fmla="*/ 96 h 155"/>
                      <a:gd name="T30" fmla="*/ 35 w 112"/>
                      <a:gd name="T31" fmla="*/ 91 h 155"/>
                      <a:gd name="T32" fmla="*/ 41 w 112"/>
                      <a:gd name="T33" fmla="*/ 92 h 155"/>
                      <a:gd name="T34" fmla="*/ 42 w 112"/>
                      <a:gd name="T35" fmla="*/ 102 h 155"/>
                      <a:gd name="T36" fmla="*/ 43 w 112"/>
                      <a:gd name="T37" fmla="*/ 117 h 155"/>
                      <a:gd name="T38" fmla="*/ 47 w 112"/>
                      <a:gd name="T39" fmla="*/ 125 h 155"/>
                      <a:gd name="T40" fmla="*/ 51 w 112"/>
                      <a:gd name="T41" fmla="*/ 136 h 155"/>
                      <a:gd name="T42" fmla="*/ 57 w 112"/>
                      <a:gd name="T43" fmla="*/ 135 h 155"/>
                      <a:gd name="T44" fmla="*/ 70 w 112"/>
                      <a:gd name="T45" fmla="*/ 129 h 155"/>
                      <a:gd name="T46" fmla="*/ 69 w 112"/>
                      <a:gd name="T47" fmla="*/ 125 h 155"/>
                      <a:gd name="T48" fmla="*/ 61 w 112"/>
                      <a:gd name="T49" fmla="*/ 118 h 155"/>
                      <a:gd name="T50" fmla="*/ 60 w 112"/>
                      <a:gd name="T51" fmla="*/ 113 h 155"/>
                      <a:gd name="T52" fmla="*/ 60 w 112"/>
                      <a:gd name="T53" fmla="*/ 98 h 155"/>
                      <a:gd name="T54" fmla="*/ 53 w 112"/>
                      <a:gd name="T55" fmla="*/ 88 h 155"/>
                      <a:gd name="T56" fmla="*/ 45 w 112"/>
                      <a:gd name="T57" fmla="*/ 78 h 155"/>
                      <a:gd name="T58" fmla="*/ 48 w 112"/>
                      <a:gd name="T59" fmla="*/ 73 h 155"/>
                      <a:gd name="T60" fmla="*/ 66 w 112"/>
                      <a:gd name="T61" fmla="*/ 57 h 155"/>
                      <a:gd name="T62" fmla="*/ 71 w 112"/>
                      <a:gd name="T63" fmla="*/ 57 h 155"/>
                      <a:gd name="T64" fmla="*/ 78 w 112"/>
                      <a:gd name="T65" fmla="*/ 57 h 155"/>
                      <a:gd name="T66" fmla="*/ 81 w 112"/>
                      <a:gd name="T67" fmla="*/ 50 h 155"/>
                      <a:gd name="T68" fmla="*/ 76 w 112"/>
                      <a:gd name="T69" fmla="*/ 48 h 155"/>
                      <a:gd name="T70" fmla="*/ 65 w 112"/>
                      <a:gd name="T71" fmla="*/ 51 h 155"/>
                      <a:gd name="T72" fmla="*/ 58 w 112"/>
                      <a:gd name="T73" fmla="*/ 48 h 155"/>
                      <a:gd name="T74" fmla="*/ 49 w 112"/>
                      <a:gd name="T75" fmla="*/ 56 h 155"/>
                      <a:gd name="T76" fmla="*/ 42 w 112"/>
                      <a:gd name="T77" fmla="*/ 62 h 155"/>
                      <a:gd name="T78" fmla="*/ 35 w 112"/>
                      <a:gd name="T79" fmla="*/ 59 h 155"/>
                      <a:gd name="T80" fmla="*/ 33 w 112"/>
                      <a:gd name="T81" fmla="*/ 54 h 155"/>
                      <a:gd name="T82" fmla="*/ 23 w 112"/>
                      <a:gd name="T83" fmla="*/ 42 h 155"/>
                      <a:gd name="T84" fmla="*/ 23 w 112"/>
                      <a:gd name="T85" fmla="*/ 37 h 155"/>
                      <a:gd name="T86" fmla="*/ 30 w 112"/>
                      <a:gd name="T87" fmla="*/ 26 h 155"/>
                      <a:gd name="T88" fmla="*/ 47 w 112"/>
                      <a:gd name="T89" fmla="*/ 23 h 155"/>
                      <a:gd name="T90" fmla="*/ 75 w 112"/>
                      <a:gd name="T91" fmla="*/ 25 h 155"/>
                      <a:gd name="T92" fmla="*/ 91 w 112"/>
                      <a:gd name="T93" fmla="*/ 25 h 155"/>
                      <a:gd name="T94" fmla="*/ 102 w 112"/>
                      <a:gd name="T95" fmla="*/ 20 h 155"/>
                      <a:gd name="T96" fmla="*/ 110 w 112"/>
                      <a:gd name="T97" fmla="*/ 9 h 155"/>
                      <a:gd name="T98" fmla="*/ 109 w 112"/>
                      <a:gd name="T99" fmla="*/ 0 h 155"/>
                      <a:gd name="T100" fmla="*/ 106 w 112"/>
                      <a:gd name="T101" fmla="*/ 2 h 155"/>
                      <a:gd name="T102" fmla="*/ 91 w 112"/>
                      <a:gd name="T103" fmla="*/ 13 h 155"/>
                      <a:gd name="T104" fmla="*/ 84 w 112"/>
                      <a:gd name="T105" fmla="*/ 10 h 155"/>
                      <a:gd name="T106" fmla="*/ 70 w 112"/>
                      <a:gd name="T107" fmla="*/ 13 h 155"/>
                      <a:gd name="T108" fmla="*/ 53 w 112"/>
                      <a:gd name="T109" fmla="*/ 10 h 155"/>
                      <a:gd name="T110" fmla="*/ 38 w 112"/>
                      <a:gd name="T111" fmla="*/ 6 h 155"/>
                      <a:gd name="T112" fmla="*/ 27 w 112"/>
                      <a:gd name="T113" fmla="*/ 13 h 155"/>
                      <a:gd name="T114" fmla="*/ 17 w 112"/>
                      <a:gd name="T115" fmla="*/ 22 h 155"/>
                      <a:gd name="T116" fmla="*/ 11 w 112"/>
                      <a:gd name="T117" fmla="*/ 35 h 155"/>
                      <a:gd name="T118" fmla="*/ 12 w 112"/>
                      <a:gd name="T119" fmla="*/ 47 h 155"/>
                      <a:gd name="T120" fmla="*/ 8 w 112"/>
                      <a:gd name="T121" fmla="*/ 52 h 155"/>
                      <a:gd name="T122" fmla="*/ 3 w 112"/>
                      <a:gd name="T123" fmla="*/ 69 h 155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112" h="155">
                        <a:moveTo>
                          <a:pt x="3" y="69"/>
                        </a:moveTo>
                        <a:lnTo>
                          <a:pt x="3" y="69"/>
                        </a:lnTo>
                        <a:lnTo>
                          <a:pt x="5" y="75"/>
                        </a:lnTo>
                        <a:lnTo>
                          <a:pt x="6" y="82"/>
                        </a:lnTo>
                        <a:lnTo>
                          <a:pt x="7" y="88"/>
                        </a:lnTo>
                        <a:lnTo>
                          <a:pt x="6" y="90"/>
                        </a:lnTo>
                        <a:lnTo>
                          <a:pt x="5" y="91"/>
                        </a:lnTo>
                        <a:lnTo>
                          <a:pt x="1" y="93"/>
                        </a:lnTo>
                        <a:lnTo>
                          <a:pt x="0" y="97"/>
                        </a:lnTo>
                        <a:lnTo>
                          <a:pt x="0" y="101"/>
                        </a:lnTo>
                        <a:lnTo>
                          <a:pt x="0" y="106"/>
                        </a:lnTo>
                        <a:lnTo>
                          <a:pt x="1" y="109"/>
                        </a:lnTo>
                        <a:lnTo>
                          <a:pt x="2" y="111"/>
                        </a:lnTo>
                        <a:lnTo>
                          <a:pt x="7" y="113"/>
                        </a:lnTo>
                        <a:lnTo>
                          <a:pt x="9" y="116"/>
                        </a:lnTo>
                        <a:lnTo>
                          <a:pt x="11" y="120"/>
                        </a:lnTo>
                        <a:lnTo>
                          <a:pt x="11" y="127"/>
                        </a:lnTo>
                        <a:lnTo>
                          <a:pt x="10" y="134"/>
                        </a:lnTo>
                        <a:lnTo>
                          <a:pt x="6" y="148"/>
                        </a:lnTo>
                        <a:lnTo>
                          <a:pt x="6" y="153"/>
                        </a:lnTo>
                        <a:lnTo>
                          <a:pt x="7" y="154"/>
                        </a:lnTo>
                        <a:lnTo>
                          <a:pt x="9" y="155"/>
                        </a:lnTo>
                        <a:lnTo>
                          <a:pt x="14" y="155"/>
                        </a:lnTo>
                        <a:lnTo>
                          <a:pt x="17" y="155"/>
                        </a:lnTo>
                        <a:lnTo>
                          <a:pt x="21" y="154"/>
                        </a:lnTo>
                        <a:lnTo>
                          <a:pt x="25" y="155"/>
                        </a:lnTo>
                        <a:lnTo>
                          <a:pt x="27" y="155"/>
                        </a:lnTo>
                        <a:lnTo>
                          <a:pt x="28" y="153"/>
                        </a:lnTo>
                        <a:lnTo>
                          <a:pt x="27" y="144"/>
                        </a:lnTo>
                        <a:lnTo>
                          <a:pt x="27" y="138"/>
                        </a:lnTo>
                        <a:lnTo>
                          <a:pt x="27" y="131"/>
                        </a:lnTo>
                        <a:lnTo>
                          <a:pt x="28" y="118"/>
                        </a:lnTo>
                        <a:lnTo>
                          <a:pt x="27" y="111"/>
                        </a:lnTo>
                        <a:lnTo>
                          <a:pt x="26" y="105"/>
                        </a:lnTo>
                        <a:lnTo>
                          <a:pt x="26" y="101"/>
                        </a:lnTo>
                        <a:lnTo>
                          <a:pt x="27" y="98"/>
                        </a:lnTo>
                        <a:lnTo>
                          <a:pt x="28" y="96"/>
                        </a:lnTo>
                        <a:lnTo>
                          <a:pt x="32" y="93"/>
                        </a:lnTo>
                        <a:lnTo>
                          <a:pt x="35" y="91"/>
                        </a:lnTo>
                        <a:lnTo>
                          <a:pt x="37" y="90"/>
                        </a:lnTo>
                        <a:lnTo>
                          <a:pt x="39" y="91"/>
                        </a:lnTo>
                        <a:lnTo>
                          <a:pt x="41" y="92"/>
                        </a:lnTo>
                        <a:lnTo>
                          <a:pt x="42" y="97"/>
                        </a:lnTo>
                        <a:lnTo>
                          <a:pt x="42" y="102"/>
                        </a:lnTo>
                        <a:lnTo>
                          <a:pt x="41" y="108"/>
                        </a:lnTo>
                        <a:lnTo>
                          <a:pt x="42" y="112"/>
                        </a:lnTo>
                        <a:lnTo>
                          <a:pt x="43" y="117"/>
                        </a:lnTo>
                        <a:lnTo>
                          <a:pt x="45" y="121"/>
                        </a:lnTo>
                        <a:lnTo>
                          <a:pt x="47" y="125"/>
                        </a:lnTo>
                        <a:lnTo>
                          <a:pt x="48" y="130"/>
                        </a:lnTo>
                        <a:lnTo>
                          <a:pt x="49" y="135"/>
                        </a:lnTo>
                        <a:lnTo>
                          <a:pt x="51" y="136"/>
                        </a:lnTo>
                        <a:lnTo>
                          <a:pt x="53" y="136"/>
                        </a:lnTo>
                        <a:lnTo>
                          <a:pt x="57" y="135"/>
                        </a:lnTo>
                        <a:lnTo>
                          <a:pt x="63" y="134"/>
                        </a:lnTo>
                        <a:lnTo>
                          <a:pt x="69" y="131"/>
                        </a:lnTo>
                        <a:lnTo>
                          <a:pt x="70" y="129"/>
                        </a:lnTo>
                        <a:lnTo>
                          <a:pt x="70" y="127"/>
                        </a:lnTo>
                        <a:lnTo>
                          <a:pt x="69" y="125"/>
                        </a:lnTo>
                        <a:lnTo>
                          <a:pt x="67" y="124"/>
                        </a:lnTo>
                        <a:lnTo>
                          <a:pt x="64" y="120"/>
                        </a:lnTo>
                        <a:lnTo>
                          <a:pt x="61" y="118"/>
                        </a:lnTo>
                        <a:lnTo>
                          <a:pt x="60" y="116"/>
                        </a:lnTo>
                        <a:lnTo>
                          <a:pt x="60" y="113"/>
                        </a:lnTo>
                        <a:lnTo>
                          <a:pt x="61" y="108"/>
                        </a:lnTo>
                        <a:lnTo>
                          <a:pt x="61" y="102"/>
                        </a:lnTo>
                        <a:lnTo>
                          <a:pt x="60" y="98"/>
                        </a:lnTo>
                        <a:lnTo>
                          <a:pt x="56" y="93"/>
                        </a:lnTo>
                        <a:lnTo>
                          <a:pt x="53" y="88"/>
                        </a:lnTo>
                        <a:lnTo>
                          <a:pt x="47" y="82"/>
                        </a:lnTo>
                        <a:lnTo>
                          <a:pt x="46" y="80"/>
                        </a:lnTo>
                        <a:lnTo>
                          <a:pt x="45" y="78"/>
                        </a:lnTo>
                        <a:lnTo>
                          <a:pt x="46" y="74"/>
                        </a:lnTo>
                        <a:lnTo>
                          <a:pt x="48" y="73"/>
                        </a:lnTo>
                        <a:lnTo>
                          <a:pt x="54" y="67"/>
                        </a:lnTo>
                        <a:lnTo>
                          <a:pt x="61" y="62"/>
                        </a:lnTo>
                        <a:lnTo>
                          <a:pt x="66" y="57"/>
                        </a:lnTo>
                        <a:lnTo>
                          <a:pt x="69" y="56"/>
                        </a:lnTo>
                        <a:lnTo>
                          <a:pt x="71" y="57"/>
                        </a:lnTo>
                        <a:lnTo>
                          <a:pt x="73" y="59"/>
                        </a:lnTo>
                        <a:lnTo>
                          <a:pt x="75" y="59"/>
                        </a:lnTo>
                        <a:lnTo>
                          <a:pt x="78" y="57"/>
                        </a:lnTo>
                        <a:lnTo>
                          <a:pt x="79" y="55"/>
                        </a:lnTo>
                        <a:lnTo>
                          <a:pt x="81" y="52"/>
                        </a:lnTo>
                        <a:lnTo>
                          <a:pt x="81" y="50"/>
                        </a:lnTo>
                        <a:lnTo>
                          <a:pt x="80" y="48"/>
                        </a:lnTo>
                        <a:lnTo>
                          <a:pt x="76" y="48"/>
                        </a:lnTo>
                        <a:lnTo>
                          <a:pt x="73" y="50"/>
                        </a:lnTo>
                        <a:lnTo>
                          <a:pt x="69" y="51"/>
                        </a:lnTo>
                        <a:lnTo>
                          <a:pt x="65" y="51"/>
                        </a:lnTo>
                        <a:lnTo>
                          <a:pt x="63" y="50"/>
                        </a:lnTo>
                        <a:lnTo>
                          <a:pt x="58" y="48"/>
                        </a:lnTo>
                        <a:lnTo>
                          <a:pt x="55" y="50"/>
                        </a:lnTo>
                        <a:lnTo>
                          <a:pt x="52" y="53"/>
                        </a:lnTo>
                        <a:lnTo>
                          <a:pt x="49" y="56"/>
                        </a:lnTo>
                        <a:lnTo>
                          <a:pt x="46" y="60"/>
                        </a:lnTo>
                        <a:lnTo>
                          <a:pt x="42" y="62"/>
                        </a:lnTo>
                        <a:lnTo>
                          <a:pt x="39" y="62"/>
                        </a:lnTo>
                        <a:lnTo>
                          <a:pt x="37" y="61"/>
                        </a:lnTo>
                        <a:lnTo>
                          <a:pt x="35" y="59"/>
                        </a:lnTo>
                        <a:lnTo>
                          <a:pt x="34" y="56"/>
                        </a:lnTo>
                        <a:lnTo>
                          <a:pt x="33" y="54"/>
                        </a:lnTo>
                        <a:lnTo>
                          <a:pt x="30" y="51"/>
                        </a:lnTo>
                        <a:lnTo>
                          <a:pt x="26" y="46"/>
                        </a:lnTo>
                        <a:lnTo>
                          <a:pt x="23" y="42"/>
                        </a:lnTo>
                        <a:lnTo>
                          <a:pt x="21" y="39"/>
                        </a:lnTo>
                        <a:lnTo>
                          <a:pt x="23" y="37"/>
                        </a:lnTo>
                        <a:lnTo>
                          <a:pt x="24" y="33"/>
                        </a:lnTo>
                        <a:lnTo>
                          <a:pt x="26" y="29"/>
                        </a:lnTo>
                        <a:lnTo>
                          <a:pt x="30" y="26"/>
                        </a:lnTo>
                        <a:lnTo>
                          <a:pt x="37" y="25"/>
                        </a:lnTo>
                        <a:lnTo>
                          <a:pt x="47" y="23"/>
                        </a:lnTo>
                        <a:lnTo>
                          <a:pt x="57" y="23"/>
                        </a:lnTo>
                        <a:lnTo>
                          <a:pt x="67" y="24"/>
                        </a:lnTo>
                        <a:lnTo>
                          <a:pt x="75" y="25"/>
                        </a:lnTo>
                        <a:lnTo>
                          <a:pt x="83" y="26"/>
                        </a:lnTo>
                        <a:lnTo>
                          <a:pt x="91" y="25"/>
                        </a:lnTo>
                        <a:lnTo>
                          <a:pt x="94" y="25"/>
                        </a:lnTo>
                        <a:lnTo>
                          <a:pt x="99" y="23"/>
                        </a:lnTo>
                        <a:lnTo>
                          <a:pt x="102" y="20"/>
                        </a:lnTo>
                        <a:lnTo>
                          <a:pt x="106" y="17"/>
                        </a:lnTo>
                        <a:lnTo>
                          <a:pt x="110" y="9"/>
                        </a:lnTo>
                        <a:lnTo>
                          <a:pt x="112" y="5"/>
                        </a:lnTo>
                        <a:lnTo>
                          <a:pt x="111" y="1"/>
                        </a:lnTo>
                        <a:lnTo>
                          <a:pt x="109" y="0"/>
                        </a:lnTo>
                        <a:lnTo>
                          <a:pt x="108" y="0"/>
                        </a:lnTo>
                        <a:lnTo>
                          <a:pt x="106" y="2"/>
                        </a:lnTo>
                        <a:lnTo>
                          <a:pt x="100" y="7"/>
                        </a:lnTo>
                        <a:lnTo>
                          <a:pt x="94" y="11"/>
                        </a:lnTo>
                        <a:lnTo>
                          <a:pt x="91" y="13"/>
                        </a:lnTo>
                        <a:lnTo>
                          <a:pt x="88" y="11"/>
                        </a:lnTo>
                        <a:lnTo>
                          <a:pt x="84" y="10"/>
                        </a:lnTo>
                        <a:lnTo>
                          <a:pt x="82" y="10"/>
                        </a:lnTo>
                        <a:lnTo>
                          <a:pt x="75" y="11"/>
                        </a:lnTo>
                        <a:lnTo>
                          <a:pt x="70" y="13"/>
                        </a:lnTo>
                        <a:lnTo>
                          <a:pt x="64" y="13"/>
                        </a:lnTo>
                        <a:lnTo>
                          <a:pt x="53" y="10"/>
                        </a:lnTo>
                        <a:lnTo>
                          <a:pt x="41" y="7"/>
                        </a:lnTo>
                        <a:lnTo>
                          <a:pt x="38" y="6"/>
                        </a:lnTo>
                        <a:lnTo>
                          <a:pt x="35" y="6"/>
                        </a:lnTo>
                        <a:lnTo>
                          <a:pt x="32" y="8"/>
                        </a:lnTo>
                        <a:lnTo>
                          <a:pt x="27" y="13"/>
                        </a:lnTo>
                        <a:lnTo>
                          <a:pt x="23" y="17"/>
                        </a:lnTo>
                        <a:lnTo>
                          <a:pt x="17" y="22"/>
                        </a:lnTo>
                        <a:lnTo>
                          <a:pt x="14" y="26"/>
                        </a:lnTo>
                        <a:lnTo>
                          <a:pt x="11" y="30"/>
                        </a:lnTo>
                        <a:lnTo>
                          <a:pt x="11" y="35"/>
                        </a:lnTo>
                        <a:lnTo>
                          <a:pt x="12" y="44"/>
                        </a:lnTo>
                        <a:lnTo>
                          <a:pt x="12" y="47"/>
                        </a:lnTo>
                        <a:lnTo>
                          <a:pt x="11" y="48"/>
                        </a:lnTo>
                        <a:lnTo>
                          <a:pt x="8" y="52"/>
                        </a:lnTo>
                        <a:lnTo>
                          <a:pt x="6" y="56"/>
                        </a:lnTo>
                        <a:lnTo>
                          <a:pt x="3" y="62"/>
                        </a:lnTo>
                        <a:lnTo>
                          <a:pt x="3" y="69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9" name="Freeform 770">
                    <a:extLst>
                      <a:ext uri="{FF2B5EF4-FFF2-40B4-BE49-F238E27FC236}">
                        <a16:creationId xmlns:a16="http://schemas.microsoft.com/office/drawing/2014/main" id="{B3DF9180-4A18-804F-A0CF-EE98DEE11B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560208" y="4190062"/>
                    <a:ext cx="80547" cy="28783"/>
                  </a:xfrm>
                  <a:custGeom>
                    <a:avLst/>
                    <a:gdLst>
                      <a:gd name="T0" fmla="*/ 24 w 47"/>
                      <a:gd name="T1" fmla="*/ 0 h 17"/>
                      <a:gd name="T2" fmla="*/ 24 w 47"/>
                      <a:gd name="T3" fmla="*/ 0 h 17"/>
                      <a:gd name="T4" fmla="*/ 18 w 47"/>
                      <a:gd name="T5" fmla="*/ 1 h 17"/>
                      <a:gd name="T6" fmla="*/ 13 w 47"/>
                      <a:gd name="T7" fmla="*/ 3 h 17"/>
                      <a:gd name="T8" fmla="*/ 3 w 47"/>
                      <a:gd name="T9" fmla="*/ 8 h 17"/>
                      <a:gd name="T10" fmla="*/ 3 w 47"/>
                      <a:gd name="T11" fmla="*/ 8 h 17"/>
                      <a:gd name="T12" fmla="*/ 0 w 47"/>
                      <a:gd name="T13" fmla="*/ 9 h 17"/>
                      <a:gd name="T14" fmla="*/ 0 w 47"/>
                      <a:gd name="T15" fmla="*/ 10 h 17"/>
                      <a:gd name="T16" fmla="*/ 0 w 47"/>
                      <a:gd name="T17" fmla="*/ 11 h 17"/>
                      <a:gd name="T18" fmla="*/ 1 w 47"/>
                      <a:gd name="T19" fmla="*/ 12 h 17"/>
                      <a:gd name="T20" fmla="*/ 5 w 47"/>
                      <a:gd name="T21" fmla="*/ 13 h 17"/>
                      <a:gd name="T22" fmla="*/ 9 w 47"/>
                      <a:gd name="T23" fmla="*/ 13 h 17"/>
                      <a:gd name="T24" fmla="*/ 9 w 47"/>
                      <a:gd name="T25" fmla="*/ 13 h 17"/>
                      <a:gd name="T26" fmla="*/ 18 w 47"/>
                      <a:gd name="T27" fmla="*/ 13 h 17"/>
                      <a:gd name="T28" fmla="*/ 30 w 47"/>
                      <a:gd name="T29" fmla="*/ 16 h 17"/>
                      <a:gd name="T30" fmla="*/ 30 w 47"/>
                      <a:gd name="T31" fmla="*/ 16 h 17"/>
                      <a:gd name="T32" fmla="*/ 36 w 47"/>
                      <a:gd name="T33" fmla="*/ 17 h 17"/>
                      <a:gd name="T34" fmla="*/ 42 w 47"/>
                      <a:gd name="T35" fmla="*/ 17 h 17"/>
                      <a:gd name="T36" fmla="*/ 46 w 47"/>
                      <a:gd name="T37" fmla="*/ 16 h 17"/>
                      <a:gd name="T38" fmla="*/ 46 w 47"/>
                      <a:gd name="T39" fmla="*/ 14 h 17"/>
                      <a:gd name="T40" fmla="*/ 47 w 47"/>
                      <a:gd name="T41" fmla="*/ 12 h 17"/>
                      <a:gd name="T42" fmla="*/ 47 w 47"/>
                      <a:gd name="T43" fmla="*/ 12 h 17"/>
                      <a:gd name="T44" fmla="*/ 46 w 47"/>
                      <a:gd name="T45" fmla="*/ 10 h 17"/>
                      <a:gd name="T46" fmla="*/ 44 w 47"/>
                      <a:gd name="T47" fmla="*/ 8 h 17"/>
                      <a:gd name="T48" fmla="*/ 37 w 47"/>
                      <a:gd name="T49" fmla="*/ 4 h 17"/>
                      <a:gd name="T50" fmla="*/ 31 w 47"/>
                      <a:gd name="T51" fmla="*/ 1 h 17"/>
                      <a:gd name="T52" fmla="*/ 24 w 47"/>
                      <a:gd name="T53" fmla="*/ 0 h 17"/>
                      <a:gd name="T54" fmla="*/ 24 w 47"/>
                      <a:gd name="T55" fmla="*/ 0 h 17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47" h="17">
                        <a:moveTo>
                          <a:pt x="24" y="0"/>
                        </a:moveTo>
                        <a:lnTo>
                          <a:pt x="24" y="0"/>
                        </a:lnTo>
                        <a:lnTo>
                          <a:pt x="18" y="1"/>
                        </a:lnTo>
                        <a:lnTo>
                          <a:pt x="13" y="3"/>
                        </a:lnTo>
                        <a:lnTo>
                          <a:pt x="3" y="8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1" y="12"/>
                        </a:lnTo>
                        <a:lnTo>
                          <a:pt x="5" y="13"/>
                        </a:lnTo>
                        <a:lnTo>
                          <a:pt x="9" y="13"/>
                        </a:lnTo>
                        <a:lnTo>
                          <a:pt x="18" y="13"/>
                        </a:lnTo>
                        <a:lnTo>
                          <a:pt x="30" y="16"/>
                        </a:lnTo>
                        <a:lnTo>
                          <a:pt x="36" y="17"/>
                        </a:lnTo>
                        <a:lnTo>
                          <a:pt x="42" y="17"/>
                        </a:lnTo>
                        <a:lnTo>
                          <a:pt x="46" y="16"/>
                        </a:lnTo>
                        <a:lnTo>
                          <a:pt x="46" y="14"/>
                        </a:lnTo>
                        <a:lnTo>
                          <a:pt x="47" y="12"/>
                        </a:lnTo>
                        <a:lnTo>
                          <a:pt x="46" y="10"/>
                        </a:lnTo>
                        <a:lnTo>
                          <a:pt x="44" y="8"/>
                        </a:lnTo>
                        <a:lnTo>
                          <a:pt x="37" y="4"/>
                        </a:lnTo>
                        <a:lnTo>
                          <a:pt x="31" y="1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0" name="Freeform 772">
                    <a:extLst>
                      <a:ext uri="{FF2B5EF4-FFF2-40B4-BE49-F238E27FC236}">
                        <a16:creationId xmlns:a16="http://schemas.microsoft.com/office/drawing/2014/main" id="{C5334A71-7CAE-234A-9F01-F199D2A37E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520792" y="3998738"/>
                    <a:ext cx="49699" cy="104974"/>
                  </a:xfrm>
                  <a:custGeom>
                    <a:avLst/>
                    <a:gdLst>
                      <a:gd name="T0" fmla="*/ 2 w 29"/>
                      <a:gd name="T1" fmla="*/ 10 h 62"/>
                      <a:gd name="T2" fmla="*/ 2 w 29"/>
                      <a:gd name="T3" fmla="*/ 10 h 62"/>
                      <a:gd name="T4" fmla="*/ 1 w 29"/>
                      <a:gd name="T5" fmla="*/ 14 h 62"/>
                      <a:gd name="T6" fmla="*/ 0 w 29"/>
                      <a:gd name="T7" fmla="*/ 20 h 62"/>
                      <a:gd name="T8" fmla="*/ 2 w 29"/>
                      <a:gd name="T9" fmla="*/ 33 h 62"/>
                      <a:gd name="T10" fmla="*/ 2 w 29"/>
                      <a:gd name="T11" fmla="*/ 33 h 62"/>
                      <a:gd name="T12" fmla="*/ 7 w 29"/>
                      <a:gd name="T13" fmla="*/ 48 h 62"/>
                      <a:gd name="T14" fmla="*/ 10 w 29"/>
                      <a:gd name="T15" fmla="*/ 55 h 62"/>
                      <a:gd name="T16" fmla="*/ 11 w 29"/>
                      <a:gd name="T17" fmla="*/ 58 h 62"/>
                      <a:gd name="T18" fmla="*/ 13 w 29"/>
                      <a:gd name="T19" fmla="*/ 59 h 62"/>
                      <a:gd name="T20" fmla="*/ 13 w 29"/>
                      <a:gd name="T21" fmla="*/ 59 h 62"/>
                      <a:gd name="T22" fmla="*/ 18 w 29"/>
                      <a:gd name="T23" fmla="*/ 62 h 62"/>
                      <a:gd name="T24" fmla="*/ 20 w 29"/>
                      <a:gd name="T25" fmla="*/ 62 h 62"/>
                      <a:gd name="T26" fmla="*/ 20 w 29"/>
                      <a:gd name="T27" fmla="*/ 61 h 62"/>
                      <a:gd name="T28" fmla="*/ 19 w 29"/>
                      <a:gd name="T29" fmla="*/ 59 h 62"/>
                      <a:gd name="T30" fmla="*/ 19 w 29"/>
                      <a:gd name="T31" fmla="*/ 59 h 62"/>
                      <a:gd name="T32" fmla="*/ 13 w 29"/>
                      <a:gd name="T33" fmla="*/ 47 h 62"/>
                      <a:gd name="T34" fmla="*/ 12 w 29"/>
                      <a:gd name="T35" fmla="*/ 41 h 62"/>
                      <a:gd name="T36" fmla="*/ 12 w 29"/>
                      <a:gd name="T37" fmla="*/ 40 h 62"/>
                      <a:gd name="T38" fmla="*/ 14 w 29"/>
                      <a:gd name="T39" fmla="*/ 40 h 62"/>
                      <a:gd name="T40" fmla="*/ 14 w 29"/>
                      <a:gd name="T41" fmla="*/ 40 h 62"/>
                      <a:gd name="T42" fmla="*/ 21 w 29"/>
                      <a:gd name="T43" fmla="*/ 41 h 62"/>
                      <a:gd name="T44" fmla="*/ 26 w 29"/>
                      <a:gd name="T45" fmla="*/ 42 h 62"/>
                      <a:gd name="T46" fmla="*/ 29 w 29"/>
                      <a:gd name="T47" fmla="*/ 42 h 62"/>
                      <a:gd name="T48" fmla="*/ 29 w 29"/>
                      <a:gd name="T49" fmla="*/ 41 h 62"/>
                      <a:gd name="T50" fmla="*/ 28 w 29"/>
                      <a:gd name="T51" fmla="*/ 40 h 62"/>
                      <a:gd name="T52" fmla="*/ 28 w 29"/>
                      <a:gd name="T53" fmla="*/ 40 h 62"/>
                      <a:gd name="T54" fmla="*/ 23 w 29"/>
                      <a:gd name="T55" fmla="*/ 37 h 62"/>
                      <a:gd name="T56" fmla="*/ 21 w 29"/>
                      <a:gd name="T57" fmla="*/ 33 h 62"/>
                      <a:gd name="T58" fmla="*/ 20 w 29"/>
                      <a:gd name="T59" fmla="*/ 30 h 62"/>
                      <a:gd name="T60" fmla="*/ 21 w 29"/>
                      <a:gd name="T61" fmla="*/ 29 h 62"/>
                      <a:gd name="T62" fmla="*/ 22 w 29"/>
                      <a:gd name="T63" fmla="*/ 29 h 62"/>
                      <a:gd name="T64" fmla="*/ 22 w 29"/>
                      <a:gd name="T65" fmla="*/ 29 h 62"/>
                      <a:gd name="T66" fmla="*/ 23 w 29"/>
                      <a:gd name="T67" fmla="*/ 28 h 62"/>
                      <a:gd name="T68" fmla="*/ 24 w 29"/>
                      <a:gd name="T69" fmla="*/ 25 h 62"/>
                      <a:gd name="T70" fmla="*/ 26 w 29"/>
                      <a:gd name="T71" fmla="*/ 22 h 62"/>
                      <a:gd name="T72" fmla="*/ 26 w 29"/>
                      <a:gd name="T73" fmla="*/ 18 h 62"/>
                      <a:gd name="T74" fmla="*/ 24 w 29"/>
                      <a:gd name="T75" fmla="*/ 16 h 62"/>
                      <a:gd name="T76" fmla="*/ 23 w 29"/>
                      <a:gd name="T77" fmla="*/ 16 h 62"/>
                      <a:gd name="T78" fmla="*/ 23 w 29"/>
                      <a:gd name="T79" fmla="*/ 16 h 62"/>
                      <a:gd name="T80" fmla="*/ 20 w 29"/>
                      <a:gd name="T81" fmla="*/ 18 h 62"/>
                      <a:gd name="T82" fmla="*/ 16 w 29"/>
                      <a:gd name="T83" fmla="*/ 18 h 62"/>
                      <a:gd name="T84" fmla="*/ 13 w 29"/>
                      <a:gd name="T85" fmla="*/ 16 h 62"/>
                      <a:gd name="T86" fmla="*/ 12 w 29"/>
                      <a:gd name="T87" fmla="*/ 14 h 62"/>
                      <a:gd name="T88" fmla="*/ 12 w 29"/>
                      <a:gd name="T89" fmla="*/ 12 h 62"/>
                      <a:gd name="T90" fmla="*/ 12 w 29"/>
                      <a:gd name="T91" fmla="*/ 12 h 62"/>
                      <a:gd name="T92" fmla="*/ 11 w 29"/>
                      <a:gd name="T93" fmla="*/ 6 h 62"/>
                      <a:gd name="T94" fmla="*/ 10 w 29"/>
                      <a:gd name="T95" fmla="*/ 3 h 62"/>
                      <a:gd name="T96" fmla="*/ 9 w 29"/>
                      <a:gd name="T97" fmla="*/ 0 h 62"/>
                      <a:gd name="T98" fmla="*/ 8 w 29"/>
                      <a:gd name="T99" fmla="*/ 0 h 62"/>
                      <a:gd name="T100" fmla="*/ 8 w 29"/>
                      <a:gd name="T101" fmla="*/ 1 h 62"/>
                      <a:gd name="T102" fmla="*/ 8 w 29"/>
                      <a:gd name="T103" fmla="*/ 1 h 62"/>
                      <a:gd name="T104" fmla="*/ 4 w 29"/>
                      <a:gd name="T105" fmla="*/ 4 h 62"/>
                      <a:gd name="T106" fmla="*/ 2 w 29"/>
                      <a:gd name="T107" fmla="*/ 10 h 62"/>
                      <a:gd name="T108" fmla="*/ 2 w 29"/>
                      <a:gd name="T109" fmla="*/ 10 h 62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29" h="62">
                        <a:moveTo>
                          <a:pt x="2" y="10"/>
                        </a:moveTo>
                        <a:lnTo>
                          <a:pt x="2" y="10"/>
                        </a:lnTo>
                        <a:lnTo>
                          <a:pt x="1" y="14"/>
                        </a:lnTo>
                        <a:lnTo>
                          <a:pt x="0" y="20"/>
                        </a:lnTo>
                        <a:lnTo>
                          <a:pt x="2" y="33"/>
                        </a:lnTo>
                        <a:lnTo>
                          <a:pt x="7" y="48"/>
                        </a:lnTo>
                        <a:lnTo>
                          <a:pt x="10" y="55"/>
                        </a:lnTo>
                        <a:lnTo>
                          <a:pt x="11" y="58"/>
                        </a:lnTo>
                        <a:lnTo>
                          <a:pt x="13" y="59"/>
                        </a:lnTo>
                        <a:lnTo>
                          <a:pt x="18" y="62"/>
                        </a:lnTo>
                        <a:lnTo>
                          <a:pt x="20" y="62"/>
                        </a:lnTo>
                        <a:lnTo>
                          <a:pt x="20" y="61"/>
                        </a:lnTo>
                        <a:lnTo>
                          <a:pt x="19" y="59"/>
                        </a:lnTo>
                        <a:lnTo>
                          <a:pt x="13" y="47"/>
                        </a:lnTo>
                        <a:lnTo>
                          <a:pt x="12" y="41"/>
                        </a:lnTo>
                        <a:lnTo>
                          <a:pt x="12" y="40"/>
                        </a:lnTo>
                        <a:lnTo>
                          <a:pt x="14" y="40"/>
                        </a:lnTo>
                        <a:lnTo>
                          <a:pt x="21" y="41"/>
                        </a:lnTo>
                        <a:lnTo>
                          <a:pt x="26" y="42"/>
                        </a:lnTo>
                        <a:lnTo>
                          <a:pt x="29" y="42"/>
                        </a:lnTo>
                        <a:lnTo>
                          <a:pt x="29" y="41"/>
                        </a:lnTo>
                        <a:lnTo>
                          <a:pt x="28" y="40"/>
                        </a:lnTo>
                        <a:lnTo>
                          <a:pt x="23" y="37"/>
                        </a:lnTo>
                        <a:lnTo>
                          <a:pt x="21" y="33"/>
                        </a:lnTo>
                        <a:lnTo>
                          <a:pt x="20" y="30"/>
                        </a:lnTo>
                        <a:lnTo>
                          <a:pt x="21" y="29"/>
                        </a:lnTo>
                        <a:lnTo>
                          <a:pt x="22" y="29"/>
                        </a:lnTo>
                        <a:lnTo>
                          <a:pt x="23" y="28"/>
                        </a:lnTo>
                        <a:lnTo>
                          <a:pt x="24" y="25"/>
                        </a:lnTo>
                        <a:lnTo>
                          <a:pt x="26" y="22"/>
                        </a:lnTo>
                        <a:lnTo>
                          <a:pt x="26" y="18"/>
                        </a:lnTo>
                        <a:lnTo>
                          <a:pt x="24" y="16"/>
                        </a:lnTo>
                        <a:lnTo>
                          <a:pt x="23" y="16"/>
                        </a:lnTo>
                        <a:lnTo>
                          <a:pt x="20" y="18"/>
                        </a:lnTo>
                        <a:lnTo>
                          <a:pt x="16" y="18"/>
                        </a:lnTo>
                        <a:lnTo>
                          <a:pt x="13" y="16"/>
                        </a:lnTo>
                        <a:lnTo>
                          <a:pt x="12" y="14"/>
                        </a:lnTo>
                        <a:lnTo>
                          <a:pt x="12" y="12"/>
                        </a:lnTo>
                        <a:lnTo>
                          <a:pt x="11" y="6"/>
                        </a:lnTo>
                        <a:lnTo>
                          <a:pt x="10" y="3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8" y="1"/>
                        </a:lnTo>
                        <a:lnTo>
                          <a:pt x="4" y="4"/>
                        </a:lnTo>
                        <a:lnTo>
                          <a:pt x="2" y="1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1" name="Freeform 779">
                    <a:extLst>
                      <a:ext uri="{FF2B5EF4-FFF2-40B4-BE49-F238E27FC236}">
                        <a16:creationId xmlns:a16="http://schemas.microsoft.com/office/drawing/2014/main" id="{F9896E80-59E9-C04B-B878-4FFB26F113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649324" y="4100326"/>
                    <a:ext cx="310193" cy="320002"/>
                  </a:xfrm>
                  <a:custGeom>
                    <a:avLst/>
                    <a:gdLst>
                      <a:gd name="T0" fmla="*/ 181 w 181"/>
                      <a:gd name="T1" fmla="*/ 52 h 189"/>
                      <a:gd name="T2" fmla="*/ 175 w 181"/>
                      <a:gd name="T3" fmla="*/ 136 h 189"/>
                      <a:gd name="T4" fmla="*/ 176 w 181"/>
                      <a:gd name="T5" fmla="*/ 150 h 189"/>
                      <a:gd name="T6" fmla="*/ 168 w 181"/>
                      <a:gd name="T7" fmla="*/ 184 h 189"/>
                      <a:gd name="T8" fmla="*/ 160 w 181"/>
                      <a:gd name="T9" fmla="*/ 173 h 189"/>
                      <a:gd name="T10" fmla="*/ 149 w 181"/>
                      <a:gd name="T11" fmla="*/ 177 h 189"/>
                      <a:gd name="T12" fmla="*/ 144 w 181"/>
                      <a:gd name="T13" fmla="*/ 177 h 189"/>
                      <a:gd name="T14" fmla="*/ 144 w 181"/>
                      <a:gd name="T15" fmla="*/ 167 h 189"/>
                      <a:gd name="T16" fmla="*/ 139 w 181"/>
                      <a:gd name="T17" fmla="*/ 157 h 189"/>
                      <a:gd name="T18" fmla="*/ 136 w 181"/>
                      <a:gd name="T19" fmla="*/ 144 h 189"/>
                      <a:gd name="T20" fmla="*/ 141 w 181"/>
                      <a:gd name="T21" fmla="*/ 143 h 189"/>
                      <a:gd name="T22" fmla="*/ 137 w 181"/>
                      <a:gd name="T23" fmla="*/ 136 h 189"/>
                      <a:gd name="T24" fmla="*/ 133 w 181"/>
                      <a:gd name="T25" fmla="*/ 121 h 189"/>
                      <a:gd name="T26" fmla="*/ 121 w 181"/>
                      <a:gd name="T27" fmla="*/ 108 h 189"/>
                      <a:gd name="T28" fmla="*/ 76 w 181"/>
                      <a:gd name="T29" fmla="*/ 88 h 189"/>
                      <a:gd name="T30" fmla="*/ 66 w 181"/>
                      <a:gd name="T31" fmla="*/ 79 h 189"/>
                      <a:gd name="T32" fmla="*/ 62 w 181"/>
                      <a:gd name="T33" fmla="*/ 75 h 189"/>
                      <a:gd name="T34" fmla="*/ 49 w 181"/>
                      <a:gd name="T35" fmla="*/ 73 h 189"/>
                      <a:gd name="T36" fmla="*/ 50 w 181"/>
                      <a:gd name="T37" fmla="*/ 61 h 189"/>
                      <a:gd name="T38" fmla="*/ 44 w 181"/>
                      <a:gd name="T39" fmla="*/ 61 h 189"/>
                      <a:gd name="T40" fmla="*/ 40 w 181"/>
                      <a:gd name="T41" fmla="*/ 75 h 189"/>
                      <a:gd name="T42" fmla="*/ 37 w 181"/>
                      <a:gd name="T43" fmla="*/ 79 h 189"/>
                      <a:gd name="T44" fmla="*/ 31 w 181"/>
                      <a:gd name="T45" fmla="*/ 72 h 189"/>
                      <a:gd name="T46" fmla="*/ 19 w 181"/>
                      <a:gd name="T47" fmla="*/ 56 h 189"/>
                      <a:gd name="T48" fmla="*/ 24 w 181"/>
                      <a:gd name="T49" fmla="*/ 52 h 189"/>
                      <a:gd name="T50" fmla="*/ 32 w 181"/>
                      <a:gd name="T51" fmla="*/ 51 h 189"/>
                      <a:gd name="T52" fmla="*/ 39 w 181"/>
                      <a:gd name="T53" fmla="*/ 47 h 189"/>
                      <a:gd name="T54" fmla="*/ 41 w 181"/>
                      <a:gd name="T55" fmla="*/ 41 h 189"/>
                      <a:gd name="T56" fmla="*/ 26 w 181"/>
                      <a:gd name="T57" fmla="*/ 38 h 189"/>
                      <a:gd name="T58" fmla="*/ 20 w 181"/>
                      <a:gd name="T59" fmla="*/ 36 h 189"/>
                      <a:gd name="T60" fmla="*/ 21 w 181"/>
                      <a:gd name="T61" fmla="*/ 24 h 189"/>
                      <a:gd name="T62" fmla="*/ 17 w 181"/>
                      <a:gd name="T63" fmla="*/ 19 h 189"/>
                      <a:gd name="T64" fmla="*/ 1 w 181"/>
                      <a:gd name="T65" fmla="*/ 20 h 189"/>
                      <a:gd name="T66" fmla="*/ 3 w 181"/>
                      <a:gd name="T67" fmla="*/ 10 h 189"/>
                      <a:gd name="T68" fmla="*/ 13 w 181"/>
                      <a:gd name="T69" fmla="*/ 5 h 189"/>
                      <a:gd name="T70" fmla="*/ 27 w 181"/>
                      <a:gd name="T71" fmla="*/ 0 h 189"/>
                      <a:gd name="T72" fmla="*/ 35 w 181"/>
                      <a:gd name="T73" fmla="*/ 4 h 189"/>
                      <a:gd name="T74" fmla="*/ 47 w 181"/>
                      <a:gd name="T75" fmla="*/ 10 h 189"/>
                      <a:gd name="T76" fmla="*/ 52 w 181"/>
                      <a:gd name="T77" fmla="*/ 21 h 189"/>
                      <a:gd name="T78" fmla="*/ 48 w 181"/>
                      <a:gd name="T79" fmla="*/ 27 h 189"/>
                      <a:gd name="T80" fmla="*/ 53 w 181"/>
                      <a:gd name="T81" fmla="*/ 37 h 189"/>
                      <a:gd name="T82" fmla="*/ 57 w 181"/>
                      <a:gd name="T83" fmla="*/ 50 h 189"/>
                      <a:gd name="T84" fmla="*/ 64 w 181"/>
                      <a:gd name="T85" fmla="*/ 52 h 189"/>
                      <a:gd name="T86" fmla="*/ 66 w 181"/>
                      <a:gd name="T87" fmla="*/ 61 h 189"/>
                      <a:gd name="T88" fmla="*/ 80 w 181"/>
                      <a:gd name="T89" fmla="*/ 65 h 189"/>
                      <a:gd name="T90" fmla="*/ 87 w 181"/>
                      <a:gd name="T91" fmla="*/ 56 h 189"/>
                      <a:gd name="T92" fmla="*/ 96 w 181"/>
                      <a:gd name="T93" fmla="*/ 41 h 189"/>
                      <a:gd name="T94" fmla="*/ 116 w 181"/>
                      <a:gd name="T95" fmla="*/ 34 h 189"/>
                      <a:gd name="T96" fmla="*/ 122 w 181"/>
                      <a:gd name="T97" fmla="*/ 27 h 189"/>
                      <a:gd name="T98" fmla="*/ 139 w 181"/>
                      <a:gd name="T99" fmla="*/ 27 h 189"/>
                      <a:gd name="T100" fmla="*/ 165 w 181"/>
                      <a:gd name="T101" fmla="*/ 38 h 189"/>
                      <a:gd name="T102" fmla="*/ 176 w 181"/>
                      <a:gd name="T103" fmla="*/ 47 h 18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181" h="189">
                        <a:moveTo>
                          <a:pt x="176" y="50"/>
                        </a:moveTo>
                        <a:lnTo>
                          <a:pt x="176" y="50"/>
                        </a:lnTo>
                        <a:lnTo>
                          <a:pt x="178" y="52"/>
                        </a:lnTo>
                        <a:lnTo>
                          <a:pt x="181" y="52"/>
                        </a:lnTo>
                        <a:lnTo>
                          <a:pt x="176" y="128"/>
                        </a:lnTo>
                        <a:lnTo>
                          <a:pt x="176" y="130"/>
                        </a:lnTo>
                        <a:lnTo>
                          <a:pt x="175" y="136"/>
                        </a:lnTo>
                        <a:lnTo>
                          <a:pt x="175" y="140"/>
                        </a:lnTo>
                        <a:lnTo>
                          <a:pt x="175" y="145"/>
                        </a:lnTo>
                        <a:lnTo>
                          <a:pt x="176" y="150"/>
                        </a:lnTo>
                        <a:lnTo>
                          <a:pt x="173" y="189"/>
                        </a:lnTo>
                        <a:lnTo>
                          <a:pt x="172" y="187"/>
                        </a:lnTo>
                        <a:lnTo>
                          <a:pt x="168" y="184"/>
                        </a:lnTo>
                        <a:lnTo>
                          <a:pt x="164" y="181"/>
                        </a:lnTo>
                        <a:lnTo>
                          <a:pt x="161" y="176"/>
                        </a:lnTo>
                        <a:lnTo>
                          <a:pt x="160" y="173"/>
                        </a:lnTo>
                        <a:lnTo>
                          <a:pt x="160" y="171"/>
                        </a:lnTo>
                        <a:lnTo>
                          <a:pt x="159" y="171"/>
                        </a:lnTo>
                        <a:lnTo>
                          <a:pt x="156" y="172"/>
                        </a:lnTo>
                        <a:lnTo>
                          <a:pt x="149" y="177"/>
                        </a:lnTo>
                        <a:lnTo>
                          <a:pt x="147" y="178"/>
                        </a:lnTo>
                        <a:lnTo>
                          <a:pt x="146" y="178"/>
                        </a:lnTo>
                        <a:lnTo>
                          <a:pt x="144" y="177"/>
                        </a:lnTo>
                        <a:lnTo>
                          <a:pt x="144" y="174"/>
                        </a:lnTo>
                        <a:lnTo>
                          <a:pt x="144" y="171"/>
                        </a:lnTo>
                        <a:lnTo>
                          <a:pt x="144" y="167"/>
                        </a:lnTo>
                        <a:lnTo>
                          <a:pt x="142" y="164"/>
                        </a:lnTo>
                        <a:lnTo>
                          <a:pt x="141" y="159"/>
                        </a:lnTo>
                        <a:lnTo>
                          <a:pt x="139" y="157"/>
                        </a:lnTo>
                        <a:lnTo>
                          <a:pt x="137" y="154"/>
                        </a:lnTo>
                        <a:lnTo>
                          <a:pt x="136" y="149"/>
                        </a:lnTo>
                        <a:lnTo>
                          <a:pt x="136" y="146"/>
                        </a:lnTo>
                        <a:lnTo>
                          <a:pt x="136" y="144"/>
                        </a:lnTo>
                        <a:lnTo>
                          <a:pt x="137" y="144"/>
                        </a:lnTo>
                        <a:lnTo>
                          <a:pt x="140" y="144"/>
                        </a:lnTo>
                        <a:lnTo>
                          <a:pt x="141" y="143"/>
                        </a:lnTo>
                        <a:lnTo>
                          <a:pt x="141" y="140"/>
                        </a:lnTo>
                        <a:lnTo>
                          <a:pt x="139" y="138"/>
                        </a:lnTo>
                        <a:lnTo>
                          <a:pt x="137" y="136"/>
                        </a:lnTo>
                        <a:lnTo>
                          <a:pt x="136" y="134"/>
                        </a:lnTo>
                        <a:lnTo>
                          <a:pt x="135" y="126"/>
                        </a:lnTo>
                        <a:lnTo>
                          <a:pt x="133" y="121"/>
                        </a:lnTo>
                        <a:lnTo>
                          <a:pt x="130" y="116"/>
                        </a:lnTo>
                        <a:lnTo>
                          <a:pt x="126" y="111"/>
                        </a:lnTo>
                        <a:lnTo>
                          <a:pt x="121" y="108"/>
                        </a:lnTo>
                        <a:lnTo>
                          <a:pt x="112" y="103"/>
                        </a:lnTo>
                        <a:lnTo>
                          <a:pt x="100" y="98"/>
                        </a:lnTo>
                        <a:lnTo>
                          <a:pt x="76" y="88"/>
                        </a:lnTo>
                        <a:lnTo>
                          <a:pt x="71" y="85"/>
                        </a:lnTo>
                        <a:lnTo>
                          <a:pt x="67" y="83"/>
                        </a:lnTo>
                        <a:lnTo>
                          <a:pt x="65" y="81"/>
                        </a:lnTo>
                        <a:lnTo>
                          <a:pt x="66" y="79"/>
                        </a:lnTo>
                        <a:lnTo>
                          <a:pt x="66" y="76"/>
                        </a:lnTo>
                        <a:lnTo>
                          <a:pt x="62" y="75"/>
                        </a:lnTo>
                        <a:lnTo>
                          <a:pt x="52" y="75"/>
                        </a:lnTo>
                        <a:lnTo>
                          <a:pt x="50" y="74"/>
                        </a:lnTo>
                        <a:lnTo>
                          <a:pt x="49" y="73"/>
                        </a:lnTo>
                        <a:lnTo>
                          <a:pt x="48" y="70"/>
                        </a:lnTo>
                        <a:lnTo>
                          <a:pt x="49" y="65"/>
                        </a:lnTo>
                        <a:lnTo>
                          <a:pt x="50" y="61"/>
                        </a:lnTo>
                        <a:lnTo>
                          <a:pt x="52" y="57"/>
                        </a:lnTo>
                        <a:lnTo>
                          <a:pt x="49" y="57"/>
                        </a:lnTo>
                        <a:lnTo>
                          <a:pt x="47" y="59"/>
                        </a:lnTo>
                        <a:lnTo>
                          <a:pt x="44" y="61"/>
                        </a:lnTo>
                        <a:lnTo>
                          <a:pt x="41" y="63"/>
                        </a:lnTo>
                        <a:lnTo>
                          <a:pt x="40" y="67"/>
                        </a:lnTo>
                        <a:lnTo>
                          <a:pt x="40" y="75"/>
                        </a:lnTo>
                        <a:lnTo>
                          <a:pt x="40" y="78"/>
                        </a:lnTo>
                        <a:lnTo>
                          <a:pt x="39" y="79"/>
                        </a:lnTo>
                        <a:lnTo>
                          <a:pt x="37" y="79"/>
                        </a:lnTo>
                        <a:lnTo>
                          <a:pt x="34" y="78"/>
                        </a:lnTo>
                        <a:lnTo>
                          <a:pt x="32" y="75"/>
                        </a:lnTo>
                        <a:lnTo>
                          <a:pt x="31" y="72"/>
                        </a:lnTo>
                        <a:lnTo>
                          <a:pt x="28" y="67"/>
                        </a:lnTo>
                        <a:lnTo>
                          <a:pt x="20" y="57"/>
                        </a:lnTo>
                        <a:lnTo>
                          <a:pt x="19" y="56"/>
                        </a:lnTo>
                        <a:lnTo>
                          <a:pt x="18" y="54"/>
                        </a:lnTo>
                        <a:lnTo>
                          <a:pt x="19" y="53"/>
                        </a:lnTo>
                        <a:lnTo>
                          <a:pt x="20" y="53"/>
                        </a:lnTo>
                        <a:lnTo>
                          <a:pt x="24" y="52"/>
                        </a:lnTo>
                        <a:lnTo>
                          <a:pt x="28" y="52"/>
                        </a:lnTo>
                        <a:lnTo>
                          <a:pt x="31" y="52"/>
                        </a:lnTo>
                        <a:lnTo>
                          <a:pt x="32" y="51"/>
                        </a:lnTo>
                        <a:lnTo>
                          <a:pt x="34" y="50"/>
                        </a:lnTo>
                        <a:lnTo>
                          <a:pt x="36" y="48"/>
                        </a:lnTo>
                        <a:lnTo>
                          <a:pt x="39" y="47"/>
                        </a:lnTo>
                        <a:lnTo>
                          <a:pt x="40" y="46"/>
                        </a:lnTo>
                        <a:lnTo>
                          <a:pt x="41" y="44"/>
                        </a:lnTo>
                        <a:lnTo>
                          <a:pt x="41" y="41"/>
                        </a:lnTo>
                        <a:lnTo>
                          <a:pt x="40" y="38"/>
                        </a:lnTo>
                        <a:lnTo>
                          <a:pt x="37" y="37"/>
                        </a:lnTo>
                        <a:lnTo>
                          <a:pt x="32" y="37"/>
                        </a:lnTo>
                        <a:lnTo>
                          <a:pt x="26" y="38"/>
                        </a:lnTo>
                        <a:lnTo>
                          <a:pt x="24" y="38"/>
                        </a:lnTo>
                        <a:lnTo>
                          <a:pt x="21" y="38"/>
                        </a:lnTo>
                        <a:lnTo>
                          <a:pt x="20" y="36"/>
                        </a:lnTo>
                        <a:lnTo>
                          <a:pt x="19" y="34"/>
                        </a:lnTo>
                        <a:lnTo>
                          <a:pt x="20" y="29"/>
                        </a:lnTo>
                        <a:lnTo>
                          <a:pt x="21" y="24"/>
                        </a:lnTo>
                        <a:lnTo>
                          <a:pt x="21" y="21"/>
                        </a:lnTo>
                        <a:lnTo>
                          <a:pt x="20" y="20"/>
                        </a:lnTo>
                        <a:lnTo>
                          <a:pt x="19" y="19"/>
                        </a:lnTo>
                        <a:lnTo>
                          <a:pt x="17" y="19"/>
                        </a:lnTo>
                        <a:lnTo>
                          <a:pt x="6" y="20"/>
                        </a:lnTo>
                        <a:lnTo>
                          <a:pt x="3" y="20"/>
                        </a:lnTo>
                        <a:lnTo>
                          <a:pt x="1" y="20"/>
                        </a:lnTo>
                        <a:lnTo>
                          <a:pt x="0" y="19"/>
                        </a:lnTo>
                        <a:lnTo>
                          <a:pt x="0" y="17"/>
                        </a:lnTo>
                        <a:lnTo>
                          <a:pt x="1" y="14"/>
                        </a:lnTo>
                        <a:lnTo>
                          <a:pt x="3" y="10"/>
                        </a:lnTo>
                        <a:lnTo>
                          <a:pt x="9" y="6"/>
                        </a:lnTo>
                        <a:lnTo>
                          <a:pt x="11" y="5"/>
                        </a:lnTo>
                        <a:lnTo>
                          <a:pt x="13" y="5"/>
                        </a:lnTo>
                        <a:lnTo>
                          <a:pt x="17" y="4"/>
                        </a:lnTo>
                        <a:lnTo>
                          <a:pt x="20" y="2"/>
                        </a:lnTo>
                        <a:lnTo>
                          <a:pt x="27" y="0"/>
                        </a:lnTo>
                        <a:lnTo>
                          <a:pt x="29" y="0"/>
                        </a:lnTo>
                        <a:lnTo>
                          <a:pt x="32" y="1"/>
                        </a:lnTo>
                        <a:lnTo>
                          <a:pt x="35" y="4"/>
                        </a:lnTo>
                        <a:lnTo>
                          <a:pt x="38" y="5"/>
                        </a:lnTo>
                        <a:lnTo>
                          <a:pt x="43" y="7"/>
                        </a:lnTo>
                        <a:lnTo>
                          <a:pt x="47" y="10"/>
                        </a:lnTo>
                        <a:lnTo>
                          <a:pt x="50" y="14"/>
                        </a:lnTo>
                        <a:lnTo>
                          <a:pt x="52" y="16"/>
                        </a:lnTo>
                        <a:lnTo>
                          <a:pt x="52" y="21"/>
                        </a:lnTo>
                        <a:lnTo>
                          <a:pt x="52" y="24"/>
                        </a:lnTo>
                        <a:lnTo>
                          <a:pt x="49" y="26"/>
                        </a:lnTo>
                        <a:lnTo>
                          <a:pt x="48" y="27"/>
                        </a:lnTo>
                        <a:lnTo>
                          <a:pt x="49" y="30"/>
                        </a:lnTo>
                        <a:lnTo>
                          <a:pt x="50" y="34"/>
                        </a:lnTo>
                        <a:lnTo>
                          <a:pt x="53" y="37"/>
                        </a:lnTo>
                        <a:lnTo>
                          <a:pt x="54" y="39"/>
                        </a:lnTo>
                        <a:lnTo>
                          <a:pt x="55" y="44"/>
                        </a:lnTo>
                        <a:lnTo>
                          <a:pt x="56" y="47"/>
                        </a:lnTo>
                        <a:lnTo>
                          <a:pt x="57" y="50"/>
                        </a:lnTo>
                        <a:lnTo>
                          <a:pt x="58" y="50"/>
                        </a:lnTo>
                        <a:lnTo>
                          <a:pt x="62" y="50"/>
                        </a:lnTo>
                        <a:lnTo>
                          <a:pt x="64" y="52"/>
                        </a:lnTo>
                        <a:lnTo>
                          <a:pt x="66" y="54"/>
                        </a:lnTo>
                        <a:lnTo>
                          <a:pt x="66" y="59"/>
                        </a:lnTo>
                        <a:lnTo>
                          <a:pt x="66" y="61"/>
                        </a:lnTo>
                        <a:lnTo>
                          <a:pt x="67" y="63"/>
                        </a:lnTo>
                        <a:lnTo>
                          <a:pt x="71" y="65"/>
                        </a:lnTo>
                        <a:lnTo>
                          <a:pt x="75" y="65"/>
                        </a:lnTo>
                        <a:lnTo>
                          <a:pt x="80" y="65"/>
                        </a:lnTo>
                        <a:lnTo>
                          <a:pt x="82" y="65"/>
                        </a:lnTo>
                        <a:lnTo>
                          <a:pt x="84" y="63"/>
                        </a:lnTo>
                        <a:lnTo>
                          <a:pt x="87" y="56"/>
                        </a:lnTo>
                        <a:lnTo>
                          <a:pt x="93" y="44"/>
                        </a:lnTo>
                        <a:lnTo>
                          <a:pt x="94" y="42"/>
                        </a:lnTo>
                        <a:lnTo>
                          <a:pt x="96" y="41"/>
                        </a:lnTo>
                        <a:lnTo>
                          <a:pt x="101" y="38"/>
                        </a:lnTo>
                        <a:lnTo>
                          <a:pt x="112" y="36"/>
                        </a:lnTo>
                        <a:lnTo>
                          <a:pt x="116" y="34"/>
                        </a:lnTo>
                        <a:lnTo>
                          <a:pt x="118" y="32"/>
                        </a:lnTo>
                        <a:lnTo>
                          <a:pt x="120" y="28"/>
                        </a:lnTo>
                        <a:lnTo>
                          <a:pt x="122" y="27"/>
                        </a:lnTo>
                        <a:lnTo>
                          <a:pt x="124" y="26"/>
                        </a:lnTo>
                        <a:lnTo>
                          <a:pt x="129" y="25"/>
                        </a:lnTo>
                        <a:lnTo>
                          <a:pt x="133" y="25"/>
                        </a:lnTo>
                        <a:lnTo>
                          <a:pt x="139" y="27"/>
                        </a:lnTo>
                        <a:lnTo>
                          <a:pt x="151" y="32"/>
                        </a:lnTo>
                        <a:lnTo>
                          <a:pt x="165" y="38"/>
                        </a:lnTo>
                        <a:lnTo>
                          <a:pt x="173" y="43"/>
                        </a:lnTo>
                        <a:lnTo>
                          <a:pt x="175" y="45"/>
                        </a:lnTo>
                        <a:lnTo>
                          <a:pt x="176" y="47"/>
                        </a:lnTo>
                        <a:lnTo>
                          <a:pt x="176" y="48"/>
                        </a:lnTo>
                        <a:lnTo>
                          <a:pt x="176" y="5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2" name="Freeform 782">
                    <a:extLst>
                      <a:ext uri="{FF2B5EF4-FFF2-40B4-BE49-F238E27FC236}">
                        <a16:creationId xmlns:a16="http://schemas.microsoft.com/office/drawing/2014/main" id="{1A54FDCB-E385-9B40-9A50-81EEB26629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89944" y="4193448"/>
                    <a:ext cx="35989" cy="25397"/>
                  </a:xfrm>
                  <a:custGeom>
                    <a:avLst/>
                    <a:gdLst>
                      <a:gd name="T0" fmla="*/ 8 w 21"/>
                      <a:gd name="T1" fmla="*/ 0 h 15"/>
                      <a:gd name="T2" fmla="*/ 8 w 21"/>
                      <a:gd name="T3" fmla="*/ 0 h 15"/>
                      <a:gd name="T4" fmla="*/ 4 w 21"/>
                      <a:gd name="T5" fmla="*/ 1 h 15"/>
                      <a:gd name="T6" fmla="*/ 3 w 21"/>
                      <a:gd name="T7" fmla="*/ 2 h 15"/>
                      <a:gd name="T8" fmla="*/ 0 w 21"/>
                      <a:gd name="T9" fmla="*/ 7 h 15"/>
                      <a:gd name="T10" fmla="*/ 0 w 21"/>
                      <a:gd name="T11" fmla="*/ 9 h 15"/>
                      <a:gd name="T12" fmla="*/ 0 w 21"/>
                      <a:gd name="T13" fmla="*/ 11 h 15"/>
                      <a:gd name="T14" fmla="*/ 1 w 21"/>
                      <a:gd name="T15" fmla="*/ 14 h 15"/>
                      <a:gd name="T16" fmla="*/ 3 w 21"/>
                      <a:gd name="T17" fmla="*/ 14 h 15"/>
                      <a:gd name="T18" fmla="*/ 3 w 21"/>
                      <a:gd name="T19" fmla="*/ 14 h 15"/>
                      <a:gd name="T20" fmla="*/ 9 w 21"/>
                      <a:gd name="T21" fmla="*/ 15 h 15"/>
                      <a:gd name="T22" fmla="*/ 14 w 21"/>
                      <a:gd name="T23" fmla="*/ 15 h 15"/>
                      <a:gd name="T24" fmla="*/ 20 w 21"/>
                      <a:gd name="T25" fmla="*/ 12 h 15"/>
                      <a:gd name="T26" fmla="*/ 21 w 21"/>
                      <a:gd name="T27" fmla="*/ 12 h 15"/>
                      <a:gd name="T28" fmla="*/ 21 w 21"/>
                      <a:gd name="T29" fmla="*/ 10 h 15"/>
                      <a:gd name="T30" fmla="*/ 21 w 21"/>
                      <a:gd name="T31" fmla="*/ 10 h 15"/>
                      <a:gd name="T32" fmla="*/ 20 w 21"/>
                      <a:gd name="T33" fmla="*/ 7 h 15"/>
                      <a:gd name="T34" fmla="*/ 18 w 21"/>
                      <a:gd name="T35" fmla="*/ 4 h 15"/>
                      <a:gd name="T36" fmla="*/ 13 w 21"/>
                      <a:gd name="T37" fmla="*/ 1 h 15"/>
                      <a:gd name="T38" fmla="*/ 8 w 21"/>
                      <a:gd name="T39" fmla="*/ 0 h 15"/>
                      <a:gd name="T40" fmla="*/ 8 w 21"/>
                      <a:gd name="T41" fmla="*/ 0 h 15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21" h="15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4" y="1"/>
                        </a:lnTo>
                        <a:lnTo>
                          <a:pt x="3" y="2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lnTo>
                          <a:pt x="0" y="11"/>
                        </a:lnTo>
                        <a:lnTo>
                          <a:pt x="1" y="14"/>
                        </a:lnTo>
                        <a:lnTo>
                          <a:pt x="3" y="14"/>
                        </a:lnTo>
                        <a:lnTo>
                          <a:pt x="9" y="15"/>
                        </a:lnTo>
                        <a:lnTo>
                          <a:pt x="14" y="15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1" y="10"/>
                        </a:lnTo>
                        <a:lnTo>
                          <a:pt x="20" y="7"/>
                        </a:lnTo>
                        <a:lnTo>
                          <a:pt x="18" y="4"/>
                        </a:lnTo>
                        <a:lnTo>
                          <a:pt x="13" y="1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3" name="Freeform 783">
                    <a:extLst>
                      <a:ext uri="{FF2B5EF4-FFF2-40B4-BE49-F238E27FC236}">
                        <a16:creationId xmlns:a16="http://schemas.microsoft.com/office/drawing/2014/main" id="{3D5F56F4-6541-E54B-8778-0ADCB4DB24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33659" y="3873447"/>
                    <a:ext cx="344468" cy="423283"/>
                  </a:xfrm>
                  <a:custGeom>
                    <a:avLst/>
                    <a:gdLst>
                      <a:gd name="T0" fmla="*/ 33 w 201"/>
                      <a:gd name="T1" fmla="*/ 57 h 250"/>
                      <a:gd name="T2" fmla="*/ 39 w 201"/>
                      <a:gd name="T3" fmla="*/ 64 h 250"/>
                      <a:gd name="T4" fmla="*/ 50 w 201"/>
                      <a:gd name="T5" fmla="*/ 81 h 250"/>
                      <a:gd name="T6" fmla="*/ 58 w 201"/>
                      <a:gd name="T7" fmla="*/ 96 h 250"/>
                      <a:gd name="T8" fmla="*/ 61 w 201"/>
                      <a:gd name="T9" fmla="*/ 107 h 250"/>
                      <a:gd name="T10" fmla="*/ 77 w 201"/>
                      <a:gd name="T11" fmla="*/ 120 h 250"/>
                      <a:gd name="T12" fmla="*/ 81 w 201"/>
                      <a:gd name="T13" fmla="*/ 123 h 250"/>
                      <a:gd name="T14" fmla="*/ 89 w 201"/>
                      <a:gd name="T15" fmla="*/ 138 h 250"/>
                      <a:gd name="T16" fmla="*/ 88 w 201"/>
                      <a:gd name="T17" fmla="*/ 143 h 250"/>
                      <a:gd name="T18" fmla="*/ 96 w 201"/>
                      <a:gd name="T19" fmla="*/ 154 h 250"/>
                      <a:gd name="T20" fmla="*/ 98 w 201"/>
                      <a:gd name="T21" fmla="*/ 160 h 250"/>
                      <a:gd name="T22" fmla="*/ 104 w 201"/>
                      <a:gd name="T23" fmla="*/ 177 h 250"/>
                      <a:gd name="T24" fmla="*/ 116 w 201"/>
                      <a:gd name="T25" fmla="*/ 188 h 250"/>
                      <a:gd name="T26" fmla="*/ 123 w 201"/>
                      <a:gd name="T27" fmla="*/ 201 h 250"/>
                      <a:gd name="T28" fmla="*/ 145 w 201"/>
                      <a:gd name="T29" fmla="*/ 228 h 250"/>
                      <a:gd name="T30" fmla="*/ 165 w 201"/>
                      <a:gd name="T31" fmla="*/ 250 h 250"/>
                      <a:gd name="T32" fmla="*/ 166 w 201"/>
                      <a:gd name="T33" fmla="*/ 247 h 250"/>
                      <a:gd name="T34" fmla="*/ 172 w 201"/>
                      <a:gd name="T35" fmla="*/ 243 h 250"/>
                      <a:gd name="T36" fmla="*/ 178 w 201"/>
                      <a:gd name="T37" fmla="*/ 246 h 250"/>
                      <a:gd name="T38" fmla="*/ 183 w 201"/>
                      <a:gd name="T39" fmla="*/ 243 h 250"/>
                      <a:gd name="T40" fmla="*/ 184 w 201"/>
                      <a:gd name="T41" fmla="*/ 241 h 250"/>
                      <a:gd name="T42" fmla="*/ 192 w 201"/>
                      <a:gd name="T43" fmla="*/ 242 h 250"/>
                      <a:gd name="T44" fmla="*/ 194 w 201"/>
                      <a:gd name="T45" fmla="*/ 240 h 250"/>
                      <a:gd name="T46" fmla="*/ 196 w 201"/>
                      <a:gd name="T47" fmla="*/ 219 h 250"/>
                      <a:gd name="T48" fmla="*/ 197 w 201"/>
                      <a:gd name="T49" fmla="*/ 213 h 250"/>
                      <a:gd name="T50" fmla="*/ 201 w 201"/>
                      <a:gd name="T51" fmla="*/ 196 h 250"/>
                      <a:gd name="T52" fmla="*/ 196 w 201"/>
                      <a:gd name="T53" fmla="*/ 191 h 250"/>
                      <a:gd name="T54" fmla="*/ 185 w 201"/>
                      <a:gd name="T55" fmla="*/ 178 h 250"/>
                      <a:gd name="T56" fmla="*/ 173 w 201"/>
                      <a:gd name="T57" fmla="*/ 168 h 250"/>
                      <a:gd name="T58" fmla="*/ 166 w 201"/>
                      <a:gd name="T59" fmla="*/ 150 h 250"/>
                      <a:gd name="T60" fmla="*/ 161 w 201"/>
                      <a:gd name="T61" fmla="*/ 143 h 250"/>
                      <a:gd name="T62" fmla="*/ 155 w 201"/>
                      <a:gd name="T63" fmla="*/ 130 h 250"/>
                      <a:gd name="T64" fmla="*/ 154 w 201"/>
                      <a:gd name="T65" fmla="*/ 118 h 250"/>
                      <a:gd name="T66" fmla="*/ 142 w 201"/>
                      <a:gd name="T67" fmla="*/ 111 h 250"/>
                      <a:gd name="T68" fmla="*/ 132 w 201"/>
                      <a:gd name="T69" fmla="*/ 110 h 250"/>
                      <a:gd name="T70" fmla="*/ 125 w 201"/>
                      <a:gd name="T71" fmla="*/ 103 h 250"/>
                      <a:gd name="T72" fmla="*/ 117 w 201"/>
                      <a:gd name="T73" fmla="*/ 96 h 250"/>
                      <a:gd name="T74" fmla="*/ 111 w 201"/>
                      <a:gd name="T75" fmla="*/ 85 h 250"/>
                      <a:gd name="T76" fmla="*/ 108 w 201"/>
                      <a:gd name="T77" fmla="*/ 78 h 250"/>
                      <a:gd name="T78" fmla="*/ 104 w 201"/>
                      <a:gd name="T79" fmla="*/ 75 h 250"/>
                      <a:gd name="T80" fmla="*/ 101 w 201"/>
                      <a:gd name="T81" fmla="*/ 80 h 250"/>
                      <a:gd name="T82" fmla="*/ 97 w 201"/>
                      <a:gd name="T83" fmla="*/ 80 h 250"/>
                      <a:gd name="T84" fmla="*/ 90 w 201"/>
                      <a:gd name="T85" fmla="*/ 70 h 250"/>
                      <a:gd name="T86" fmla="*/ 72 w 201"/>
                      <a:gd name="T87" fmla="*/ 51 h 250"/>
                      <a:gd name="T88" fmla="*/ 62 w 201"/>
                      <a:gd name="T89" fmla="*/ 42 h 250"/>
                      <a:gd name="T90" fmla="*/ 54 w 201"/>
                      <a:gd name="T91" fmla="*/ 31 h 250"/>
                      <a:gd name="T92" fmla="*/ 55 w 201"/>
                      <a:gd name="T93" fmla="*/ 28 h 250"/>
                      <a:gd name="T94" fmla="*/ 48 w 201"/>
                      <a:gd name="T95" fmla="*/ 14 h 250"/>
                      <a:gd name="T96" fmla="*/ 36 w 201"/>
                      <a:gd name="T97" fmla="*/ 12 h 250"/>
                      <a:gd name="T98" fmla="*/ 26 w 201"/>
                      <a:gd name="T99" fmla="*/ 10 h 250"/>
                      <a:gd name="T100" fmla="*/ 6 w 201"/>
                      <a:gd name="T101" fmla="*/ 0 h 250"/>
                      <a:gd name="T102" fmla="*/ 2 w 201"/>
                      <a:gd name="T103" fmla="*/ 2 h 250"/>
                      <a:gd name="T104" fmla="*/ 2 w 201"/>
                      <a:gd name="T105" fmla="*/ 19 h 250"/>
                      <a:gd name="T106" fmla="*/ 5 w 201"/>
                      <a:gd name="T107" fmla="*/ 25 h 250"/>
                      <a:gd name="T108" fmla="*/ 22 w 201"/>
                      <a:gd name="T109" fmla="*/ 48 h 250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201" h="250">
                        <a:moveTo>
                          <a:pt x="25" y="50"/>
                        </a:moveTo>
                        <a:lnTo>
                          <a:pt x="25" y="50"/>
                        </a:lnTo>
                        <a:lnTo>
                          <a:pt x="33" y="57"/>
                        </a:lnTo>
                        <a:lnTo>
                          <a:pt x="36" y="60"/>
                        </a:lnTo>
                        <a:lnTo>
                          <a:pt x="39" y="64"/>
                        </a:lnTo>
                        <a:lnTo>
                          <a:pt x="43" y="73"/>
                        </a:lnTo>
                        <a:lnTo>
                          <a:pt x="50" y="81"/>
                        </a:lnTo>
                        <a:lnTo>
                          <a:pt x="53" y="86"/>
                        </a:lnTo>
                        <a:lnTo>
                          <a:pt x="55" y="90"/>
                        </a:lnTo>
                        <a:lnTo>
                          <a:pt x="58" y="96"/>
                        </a:lnTo>
                        <a:lnTo>
                          <a:pt x="59" y="102"/>
                        </a:lnTo>
                        <a:lnTo>
                          <a:pt x="61" y="107"/>
                        </a:lnTo>
                        <a:lnTo>
                          <a:pt x="65" y="113"/>
                        </a:lnTo>
                        <a:lnTo>
                          <a:pt x="71" y="117"/>
                        </a:lnTo>
                        <a:lnTo>
                          <a:pt x="77" y="120"/>
                        </a:lnTo>
                        <a:lnTo>
                          <a:pt x="79" y="121"/>
                        </a:lnTo>
                        <a:lnTo>
                          <a:pt x="81" y="123"/>
                        </a:lnTo>
                        <a:lnTo>
                          <a:pt x="86" y="129"/>
                        </a:lnTo>
                        <a:lnTo>
                          <a:pt x="88" y="135"/>
                        </a:lnTo>
                        <a:lnTo>
                          <a:pt x="89" y="138"/>
                        </a:lnTo>
                        <a:lnTo>
                          <a:pt x="89" y="140"/>
                        </a:lnTo>
                        <a:lnTo>
                          <a:pt x="88" y="143"/>
                        </a:lnTo>
                        <a:lnTo>
                          <a:pt x="89" y="147"/>
                        </a:lnTo>
                        <a:lnTo>
                          <a:pt x="91" y="151"/>
                        </a:lnTo>
                        <a:lnTo>
                          <a:pt x="96" y="154"/>
                        </a:lnTo>
                        <a:lnTo>
                          <a:pt x="97" y="157"/>
                        </a:lnTo>
                        <a:lnTo>
                          <a:pt x="98" y="160"/>
                        </a:lnTo>
                        <a:lnTo>
                          <a:pt x="100" y="167"/>
                        </a:lnTo>
                        <a:lnTo>
                          <a:pt x="101" y="173"/>
                        </a:lnTo>
                        <a:lnTo>
                          <a:pt x="104" y="177"/>
                        </a:lnTo>
                        <a:lnTo>
                          <a:pt x="110" y="182"/>
                        </a:lnTo>
                        <a:lnTo>
                          <a:pt x="116" y="188"/>
                        </a:lnTo>
                        <a:lnTo>
                          <a:pt x="119" y="195"/>
                        </a:lnTo>
                        <a:lnTo>
                          <a:pt x="123" y="201"/>
                        </a:lnTo>
                        <a:lnTo>
                          <a:pt x="127" y="208"/>
                        </a:lnTo>
                        <a:lnTo>
                          <a:pt x="134" y="217"/>
                        </a:lnTo>
                        <a:lnTo>
                          <a:pt x="145" y="228"/>
                        </a:lnTo>
                        <a:lnTo>
                          <a:pt x="163" y="246"/>
                        </a:lnTo>
                        <a:lnTo>
                          <a:pt x="165" y="250"/>
                        </a:lnTo>
                        <a:lnTo>
                          <a:pt x="166" y="249"/>
                        </a:lnTo>
                        <a:lnTo>
                          <a:pt x="166" y="247"/>
                        </a:lnTo>
                        <a:lnTo>
                          <a:pt x="168" y="245"/>
                        </a:lnTo>
                        <a:lnTo>
                          <a:pt x="169" y="243"/>
                        </a:lnTo>
                        <a:lnTo>
                          <a:pt x="172" y="243"/>
                        </a:lnTo>
                        <a:lnTo>
                          <a:pt x="174" y="244"/>
                        </a:lnTo>
                        <a:lnTo>
                          <a:pt x="178" y="246"/>
                        </a:lnTo>
                        <a:lnTo>
                          <a:pt x="180" y="246"/>
                        </a:lnTo>
                        <a:lnTo>
                          <a:pt x="182" y="245"/>
                        </a:lnTo>
                        <a:lnTo>
                          <a:pt x="183" y="243"/>
                        </a:lnTo>
                        <a:lnTo>
                          <a:pt x="183" y="242"/>
                        </a:lnTo>
                        <a:lnTo>
                          <a:pt x="184" y="241"/>
                        </a:lnTo>
                        <a:lnTo>
                          <a:pt x="187" y="241"/>
                        </a:lnTo>
                        <a:lnTo>
                          <a:pt x="189" y="242"/>
                        </a:lnTo>
                        <a:lnTo>
                          <a:pt x="192" y="242"/>
                        </a:lnTo>
                        <a:lnTo>
                          <a:pt x="193" y="241"/>
                        </a:lnTo>
                        <a:lnTo>
                          <a:pt x="194" y="240"/>
                        </a:lnTo>
                        <a:lnTo>
                          <a:pt x="196" y="234"/>
                        </a:lnTo>
                        <a:lnTo>
                          <a:pt x="196" y="227"/>
                        </a:lnTo>
                        <a:lnTo>
                          <a:pt x="196" y="219"/>
                        </a:lnTo>
                        <a:lnTo>
                          <a:pt x="196" y="216"/>
                        </a:lnTo>
                        <a:lnTo>
                          <a:pt x="197" y="213"/>
                        </a:lnTo>
                        <a:lnTo>
                          <a:pt x="200" y="205"/>
                        </a:lnTo>
                        <a:lnTo>
                          <a:pt x="201" y="199"/>
                        </a:lnTo>
                        <a:lnTo>
                          <a:pt x="201" y="196"/>
                        </a:lnTo>
                        <a:lnTo>
                          <a:pt x="200" y="195"/>
                        </a:lnTo>
                        <a:lnTo>
                          <a:pt x="196" y="191"/>
                        </a:lnTo>
                        <a:lnTo>
                          <a:pt x="192" y="187"/>
                        </a:lnTo>
                        <a:lnTo>
                          <a:pt x="189" y="182"/>
                        </a:lnTo>
                        <a:lnTo>
                          <a:pt x="185" y="178"/>
                        </a:lnTo>
                        <a:lnTo>
                          <a:pt x="177" y="172"/>
                        </a:lnTo>
                        <a:lnTo>
                          <a:pt x="173" y="168"/>
                        </a:lnTo>
                        <a:lnTo>
                          <a:pt x="171" y="161"/>
                        </a:lnTo>
                        <a:lnTo>
                          <a:pt x="166" y="150"/>
                        </a:lnTo>
                        <a:lnTo>
                          <a:pt x="164" y="147"/>
                        </a:lnTo>
                        <a:lnTo>
                          <a:pt x="161" y="143"/>
                        </a:lnTo>
                        <a:lnTo>
                          <a:pt x="156" y="141"/>
                        </a:lnTo>
                        <a:lnTo>
                          <a:pt x="155" y="138"/>
                        </a:lnTo>
                        <a:lnTo>
                          <a:pt x="155" y="130"/>
                        </a:lnTo>
                        <a:lnTo>
                          <a:pt x="155" y="122"/>
                        </a:lnTo>
                        <a:lnTo>
                          <a:pt x="154" y="118"/>
                        </a:lnTo>
                        <a:lnTo>
                          <a:pt x="152" y="116"/>
                        </a:lnTo>
                        <a:lnTo>
                          <a:pt x="142" y="111"/>
                        </a:lnTo>
                        <a:lnTo>
                          <a:pt x="136" y="110"/>
                        </a:lnTo>
                        <a:lnTo>
                          <a:pt x="132" y="110"/>
                        </a:lnTo>
                        <a:lnTo>
                          <a:pt x="129" y="108"/>
                        </a:lnTo>
                        <a:lnTo>
                          <a:pt x="127" y="106"/>
                        </a:lnTo>
                        <a:lnTo>
                          <a:pt x="125" y="103"/>
                        </a:lnTo>
                        <a:lnTo>
                          <a:pt x="120" y="99"/>
                        </a:lnTo>
                        <a:lnTo>
                          <a:pt x="117" y="96"/>
                        </a:lnTo>
                        <a:lnTo>
                          <a:pt x="114" y="93"/>
                        </a:lnTo>
                        <a:lnTo>
                          <a:pt x="111" y="89"/>
                        </a:lnTo>
                        <a:lnTo>
                          <a:pt x="111" y="85"/>
                        </a:lnTo>
                        <a:lnTo>
                          <a:pt x="110" y="81"/>
                        </a:lnTo>
                        <a:lnTo>
                          <a:pt x="108" y="78"/>
                        </a:lnTo>
                        <a:lnTo>
                          <a:pt x="106" y="76"/>
                        </a:lnTo>
                        <a:lnTo>
                          <a:pt x="104" y="75"/>
                        </a:lnTo>
                        <a:lnTo>
                          <a:pt x="104" y="76"/>
                        </a:lnTo>
                        <a:lnTo>
                          <a:pt x="102" y="77"/>
                        </a:lnTo>
                        <a:lnTo>
                          <a:pt x="101" y="80"/>
                        </a:lnTo>
                        <a:lnTo>
                          <a:pt x="100" y="81"/>
                        </a:lnTo>
                        <a:lnTo>
                          <a:pt x="99" y="81"/>
                        </a:lnTo>
                        <a:lnTo>
                          <a:pt x="97" y="80"/>
                        </a:lnTo>
                        <a:lnTo>
                          <a:pt x="95" y="77"/>
                        </a:lnTo>
                        <a:lnTo>
                          <a:pt x="90" y="70"/>
                        </a:lnTo>
                        <a:lnTo>
                          <a:pt x="85" y="64"/>
                        </a:lnTo>
                        <a:lnTo>
                          <a:pt x="72" y="51"/>
                        </a:lnTo>
                        <a:lnTo>
                          <a:pt x="68" y="47"/>
                        </a:lnTo>
                        <a:lnTo>
                          <a:pt x="62" y="42"/>
                        </a:lnTo>
                        <a:lnTo>
                          <a:pt x="58" y="37"/>
                        </a:lnTo>
                        <a:lnTo>
                          <a:pt x="54" y="32"/>
                        </a:lnTo>
                        <a:lnTo>
                          <a:pt x="54" y="31"/>
                        </a:lnTo>
                        <a:lnTo>
                          <a:pt x="55" y="29"/>
                        </a:lnTo>
                        <a:lnTo>
                          <a:pt x="55" y="28"/>
                        </a:lnTo>
                        <a:lnTo>
                          <a:pt x="55" y="24"/>
                        </a:lnTo>
                        <a:lnTo>
                          <a:pt x="52" y="20"/>
                        </a:lnTo>
                        <a:lnTo>
                          <a:pt x="48" y="14"/>
                        </a:lnTo>
                        <a:lnTo>
                          <a:pt x="43" y="12"/>
                        </a:lnTo>
                        <a:lnTo>
                          <a:pt x="36" y="12"/>
                        </a:lnTo>
                        <a:lnTo>
                          <a:pt x="31" y="11"/>
                        </a:lnTo>
                        <a:lnTo>
                          <a:pt x="26" y="10"/>
                        </a:lnTo>
                        <a:lnTo>
                          <a:pt x="14" y="3"/>
                        </a:lnTo>
                        <a:lnTo>
                          <a:pt x="8" y="1"/>
                        </a:lnTo>
                        <a:lnTo>
                          <a:pt x="6" y="0"/>
                        </a:lnTo>
                        <a:lnTo>
                          <a:pt x="4" y="1"/>
                        </a:lnTo>
                        <a:lnTo>
                          <a:pt x="2" y="2"/>
                        </a:lnTo>
                        <a:lnTo>
                          <a:pt x="0" y="4"/>
                        </a:lnTo>
                        <a:lnTo>
                          <a:pt x="0" y="11"/>
                        </a:lnTo>
                        <a:lnTo>
                          <a:pt x="2" y="19"/>
                        </a:lnTo>
                        <a:lnTo>
                          <a:pt x="3" y="22"/>
                        </a:lnTo>
                        <a:lnTo>
                          <a:pt x="5" y="25"/>
                        </a:lnTo>
                        <a:lnTo>
                          <a:pt x="14" y="39"/>
                        </a:lnTo>
                        <a:lnTo>
                          <a:pt x="18" y="44"/>
                        </a:lnTo>
                        <a:lnTo>
                          <a:pt x="22" y="48"/>
                        </a:lnTo>
                        <a:lnTo>
                          <a:pt x="25" y="5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4" name="Freeform 785">
                    <a:extLst>
                      <a:ext uri="{FF2B5EF4-FFF2-40B4-BE49-F238E27FC236}">
                        <a16:creationId xmlns:a16="http://schemas.microsoft.com/office/drawing/2014/main" id="{9F390F6E-8360-854F-B8FF-9FA161FF26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948392" y="3929320"/>
                    <a:ext cx="325617" cy="299684"/>
                  </a:xfrm>
                  <a:custGeom>
                    <a:avLst/>
                    <a:gdLst>
                      <a:gd name="T0" fmla="*/ 162 w 190"/>
                      <a:gd name="T1" fmla="*/ 4 h 177"/>
                      <a:gd name="T2" fmla="*/ 168 w 190"/>
                      <a:gd name="T3" fmla="*/ 15 h 177"/>
                      <a:gd name="T4" fmla="*/ 161 w 190"/>
                      <a:gd name="T5" fmla="*/ 18 h 177"/>
                      <a:gd name="T6" fmla="*/ 161 w 190"/>
                      <a:gd name="T7" fmla="*/ 22 h 177"/>
                      <a:gd name="T8" fmla="*/ 173 w 190"/>
                      <a:gd name="T9" fmla="*/ 33 h 177"/>
                      <a:gd name="T10" fmla="*/ 177 w 190"/>
                      <a:gd name="T11" fmla="*/ 37 h 177"/>
                      <a:gd name="T12" fmla="*/ 171 w 190"/>
                      <a:gd name="T13" fmla="*/ 41 h 177"/>
                      <a:gd name="T14" fmla="*/ 164 w 190"/>
                      <a:gd name="T15" fmla="*/ 40 h 177"/>
                      <a:gd name="T16" fmla="*/ 177 w 190"/>
                      <a:gd name="T17" fmla="*/ 54 h 177"/>
                      <a:gd name="T18" fmla="*/ 189 w 190"/>
                      <a:gd name="T19" fmla="*/ 64 h 177"/>
                      <a:gd name="T20" fmla="*/ 186 w 190"/>
                      <a:gd name="T21" fmla="*/ 69 h 177"/>
                      <a:gd name="T22" fmla="*/ 170 w 190"/>
                      <a:gd name="T23" fmla="*/ 71 h 177"/>
                      <a:gd name="T24" fmla="*/ 166 w 190"/>
                      <a:gd name="T25" fmla="*/ 77 h 177"/>
                      <a:gd name="T26" fmla="*/ 167 w 190"/>
                      <a:gd name="T27" fmla="*/ 92 h 177"/>
                      <a:gd name="T28" fmla="*/ 164 w 190"/>
                      <a:gd name="T29" fmla="*/ 103 h 177"/>
                      <a:gd name="T30" fmla="*/ 159 w 190"/>
                      <a:gd name="T31" fmla="*/ 109 h 177"/>
                      <a:gd name="T32" fmla="*/ 148 w 190"/>
                      <a:gd name="T33" fmla="*/ 120 h 177"/>
                      <a:gd name="T34" fmla="*/ 142 w 190"/>
                      <a:gd name="T35" fmla="*/ 127 h 177"/>
                      <a:gd name="T36" fmla="*/ 147 w 190"/>
                      <a:gd name="T37" fmla="*/ 140 h 177"/>
                      <a:gd name="T38" fmla="*/ 147 w 190"/>
                      <a:gd name="T39" fmla="*/ 145 h 177"/>
                      <a:gd name="T40" fmla="*/ 139 w 190"/>
                      <a:gd name="T41" fmla="*/ 166 h 177"/>
                      <a:gd name="T42" fmla="*/ 133 w 190"/>
                      <a:gd name="T43" fmla="*/ 173 h 177"/>
                      <a:gd name="T44" fmla="*/ 117 w 190"/>
                      <a:gd name="T45" fmla="*/ 177 h 177"/>
                      <a:gd name="T46" fmla="*/ 115 w 190"/>
                      <a:gd name="T47" fmla="*/ 176 h 177"/>
                      <a:gd name="T48" fmla="*/ 108 w 190"/>
                      <a:gd name="T49" fmla="*/ 171 h 177"/>
                      <a:gd name="T50" fmla="*/ 97 w 190"/>
                      <a:gd name="T51" fmla="*/ 165 h 177"/>
                      <a:gd name="T52" fmla="*/ 84 w 190"/>
                      <a:gd name="T53" fmla="*/ 160 h 177"/>
                      <a:gd name="T54" fmla="*/ 70 w 190"/>
                      <a:gd name="T55" fmla="*/ 165 h 177"/>
                      <a:gd name="T56" fmla="*/ 66 w 190"/>
                      <a:gd name="T57" fmla="*/ 164 h 177"/>
                      <a:gd name="T58" fmla="*/ 63 w 190"/>
                      <a:gd name="T59" fmla="*/ 158 h 177"/>
                      <a:gd name="T60" fmla="*/ 50 w 190"/>
                      <a:gd name="T61" fmla="*/ 153 h 177"/>
                      <a:gd name="T62" fmla="*/ 42 w 190"/>
                      <a:gd name="T63" fmla="*/ 154 h 177"/>
                      <a:gd name="T64" fmla="*/ 33 w 190"/>
                      <a:gd name="T65" fmla="*/ 145 h 177"/>
                      <a:gd name="T66" fmla="*/ 28 w 190"/>
                      <a:gd name="T67" fmla="*/ 131 h 177"/>
                      <a:gd name="T68" fmla="*/ 28 w 190"/>
                      <a:gd name="T69" fmla="*/ 119 h 177"/>
                      <a:gd name="T70" fmla="*/ 28 w 190"/>
                      <a:gd name="T71" fmla="*/ 115 h 177"/>
                      <a:gd name="T72" fmla="*/ 18 w 190"/>
                      <a:gd name="T73" fmla="*/ 110 h 177"/>
                      <a:gd name="T74" fmla="*/ 12 w 190"/>
                      <a:gd name="T75" fmla="*/ 108 h 177"/>
                      <a:gd name="T76" fmla="*/ 10 w 190"/>
                      <a:gd name="T77" fmla="*/ 97 h 177"/>
                      <a:gd name="T78" fmla="*/ 6 w 190"/>
                      <a:gd name="T79" fmla="*/ 82 h 177"/>
                      <a:gd name="T80" fmla="*/ 1 w 190"/>
                      <a:gd name="T81" fmla="*/ 75 h 177"/>
                      <a:gd name="T82" fmla="*/ 1 w 190"/>
                      <a:gd name="T83" fmla="*/ 66 h 177"/>
                      <a:gd name="T84" fmla="*/ 7 w 190"/>
                      <a:gd name="T85" fmla="*/ 54 h 177"/>
                      <a:gd name="T86" fmla="*/ 25 w 190"/>
                      <a:gd name="T87" fmla="*/ 59 h 177"/>
                      <a:gd name="T88" fmla="*/ 74 w 190"/>
                      <a:gd name="T89" fmla="*/ 63 h 177"/>
                      <a:gd name="T90" fmla="*/ 111 w 190"/>
                      <a:gd name="T91" fmla="*/ 38 h 177"/>
                      <a:gd name="T92" fmla="*/ 126 w 190"/>
                      <a:gd name="T93" fmla="*/ 20 h 177"/>
                      <a:gd name="T94" fmla="*/ 151 w 190"/>
                      <a:gd name="T95" fmla="*/ 0 h 17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0" t="0" r="r" b="b"/>
                    <a:pathLst>
                      <a:path w="190" h="177">
                        <a:moveTo>
                          <a:pt x="162" y="1"/>
                        </a:moveTo>
                        <a:lnTo>
                          <a:pt x="162" y="4"/>
                        </a:lnTo>
                        <a:lnTo>
                          <a:pt x="167" y="13"/>
                        </a:lnTo>
                        <a:lnTo>
                          <a:pt x="168" y="15"/>
                        </a:lnTo>
                        <a:lnTo>
                          <a:pt x="168" y="17"/>
                        </a:lnTo>
                        <a:lnTo>
                          <a:pt x="166" y="18"/>
                        </a:lnTo>
                        <a:lnTo>
                          <a:pt x="161" y="18"/>
                        </a:lnTo>
                        <a:lnTo>
                          <a:pt x="160" y="19"/>
                        </a:lnTo>
                        <a:lnTo>
                          <a:pt x="161" y="22"/>
                        </a:lnTo>
                        <a:lnTo>
                          <a:pt x="164" y="26"/>
                        </a:lnTo>
                        <a:lnTo>
                          <a:pt x="173" y="33"/>
                        </a:lnTo>
                        <a:lnTo>
                          <a:pt x="176" y="35"/>
                        </a:lnTo>
                        <a:lnTo>
                          <a:pt x="177" y="37"/>
                        </a:lnTo>
                        <a:lnTo>
                          <a:pt x="177" y="38"/>
                        </a:lnTo>
                        <a:lnTo>
                          <a:pt x="176" y="40"/>
                        </a:lnTo>
                        <a:lnTo>
                          <a:pt x="171" y="41"/>
                        </a:lnTo>
                        <a:lnTo>
                          <a:pt x="166" y="40"/>
                        </a:lnTo>
                        <a:lnTo>
                          <a:pt x="164" y="40"/>
                        </a:lnTo>
                        <a:lnTo>
                          <a:pt x="164" y="42"/>
                        </a:lnTo>
                        <a:lnTo>
                          <a:pt x="169" y="47"/>
                        </a:lnTo>
                        <a:lnTo>
                          <a:pt x="177" y="54"/>
                        </a:lnTo>
                        <a:lnTo>
                          <a:pt x="187" y="62"/>
                        </a:lnTo>
                        <a:lnTo>
                          <a:pt x="189" y="64"/>
                        </a:lnTo>
                        <a:lnTo>
                          <a:pt x="190" y="66"/>
                        </a:lnTo>
                        <a:lnTo>
                          <a:pt x="189" y="68"/>
                        </a:lnTo>
                        <a:lnTo>
                          <a:pt x="186" y="69"/>
                        </a:lnTo>
                        <a:lnTo>
                          <a:pt x="179" y="70"/>
                        </a:lnTo>
                        <a:lnTo>
                          <a:pt x="170" y="71"/>
                        </a:lnTo>
                        <a:lnTo>
                          <a:pt x="168" y="72"/>
                        </a:lnTo>
                        <a:lnTo>
                          <a:pt x="166" y="74"/>
                        </a:lnTo>
                        <a:lnTo>
                          <a:pt x="166" y="77"/>
                        </a:lnTo>
                        <a:lnTo>
                          <a:pt x="164" y="79"/>
                        </a:lnTo>
                        <a:lnTo>
                          <a:pt x="166" y="85"/>
                        </a:lnTo>
                        <a:lnTo>
                          <a:pt x="167" y="92"/>
                        </a:lnTo>
                        <a:lnTo>
                          <a:pt x="167" y="98"/>
                        </a:lnTo>
                        <a:lnTo>
                          <a:pt x="164" y="103"/>
                        </a:lnTo>
                        <a:lnTo>
                          <a:pt x="162" y="107"/>
                        </a:lnTo>
                        <a:lnTo>
                          <a:pt x="159" y="109"/>
                        </a:lnTo>
                        <a:lnTo>
                          <a:pt x="154" y="111"/>
                        </a:lnTo>
                        <a:lnTo>
                          <a:pt x="151" y="116"/>
                        </a:lnTo>
                        <a:lnTo>
                          <a:pt x="148" y="120"/>
                        </a:lnTo>
                        <a:lnTo>
                          <a:pt x="143" y="125"/>
                        </a:lnTo>
                        <a:lnTo>
                          <a:pt x="142" y="127"/>
                        </a:lnTo>
                        <a:lnTo>
                          <a:pt x="142" y="130"/>
                        </a:lnTo>
                        <a:lnTo>
                          <a:pt x="143" y="135"/>
                        </a:lnTo>
                        <a:lnTo>
                          <a:pt x="147" y="140"/>
                        </a:lnTo>
                        <a:lnTo>
                          <a:pt x="147" y="143"/>
                        </a:lnTo>
                        <a:lnTo>
                          <a:pt x="147" y="145"/>
                        </a:lnTo>
                        <a:lnTo>
                          <a:pt x="144" y="151"/>
                        </a:lnTo>
                        <a:lnTo>
                          <a:pt x="142" y="158"/>
                        </a:lnTo>
                        <a:lnTo>
                          <a:pt x="139" y="166"/>
                        </a:lnTo>
                        <a:lnTo>
                          <a:pt x="136" y="170"/>
                        </a:lnTo>
                        <a:lnTo>
                          <a:pt x="133" y="173"/>
                        </a:lnTo>
                        <a:lnTo>
                          <a:pt x="127" y="176"/>
                        </a:lnTo>
                        <a:lnTo>
                          <a:pt x="122" y="177"/>
                        </a:lnTo>
                        <a:lnTo>
                          <a:pt x="117" y="177"/>
                        </a:lnTo>
                        <a:lnTo>
                          <a:pt x="116" y="177"/>
                        </a:lnTo>
                        <a:lnTo>
                          <a:pt x="115" y="176"/>
                        </a:lnTo>
                        <a:lnTo>
                          <a:pt x="115" y="174"/>
                        </a:lnTo>
                        <a:lnTo>
                          <a:pt x="114" y="173"/>
                        </a:lnTo>
                        <a:lnTo>
                          <a:pt x="108" y="171"/>
                        </a:lnTo>
                        <a:lnTo>
                          <a:pt x="103" y="167"/>
                        </a:lnTo>
                        <a:lnTo>
                          <a:pt x="97" y="165"/>
                        </a:lnTo>
                        <a:lnTo>
                          <a:pt x="93" y="162"/>
                        </a:lnTo>
                        <a:lnTo>
                          <a:pt x="88" y="161"/>
                        </a:lnTo>
                        <a:lnTo>
                          <a:pt x="84" y="160"/>
                        </a:lnTo>
                        <a:lnTo>
                          <a:pt x="79" y="161"/>
                        </a:lnTo>
                        <a:lnTo>
                          <a:pt x="70" y="165"/>
                        </a:lnTo>
                        <a:lnTo>
                          <a:pt x="69" y="165"/>
                        </a:lnTo>
                        <a:lnTo>
                          <a:pt x="67" y="165"/>
                        </a:lnTo>
                        <a:lnTo>
                          <a:pt x="66" y="164"/>
                        </a:lnTo>
                        <a:lnTo>
                          <a:pt x="65" y="162"/>
                        </a:lnTo>
                        <a:lnTo>
                          <a:pt x="63" y="158"/>
                        </a:lnTo>
                        <a:lnTo>
                          <a:pt x="61" y="157"/>
                        </a:lnTo>
                        <a:lnTo>
                          <a:pt x="57" y="154"/>
                        </a:lnTo>
                        <a:lnTo>
                          <a:pt x="50" y="153"/>
                        </a:lnTo>
                        <a:lnTo>
                          <a:pt x="44" y="154"/>
                        </a:lnTo>
                        <a:lnTo>
                          <a:pt x="42" y="154"/>
                        </a:lnTo>
                        <a:lnTo>
                          <a:pt x="40" y="154"/>
                        </a:lnTo>
                        <a:lnTo>
                          <a:pt x="35" y="149"/>
                        </a:lnTo>
                        <a:lnTo>
                          <a:pt x="33" y="145"/>
                        </a:lnTo>
                        <a:lnTo>
                          <a:pt x="30" y="138"/>
                        </a:lnTo>
                        <a:lnTo>
                          <a:pt x="28" y="131"/>
                        </a:lnTo>
                        <a:lnTo>
                          <a:pt x="26" y="128"/>
                        </a:lnTo>
                        <a:lnTo>
                          <a:pt x="26" y="124"/>
                        </a:lnTo>
                        <a:lnTo>
                          <a:pt x="28" y="119"/>
                        </a:lnTo>
                        <a:lnTo>
                          <a:pt x="28" y="117"/>
                        </a:lnTo>
                        <a:lnTo>
                          <a:pt x="28" y="115"/>
                        </a:lnTo>
                        <a:lnTo>
                          <a:pt x="25" y="111"/>
                        </a:lnTo>
                        <a:lnTo>
                          <a:pt x="21" y="110"/>
                        </a:lnTo>
                        <a:lnTo>
                          <a:pt x="18" y="110"/>
                        </a:lnTo>
                        <a:lnTo>
                          <a:pt x="14" y="110"/>
                        </a:lnTo>
                        <a:lnTo>
                          <a:pt x="12" y="108"/>
                        </a:lnTo>
                        <a:lnTo>
                          <a:pt x="11" y="103"/>
                        </a:lnTo>
                        <a:lnTo>
                          <a:pt x="10" y="97"/>
                        </a:lnTo>
                        <a:lnTo>
                          <a:pt x="10" y="91"/>
                        </a:lnTo>
                        <a:lnTo>
                          <a:pt x="9" y="87"/>
                        </a:lnTo>
                        <a:lnTo>
                          <a:pt x="6" y="82"/>
                        </a:lnTo>
                        <a:lnTo>
                          <a:pt x="3" y="78"/>
                        </a:lnTo>
                        <a:lnTo>
                          <a:pt x="1" y="75"/>
                        </a:lnTo>
                        <a:lnTo>
                          <a:pt x="0" y="72"/>
                        </a:lnTo>
                        <a:lnTo>
                          <a:pt x="1" y="70"/>
                        </a:lnTo>
                        <a:lnTo>
                          <a:pt x="1" y="66"/>
                        </a:lnTo>
                        <a:lnTo>
                          <a:pt x="4" y="60"/>
                        </a:lnTo>
                        <a:lnTo>
                          <a:pt x="7" y="54"/>
                        </a:lnTo>
                        <a:lnTo>
                          <a:pt x="12" y="47"/>
                        </a:lnTo>
                        <a:lnTo>
                          <a:pt x="16" y="46"/>
                        </a:lnTo>
                        <a:lnTo>
                          <a:pt x="25" y="59"/>
                        </a:lnTo>
                        <a:lnTo>
                          <a:pt x="41" y="70"/>
                        </a:lnTo>
                        <a:lnTo>
                          <a:pt x="57" y="73"/>
                        </a:lnTo>
                        <a:lnTo>
                          <a:pt x="74" y="63"/>
                        </a:lnTo>
                        <a:lnTo>
                          <a:pt x="93" y="62"/>
                        </a:lnTo>
                        <a:lnTo>
                          <a:pt x="103" y="51"/>
                        </a:lnTo>
                        <a:lnTo>
                          <a:pt x="111" y="38"/>
                        </a:lnTo>
                        <a:lnTo>
                          <a:pt x="112" y="26"/>
                        </a:lnTo>
                        <a:lnTo>
                          <a:pt x="121" y="22"/>
                        </a:lnTo>
                        <a:lnTo>
                          <a:pt x="126" y="20"/>
                        </a:lnTo>
                        <a:lnTo>
                          <a:pt x="132" y="9"/>
                        </a:lnTo>
                        <a:lnTo>
                          <a:pt x="139" y="1"/>
                        </a:lnTo>
                        <a:lnTo>
                          <a:pt x="151" y="0"/>
                        </a:lnTo>
                        <a:lnTo>
                          <a:pt x="162" y="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5" name="Freeform 844">
                    <a:extLst>
                      <a:ext uri="{FF2B5EF4-FFF2-40B4-BE49-F238E27FC236}">
                        <a16:creationId xmlns:a16="http://schemas.microsoft.com/office/drawing/2014/main" id="{F8A042EA-F8DF-924F-929E-9D36F010A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944965" y="4508370"/>
                    <a:ext cx="1240771" cy="1107308"/>
                  </a:xfrm>
                  <a:custGeom>
                    <a:avLst/>
                    <a:gdLst>
                      <a:gd name="T0" fmla="*/ 25 w 724"/>
                      <a:gd name="T1" fmla="*/ 466 h 654"/>
                      <a:gd name="T2" fmla="*/ 11 w 724"/>
                      <a:gd name="T3" fmla="*/ 488 h 654"/>
                      <a:gd name="T4" fmla="*/ 32 w 724"/>
                      <a:gd name="T5" fmla="*/ 522 h 654"/>
                      <a:gd name="T6" fmla="*/ 77 w 724"/>
                      <a:gd name="T7" fmla="*/ 505 h 654"/>
                      <a:gd name="T8" fmla="*/ 129 w 724"/>
                      <a:gd name="T9" fmla="*/ 508 h 654"/>
                      <a:gd name="T10" fmla="*/ 211 w 724"/>
                      <a:gd name="T11" fmla="*/ 476 h 654"/>
                      <a:gd name="T12" fmla="*/ 317 w 724"/>
                      <a:gd name="T13" fmla="*/ 470 h 654"/>
                      <a:gd name="T14" fmla="*/ 338 w 724"/>
                      <a:gd name="T15" fmla="*/ 490 h 654"/>
                      <a:gd name="T16" fmla="*/ 338 w 724"/>
                      <a:gd name="T17" fmla="*/ 534 h 654"/>
                      <a:gd name="T18" fmla="*/ 350 w 724"/>
                      <a:gd name="T19" fmla="*/ 532 h 654"/>
                      <a:gd name="T20" fmla="*/ 396 w 724"/>
                      <a:gd name="T21" fmla="*/ 497 h 654"/>
                      <a:gd name="T22" fmla="*/ 384 w 724"/>
                      <a:gd name="T23" fmla="*/ 526 h 654"/>
                      <a:gd name="T24" fmla="*/ 383 w 724"/>
                      <a:gd name="T25" fmla="*/ 543 h 654"/>
                      <a:gd name="T26" fmla="*/ 387 w 724"/>
                      <a:gd name="T27" fmla="*/ 559 h 654"/>
                      <a:gd name="T28" fmla="*/ 392 w 724"/>
                      <a:gd name="T29" fmla="*/ 582 h 654"/>
                      <a:gd name="T30" fmla="*/ 420 w 724"/>
                      <a:gd name="T31" fmla="*/ 635 h 654"/>
                      <a:gd name="T32" fmla="*/ 455 w 724"/>
                      <a:gd name="T33" fmla="*/ 631 h 654"/>
                      <a:gd name="T34" fmla="*/ 463 w 724"/>
                      <a:gd name="T35" fmla="*/ 645 h 654"/>
                      <a:gd name="T36" fmla="*/ 505 w 724"/>
                      <a:gd name="T37" fmla="*/ 633 h 654"/>
                      <a:gd name="T38" fmla="*/ 546 w 724"/>
                      <a:gd name="T39" fmla="*/ 605 h 654"/>
                      <a:gd name="T40" fmla="*/ 599 w 724"/>
                      <a:gd name="T41" fmla="*/ 559 h 654"/>
                      <a:gd name="T42" fmla="*/ 643 w 724"/>
                      <a:gd name="T43" fmla="*/ 514 h 654"/>
                      <a:gd name="T44" fmla="*/ 663 w 724"/>
                      <a:gd name="T45" fmla="*/ 481 h 654"/>
                      <a:gd name="T46" fmla="*/ 708 w 724"/>
                      <a:gd name="T47" fmla="*/ 419 h 654"/>
                      <a:gd name="T48" fmla="*/ 724 w 724"/>
                      <a:gd name="T49" fmla="*/ 358 h 654"/>
                      <a:gd name="T50" fmla="*/ 708 w 724"/>
                      <a:gd name="T51" fmla="*/ 317 h 654"/>
                      <a:gd name="T52" fmla="*/ 705 w 724"/>
                      <a:gd name="T53" fmla="*/ 273 h 654"/>
                      <a:gd name="T54" fmla="*/ 686 w 724"/>
                      <a:gd name="T55" fmla="*/ 275 h 654"/>
                      <a:gd name="T56" fmla="*/ 682 w 724"/>
                      <a:gd name="T57" fmla="*/ 232 h 654"/>
                      <a:gd name="T58" fmla="*/ 673 w 724"/>
                      <a:gd name="T59" fmla="*/ 213 h 654"/>
                      <a:gd name="T60" fmla="*/ 652 w 724"/>
                      <a:gd name="T61" fmla="*/ 162 h 654"/>
                      <a:gd name="T62" fmla="*/ 643 w 724"/>
                      <a:gd name="T63" fmla="*/ 88 h 654"/>
                      <a:gd name="T64" fmla="*/ 618 w 724"/>
                      <a:gd name="T65" fmla="*/ 35 h 654"/>
                      <a:gd name="T66" fmla="*/ 605 w 724"/>
                      <a:gd name="T67" fmla="*/ 1 h 654"/>
                      <a:gd name="T68" fmla="*/ 590 w 724"/>
                      <a:gd name="T69" fmla="*/ 24 h 654"/>
                      <a:gd name="T70" fmla="*/ 583 w 724"/>
                      <a:gd name="T71" fmla="*/ 79 h 654"/>
                      <a:gd name="T72" fmla="*/ 548 w 724"/>
                      <a:gd name="T73" fmla="*/ 157 h 654"/>
                      <a:gd name="T74" fmla="*/ 483 w 724"/>
                      <a:gd name="T75" fmla="*/ 103 h 654"/>
                      <a:gd name="T76" fmla="*/ 478 w 724"/>
                      <a:gd name="T77" fmla="*/ 53 h 654"/>
                      <a:gd name="T78" fmla="*/ 501 w 724"/>
                      <a:gd name="T79" fmla="*/ 26 h 654"/>
                      <a:gd name="T80" fmla="*/ 473 w 724"/>
                      <a:gd name="T81" fmla="*/ 27 h 654"/>
                      <a:gd name="T82" fmla="*/ 415 w 724"/>
                      <a:gd name="T83" fmla="*/ 0 h 654"/>
                      <a:gd name="T84" fmla="*/ 412 w 724"/>
                      <a:gd name="T85" fmla="*/ 26 h 654"/>
                      <a:gd name="T86" fmla="*/ 380 w 724"/>
                      <a:gd name="T87" fmla="*/ 40 h 654"/>
                      <a:gd name="T88" fmla="*/ 364 w 724"/>
                      <a:gd name="T89" fmla="*/ 65 h 654"/>
                      <a:gd name="T90" fmla="*/ 365 w 724"/>
                      <a:gd name="T91" fmla="*/ 93 h 654"/>
                      <a:gd name="T92" fmla="*/ 335 w 724"/>
                      <a:gd name="T93" fmla="*/ 98 h 654"/>
                      <a:gd name="T94" fmla="*/ 323 w 724"/>
                      <a:gd name="T95" fmla="*/ 62 h 654"/>
                      <a:gd name="T96" fmla="*/ 288 w 724"/>
                      <a:gd name="T97" fmla="*/ 80 h 654"/>
                      <a:gd name="T98" fmla="*/ 273 w 724"/>
                      <a:gd name="T99" fmla="*/ 93 h 654"/>
                      <a:gd name="T100" fmla="*/ 264 w 724"/>
                      <a:gd name="T101" fmla="*/ 109 h 654"/>
                      <a:gd name="T102" fmla="*/ 252 w 724"/>
                      <a:gd name="T103" fmla="*/ 110 h 654"/>
                      <a:gd name="T104" fmla="*/ 245 w 724"/>
                      <a:gd name="T105" fmla="*/ 145 h 654"/>
                      <a:gd name="T106" fmla="*/ 220 w 724"/>
                      <a:gd name="T107" fmla="*/ 134 h 654"/>
                      <a:gd name="T108" fmla="*/ 203 w 724"/>
                      <a:gd name="T109" fmla="*/ 170 h 654"/>
                      <a:gd name="T110" fmla="*/ 136 w 724"/>
                      <a:gd name="T111" fmla="*/ 200 h 654"/>
                      <a:gd name="T112" fmla="*/ 89 w 724"/>
                      <a:gd name="T113" fmla="*/ 220 h 654"/>
                      <a:gd name="T114" fmla="*/ 58 w 724"/>
                      <a:gd name="T115" fmla="*/ 231 h 654"/>
                      <a:gd name="T116" fmla="*/ 46 w 724"/>
                      <a:gd name="T117" fmla="*/ 269 h 654"/>
                      <a:gd name="T118" fmla="*/ 37 w 724"/>
                      <a:gd name="T119" fmla="*/ 325 h 654"/>
                      <a:gd name="T120" fmla="*/ 31 w 724"/>
                      <a:gd name="T121" fmla="*/ 347 h 654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0" t="0" r="r" b="b"/>
                    <a:pathLst>
                      <a:path w="724" h="654">
                        <a:moveTo>
                          <a:pt x="30" y="396"/>
                        </a:moveTo>
                        <a:lnTo>
                          <a:pt x="30" y="396"/>
                        </a:lnTo>
                        <a:lnTo>
                          <a:pt x="28" y="402"/>
                        </a:lnTo>
                        <a:lnTo>
                          <a:pt x="27" y="411"/>
                        </a:lnTo>
                        <a:lnTo>
                          <a:pt x="26" y="421"/>
                        </a:lnTo>
                        <a:lnTo>
                          <a:pt x="27" y="430"/>
                        </a:lnTo>
                        <a:lnTo>
                          <a:pt x="30" y="439"/>
                        </a:lnTo>
                        <a:lnTo>
                          <a:pt x="31" y="448"/>
                        </a:lnTo>
                        <a:lnTo>
                          <a:pt x="32" y="463"/>
                        </a:lnTo>
                        <a:lnTo>
                          <a:pt x="32" y="465"/>
                        </a:lnTo>
                        <a:lnTo>
                          <a:pt x="31" y="466"/>
                        </a:lnTo>
                        <a:lnTo>
                          <a:pt x="28" y="467"/>
                        </a:lnTo>
                        <a:lnTo>
                          <a:pt x="25" y="466"/>
                        </a:lnTo>
                        <a:lnTo>
                          <a:pt x="23" y="463"/>
                        </a:lnTo>
                        <a:lnTo>
                          <a:pt x="22" y="462"/>
                        </a:lnTo>
                        <a:lnTo>
                          <a:pt x="22" y="463"/>
                        </a:lnTo>
                        <a:lnTo>
                          <a:pt x="23" y="467"/>
                        </a:lnTo>
                        <a:lnTo>
                          <a:pt x="23" y="471"/>
                        </a:lnTo>
                        <a:lnTo>
                          <a:pt x="23" y="475"/>
                        </a:lnTo>
                        <a:lnTo>
                          <a:pt x="22" y="477"/>
                        </a:lnTo>
                        <a:lnTo>
                          <a:pt x="18" y="482"/>
                        </a:lnTo>
                        <a:lnTo>
                          <a:pt x="15" y="488"/>
                        </a:lnTo>
                        <a:lnTo>
                          <a:pt x="13" y="490"/>
                        </a:lnTo>
                        <a:lnTo>
                          <a:pt x="12" y="490"/>
                        </a:lnTo>
                        <a:lnTo>
                          <a:pt x="11" y="488"/>
                        </a:lnTo>
                        <a:lnTo>
                          <a:pt x="8" y="485"/>
                        </a:lnTo>
                        <a:lnTo>
                          <a:pt x="7" y="485"/>
                        </a:lnTo>
                        <a:lnTo>
                          <a:pt x="6" y="485"/>
                        </a:lnTo>
                        <a:lnTo>
                          <a:pt x="4" y="487"/>
                        </a:lnTo>
                        <a:lnTo>
                          <a:pt x="2" y="493"/>
                        </a:lnTo>
                        <a:lnTo>
                          <a:pt x="0" y="498"/>
                        </a:lnTo>
                        <a:lnTo>
                          <a:pt x="0" y="502"/>
                        </a:lnTo>
                        <a:lnTo>
                          <a:pt x="2" y="505"/>
                        </a:lnTo>
                        <a:lnTo>
                          <a:pt x="6" y="506"/>
                        </a:lnTo>
                        <a:lnTo>
                          <a:pt x="12" y="509"/>
                        </a:lnTo>
                        <a:lnTo>
                          <a:pt x="18" y="514"/>
                        </a:lnTo>
                        <a:lnTo>
                          <a:pt x="25" y="518"/>
                        </a:lnTo>
                        <a:lnTo>
                          <a:pt x="32" y="522"/>
                        </a:lnTo>
                        <a:lnTo>
                          <a:pt x="39" y="523"/>
                        </a:lnTo>
                        <a:lnTo>
                          <a:pt x="45" y="523"/>
                        </a:lnTo>
                        <a:lnTo>
                          <a:pt x="50" y="522"/>
                        </a:lnTo>
                        <a:lnTo>
                          <a:pt x="54" y="518"/>
                        </a:lnTo>
                        <a:lnTo>
                          <a:pt x="58" y="514"/>
                        </a:lnTo>
                        <a:lnTo>
                          <a:pt x="61" y="511"/>
                        </a:lnTo>
                        <a:lnTo>
                          <a:pt x="65" y="509"/>
                        </a:lnTo>
                        <a:lnTo>
                          <a:pt x="69" y="511"/>
                        </a:lnTo>
                        <a:lnTo>
                          <a:pt x="70" y="511"/>
                        </a:lnTo>
                        <a:lnTo>
                          <a:pt x="72" y="509"/>
                        </a:lnTo>
                        <a:lnTo>
                          <a:pt x="74" y="507"/>
                        </a:lnTo>
                        <a:lnTo>
                          <a:pt x="77" y="505"/>
                        </a:lnTo>
                        <a:lnTo>
                          <a:pt x="80" y="504"/>
                        </a:lnTo>
                        <a:lnTo>
                          <a:pt x="83" y="503"/>
                        </a:lnTo>
                        <a:lnTo>
                          <a:pt x="89" y="503"/>
                        </a:lnTo>
                        <a:lnTo>
                          <a:pt x="111" y="503"/>
                        </a:lnTo>
                        <a:lnTo>
                          <a:pt x="118" y="505"/>
                        </a:lnTo>
                        <a:lnTo>
                          <a:pt x="119" y="505"/>
                        </a:lnTo>
                        <a:lnTo>
                          <a:pt x="119" y="506"/>
                        </a:lnTo>
                        <a:lnTo>
                          <a:pt x="119" y="508"/>
                        </a:lnTo>
                        <a:lnTo>
                          <a:pt x="119" y="509"/>
                        </a:lnTo>
                        <a:lnTo>
                          <a:pt x="123" y="509"/>
                        </a:lnTo>
                        <a:lnTo>
                          <a:pt x="126" y="508"/>
                        </a:lnTo>
                        <a:lnTo>
                          <a:pt x="129" y="508"/>
                        </a:lnTo>
                        <a:lnTo>
                          <a:pt x="133" y="508"/>
                        </a:lnTo>
                        <a:lnTo>
                          <a:pt x="141" y="509"/>
                        </a:lnTo>
                        <a:lnTo>
                          <a:pt x="147" y="509"/>
                        </a:lnTo>
                        <a:lnTo>
                          <a:pt x="151" y="508"/>
                        </a:lnTo>
                        <a:lnTo>
                          <a:pt x="154" y="506"/>
                        </a:lnTo>
                        <a:lnTo>
                          <a:pt x="163" y="495"/>
                        </a:lnTo>
                        <a:lnTo>
                          <a:pt x="169" y="489"/>
                        </a:lnTo>
                        <a:lnTo>
                          <a:pt x="172" y="488"/>
                        </a:lnTo>
                        <a:lnTo>
                          <a:pt x="175" y="487"/>
                        </a:lnTo>
                        <a:lnTo>
                          <a:pt x="184" y="484"/>
                        </a:lnTo>
                        <a:lnTo>
                          <a:pt x="193" y="481"/>
                        </a:lnTo>
                        <a:lnTo>
                          <a:pt x="202" y="478"/>
                        </a:lnTo>
                        <a:lnTo>
                          <a:pt x="211" y="476"/>
                        </a:lnTo>
                        <a:lnTo>
                          <a:pt x="234" y="471"/>
                        </a:lnTo>
                        <a:lnTo>
                          <a:pt x="245" y="469"/>
                        </a:lnTo>
                        <a:lnTo>
                          <a:pt x="251" y="467"/>
                        </a:lnTo>
                        <a:lnTo>
                          <a:pt x="255" y="465"/>
                        </a:lnTo>
                        <a:lnTo>
                          <a:pt x="263" y="461"/>
                        </a:lnTo>
                        <a:lnTo>
                          <a:pt x="269" y="459"/>
                        </a:lnTo>
                        <a:lnTo>
                          <a:pt x="275" y="458"/>
                        </a:lnTo>
                        <a:lnTo>
                          <a:pt x="283" y="459"/>
                        </a:lnTo>
                        <a:lnTo>
                          <a:pt x="292" y="460"/>
                        </a:lnTo>
                        <a:lnTo>
                          <a:pt x="301" y="463"/>
                        </a:lnTo>
                        <a:lnTo>
                          <a:pt x="309" y="466"/>
                        </a:lnTo>
                        <a:lnTo>
                          <a:pt x="317" y="470"/>
                        </a:lnTo>
                        <a:lnTo>
                          <a:pt x="325" y="474"/>
                        </a:lnTo>
                        <a:lnTo>
                          <a:pt x="330" y="475"/>
                        </a:lnTo>
                        <a:lnTo>
                          <a:pt x="334" y="477"/>
                        </a:lnTo>
                        <a:lnTo>
                          <a:pt x="332" y="479"/>
                        </a:lnTo>
                        <a:lnTo>
                          <a:pt x="330" y="482"/>
                        </a:lnTo>
                        <a:lnTo>
                          <a:pt x="330" y="485"/>
                        </a:lnTo>
                        <a:lnTo>
                          <a:pt x="332" y="486"/>
                        </a:lnTo>
                        <a:lnTo>
                          <a:pt x="335" y="487"/>
                        </a:lnTo>
                        <a:lnTo>
                          <a:pt x="338" y="487"/>
                        </a:lnTo>
                        <a:lnTo>
                          <a:pt x="339" y="488"/>
                        </a:lnTo>
                        <a:lnTo>
                          <a:pt x="338" y="490"/>
                        </a:lnTo>
                        <a:lnTo>
                          <a:pt x="336" y="491"/>
                        </a:lnTo>
                        <a:lnTo>
                          <a:pt x="334" y="494"/>
                        </a:lnTo>
                        <a:lnTo>
                          <a:pt x="334" y="496"/>
                        </a:lnTo>
                        <a:lnTo>
                          <a:pt x="336" y="498"/>
                        </a:lnTo>
                        <a:lnTo>
                          <a:pt x="338" y="500"/>
                        </a:lnTo>
                        <a:lnTo>
                          <a:pt x="339" y="502"/>
                        </a:lnTo>
                        <a:lnTo>
                          <a:pt x="340" y="503"/>
                        </a:lnTo>
                        <a:lnTo>
                          <a:pt x="343" y="508"/>
                        </a:lnTo>
                        <a:lnTo>
                          <a:pt x="343" y="514"/>
                        </a:lnTo>
                        <a:lnTo>
                          <a:pt x="341" y="522"/>
                        </a:lnTo>
                        <a:lnTo>
                          <a:pt x="340" y="531"/>
                        </a:lnTo>
                        <a:lnTo>
                          <a:pt x="338" y="534"/>
                        </a:lnTo>
                        <a:lnTo>
                          <a:pt x="336" y="535"/>
                        </a:lnTo>
                        <a:lnTo>
                          <a:pt x="332" y="536"/>
                        </a:lnTo>
                        <a:lnTo>
                          <a:pt x="332" y="537"/>
                        </a:lnTo>
                        <a:lnTo>
                          <a:pt x="335" y="539"/>
                        </a:lnTo>
                        <a:lnTo>
                          <a:pt x="339" y="540"/>
                        </a:lnTo>
                        <a:lnTo>
                          <a:pt x="345" y="540"/>
                        </a:lnTo>
                        <a:lnTo>
                          <a:pt x="349" y="540"/>
                        </a:lnTo>
                        <a:lnTo>
                          <a:pt x="352" y="537"/>
                        </a:lnTo>
                        <a:lnTo>
                          <a:pt x="353" y="537"/>
                        </a:lnTo>
                        <a:lnTo>
                          <a:pt x="352" y="536"/>
                        </a:lnTo>
                        <a:lnTo>
                          <a:pt x="350" y="534"/>
                        </a:lnTo>
                        <a:lnTo>
                          <a:pt x="350" y="532"/>
                        </a:lnTo>
                        <a:lnTo>
                          <a:pt x="353" y="530"/>
                        </a:lnTo>
                        <a:lnTo>
                          <a:pt x="356" y="526"/>
                        </a:lnTo>
                        <a:lnTo>
                          <a:pt x="358" y="524"/>
                        </a:lnTo>
                        <a:lnTo>
                          <a:pt x="360" y="523"/>
                        </a:lnTo>
                        <a:lnTo>
                          <a:pt x="366" y="523"/>
                        </a:lnTo>
                        <a:lnTo>
                          <a:pt x="372" y="522"/>
                        </a:lnTo>
                        <a:lnTo>
                          <a:pt x="375" y="521"/>
                        </a:lnTo>
                        <a:lnTo>
                          <a:pt x="377" y="518"/>
                        </a:lnTo>
                        <a:lnTo>
                          <a:pt x="382" y="514"/>
                        </a:lnTo>
                        <a:lnTo>
                          <a:pt x="389" y="508"/>
                        </a:lnTo>
                        <a:lnTo>
                          <a:pt x="394" y="503"/>
                        </a:lnTo>
                        <a:lnTo>
                          <a:pt x="396" y="499"/>
                        </a:lnTo>
                        <a:lnTo>
                          <a:pt x="396" y="497"/>
                        </a:lnTo>
                        <a:lnTo>
                          <a:pt x="398" y="495"/>
                        </a:lnTo>
                        <a:lnTo>
                          <a:pt x="399" y="494"/>
                        </a:lnTo>
                        <a:lnTo>
                          <a:pt x="401" y="493"/>
                        </a:lnTo>
                        <a:lnTo>
                          <a:pt x="402" y="493"/>
                        </a:lnTo>
                        <a:lnTo>
                          <a:pt x="403" y="494"/>
                        </a:lnTo>
                        <a:lnTo>
                          <a:pt x="403" y="496"/>
                        </a:lnTo>
                        <a:lnTo>
                          <a:pt x="403" y="499"/>
                        </a:lnTo>
                        <a:lnTo>
                          <a:pt x="401" y="503"/>
                        </a:lnTo>
                        <a:lnTo>
                          <a:pt x="399" y="506"/>
                        </a:lnTo>
                        <a:lnTo>
                          <a:pt x="392" y="514"/>
                        </a:lnTo>
                        <a:lnTo>
                          <a:pt x="386" y="522"/>
                        </a:lnTo>
                        <a:lnTo>
                          <a:pt x="384" y="524"/>
                        </a:lnTo>
                        <a:lnTo>
                          <a:pt x="384" y="526"/>
                        </a:lnTo>
                        <a:lnTo>
                          <a:pt x="385" y="531"/>
                        </a:lnTo>
                        <a:lnTo>
                          <a:pt x="384" y="534"/>
                        </a:lnTo>
                        <a:lnTo>
                          <a:pt x="382" y="536"/>
                        </a:lnTo>
                        <a:lnTo>
                          <a:pt x="378" y="537"/>
                        </a:lnTo>
                        <a:lnTo>
                          <a:pt x="374" y="540"/>
                        </a:lnTo>
                        <a:lnTo>
                          <a:pt x="371" y="541"/>
                        </a:lnTo>
                        <a:lnTo>
                          <a:pt x="368" y="543"/>
                        </a:lnTo>
                        <a:lnTo>
                          <a:pt x="369" y="544"/>
                        </a:lnTo>
                        <a:lnTo>
                          <a:pt x="371" y="545"/>
                        </a:lnTo>
                        <a:lnTo>
                          <a:pt x="375" y="545"/>
                        </a:lnTo>
                        <a:lnTo>
                          <a:pt x="380" y="545"/>
                        </a:lnTo>
                        <a:lnTo>
                          <a:pt x="383" y="543"/>
                        </a:lnTo>
                        <a:lnTo>
                          <a:pt x="387" y="540"/>
                        </a:lnTo>
                        <a:lnTo>
                          <a:pt x="391" y="534"/>
                        </a:lnTo>
                        <a:lnTo>
                          <a:pt x="394" y="530"/>
                        </a:lnTo>
                        <a:lnTo>
                          <a:pt x="395" y="527"/>
                        </a:lnTo>
                        <a:lnTo>
                          <a:pt x="396" y="530"/>
                        </a:lnTo>
                        <a:lnTo>
                          <a:pt x="396" y="536"/>
                        </a:lnTo>
                        <a:lnTo>
                          <a:pt x="395" y="542"/>
                        </a:lnTo>
                        <a:lnTo>
                          <a:pt x="394" y="546"/>
                        </a:lnTo>
                        <a:lnTo>
                          <a:pt x="390" y="550"/>
                        </a:lnTo>
                        <a:lnTo>
                          <a:pt x="387" y="553"/>
                        </a:lnTo>
                        <a:lnTo>
                          <a:pt x="386" y="558"/>
                        </a:lnTo>
                        <a:lnTo>
                          <a:pt x="387" y="559"/>
                        </a:lnTo>
                        <a:lnTo>
                          <a:pt x="390" y="559"/>
                        </a:lnTo>
                        <a:lnTo>
                          <a:pt x="392" y="558"/>
                        </a:lnTo>
                        <a:lnTo>
                          <a:pt x="395" y="555"/>
                        </a:lnTo>
                        <a:lnTo>
                          <a:pt x="399" y="554"/>
                        </a:lnTo>
                        <a:lnTo>
                          <a:pt x="399" y="555"/>
                        </a:lnTo>
                        <a:lnTo>
                          <a:pt x="399" y="557"/>
                        </a:lnTo>
                        <a:lnTo>
                          <a:pt x="396" y="560"/>
                        </a:lnTo>
                        <a:lnTo>
                          <a:pt x="393" y="564"/>
                        </a:lnTo>
                        <a:lnTo>
                          <a:pt x="393" y="569"/>
                        </a:lnTo>
                        <a:lnTo>
                          <a:pt x="393" y="577"/>
                        </a:lnTo>
                        <a:lnTo>
                          <a:pt x="392" y="582"/>
                        </a:lnTo>
                        <a:lnTo>
                          <a:pt x="390" y="589"/>
                        </a:lnTo>
                        <a:lnTo>
                          <a:pt x="387" y="596"/>
                        </a:lnTo>
                        <a:lnTo>
                          <a:pt x="387" y="599"/>
                        </a:lnTo>
                        <a:lnTo>
                          <a:pt x="387" y="602"/>
                        </a:lnTo>
                        <a:lnTo>
                          <a:pt x="391" y="616"/>
                        </a:lnTo>
                        <a:lnTo>
                          <a:pt x="394" y="622"/>
                        </a:lnTo>
                        <a:lnTo>
                          <a:pt x="399" y="627"/>
                        </a:lnTo>
                        <a:lnTo>
                          <a:pt x="401" y="628"/>
                        </a:lnTo>
                        <a:lnTo>
                          <a:pt x="404" y="629"/>
                        </a:lnTo>
                        <a:lnTo>
                          <a:pt x="410" y="631"/>
                        </a:lnTo>
                        <a:lnTo>
                          <a:pt x="415" y="633"/>
                        </a:lnTo>
                        <a:lnTo>
                          <a:pt x="418" y="634"/>
                        </a:lnTo>
                        <a:lnTo>
                          <a:pt x="420" y="635"/>
                        </a:lnTo>
                        <a:lnTo>
                          <a:pt x="422" y="639"/>
                        </a:lnTo>
                        <a:lnTo>
                          <a:pt x="426" y="642"/>
                        </a:lnTo>
                        <a:lnTo>
                          <a:pt x="427" y="643"/>
                        </a:lnTo>
                        <a:lnTo>
                          <a:pt x="429" y="643"/>
                        </a:lnTo>
                        <a:lnTo>
                          <a:pt x="435" y="641"/>
                        </a:lnTo>
                        <a:lnTo>
                          <a:pt x="439" y="636"/>
                        </a:lnTo>
                        <a:lnTo>
                          <a:pt x="442" y="633"/>
                        </a:lnTo>
                        <a:lnTo>
                          <a:pt x="446" y="629"/>
                        </a:lnTo>
                        <a:lnTo>
                          <a:pt x="450" y="628"/>
                        </a:lnTo>
                        <a:lnTo>
                          <a:pt x="455" y="628"/>
                        </a:lnTo>
                        <a:lnTo>
                          <a:pt x="455" y="629"/>
                        </a:lnTo>
                        <a:lnTo>
                          <a:pt x="455" y="631"/>
                        </a:lnTo>
                        <a:lnTo>
                          <a:pt x="454" y="633"/>
                        </a:lnTo>
                        <a:lnTo>
                          <a:pt x="450" y="635"/>
                        </a:lnTo>
                        <a:lnTo>
                          <a:pt x="449" y="636"/>
                        </a:lnTo>
                        <a:lnTo>
                          <a:pt x="449" y="638"/>
                        </a:lnTo>
                        <a:lnTo>
                          <a:pt x="449" y="642"/>
                        </a:lnTo>
                        <a:lnTo>
                          <a:pt x="451" y="644"/>
                        </a:lnTo>
                        <a:lnTo>
                          <a:pt x="454" y="644"/>
                        </a:lnTo>
                        <a:lnTo>
                          <a:pt x="455" y="643"/>
                        </a:lnTo>
                        <a:lnTo>
                          <a:pt x="458" y="641"/>
                        </a:lnTo>
                        <a:lnTo>
                          <a:pt x="460" y="641"/>
                        </a:lnTo>
                        <a:lnTo>
                          <a:pt x="461" y="642"/>
                        </a:lnTo>
                        <a:lnTo>
                          <a:pt x="463" y="645"/>
                        </a:lnTo>
                        <a:lnTo>
                          <a:pt x="465" y="653"/>
                        </a:lnTo>
                        <a:lnTo>
                          <a:pt x="466" y="654"/>
                        </a:lnTo>
                        <a:lnTo>
                          <a:pt x="468" y="653"/>
                        </a:lnTo>
                        <a:lnTo>
                          <a:pt x="469" y="650"/>
                        </a:lnTo>
                        <a:lnTo>
                          <a:pt x="473" y="647"/>
                        </a:lnTo>
                        <a:lnTo>
                          <a:pt x="476" y="646"/>
                        </a:lnTo>
                        <a:lnTo>
                          <a:pt x="481" y="647"/>
                        </a:lnTo>
                        <a:lnTo>
                          <a:pt x="483" y="648"/>
                        </a:lnTo>
                        <a:lnTo>
                          <a:pt x="485" y="647"/>
                        </a:lnTo>
                        <a:lnTo>
                          <a:pt x="491" y="645"/>
                        </a:lnTo>
                        <a:lnTo>
                          <a:pt x="502" y="637"/>
                        </a:lnTo>
                        <a:lnTo>
                          <a:pt x="505" y="633"/>
                        </a:lnTo>
                        <a:lnTo>
                          <a:pt x="510" y="628"/>
                        </a:lnTo>
                        <a:lnTo>
                          <a:pt x="513" y="626"/>
                        </a:lnTo>
                        <a:lnTo>
                          <a:pt x="516" y="625"/>
                        </a:lnTo>
                        <a:lnTo>
                          <a:pt x="521" y="624"/>
                        </a:lnTo>
                        <a:lnTo>
                          <a:pt x="527" y="623"/>
                        </a:lnTo>
                        <a:lnTo>
                          <a:pt x="531" y="623"/>
                        </a:lnTo>
                        <a:lnTo>
                          <a:pt x="535" y="622"/>
                        </a:lnTo>
                        <a:lnTo>
                          <a:pt x="540" y="620"/>
                        </a:lnTo>
                        <a:lnTo>
                          <a:pt x="542" y="618"/>
                        </a:lnTo>
                        <a:lnTo>
                          <a:pt x="546" y="615"/>
                        </a:lnTo>
                        <a:lnTo>
                          <a:pt x="547" y="611"/>
                        </a:lnTo>
                        <a:lnTo>
                          <a:pt x="546" y="608"/>
                        </a:lnTo>
                        <a:lnTo>
                          <a:pt x="546" y="605"/>
                        </a:lnTo>
                        <a:lnTo>
                          <a:pt x="548" y="601"/>
                        </a:lnTo>
                        <a:lnTo>
                          <a:pt x="551" y="599"/>
                        </a:lnTo>
                        <a:lnTo>
                          <a:pt x="555" y="598"/>
                        </a:lnTo>
                        <a:lnTo>
                          <a:pt x="558" y="595"/>
                        </a:lnTo>
                        <a:lnTo>
                          <a:pt x="562" y="588"/>
                        </a:lnTo>
                        <a:lnTo>
                          <a:pt x="568" y="581"/>
                        </a:lnTo>
                        <a:lnTo>
                          <a:pt x="572" y="578"/>
                        </a:lnTo>
                        <a:lnTo>
                          <a:pt x="579" y="573"/>
                        </a:lnTo>
                        <a:lnTo>
                          <a:pt x="587" y="569"/>
                        </a:lnTo>
                        <a:lnTo>
                          <a:pt x="592" y="564"/>
                        </a:lnTo>
                        <a:lnTo>
                          <a:pt x="596" y="561"/>
                        </a:lnTo>
                        <a:lnTo>
                          <a:pt x="599" y="559"/>
                        </a:lnTo>
                        <a:lnTo>
                          <a:pt x="604" y="555"/>
                        </a:lnTo>
                        <a:lnTo>
                          <a:pt x="608" y="551"/>
                        </a:lnTo>
                        <a:lnTo>
                          <a:pt x="616" y="539"/>
                        </a:lnTo>
                        <a:lnTo>
                          <a:pt x="618" y="534"/>
                        </a:lnTo>
                        <a:lnTo>
                          <a:pt x="620" y="530"/>
                        </a:lnTo>
                        <a:lnTo>
                          <a:pt x="622" y="526"/>
                        </a:lnTo>
                        <a:lnTo>
                          <a:pt x="626" y="524"/>
                        </a:lnTo>
                        <a:lnTo>
                          <a:pt x="631" y="522"/>
                        </a:lnTo>
                        <a:lnTo>
                          <a:pt x="635" y="520"/>
                        </a:lnTo>
                        <a:lnTo>
                          <a:pt x="639" y="516"/>
                        </a:lnTo>
                        <a:lnTo>
                          <a:pt x="643" y="514"/>
                        </a:lnTo>
                        <a:lnTo>
                          <a:pt x="647" y="511"/>
                        </a:lnTo>
                        <a:lnTo>
                          <a:pt x="649" y="507"/>
                        </a:lnTo>
                        <a:lnTo>
                          <a:pt x="649" y="505"/>
                        </a:lnTo>
                        <a:lnTo>
                          <a:pt x="649" y="504"/>
                        </a:lnTo>
                        <a:lnTo>
                          <a:pt x="647" y="503"/>
                        </a:lnTo>
                        <a:lnTo>
                          <a:pt x="645" y="503"/>
                        </a:lnTo>
                        <a:lnTo>
                          <a:pt x="647" y="500"/>
                        </a:lnTo>
                        <a:lnTo>
                          <a:pt x="651" y="496"/>
                        </a:lnTo>
                        <a:lnTo>
                          <a:pt x="653" y="493"/>
                        </a:lnTo>
                        <a:lnTo>
                          <a:pt x="655" y="489"/>
                        </a:lnTo>
                        <a:lnTo>
                          <a:pt x="659" y="485"/>
                        </a:lnTo>
                        <a:lnTo>
                          <a:pt x="663" y="481"/>
                        </a:lnTo>
                        <a:lnTo>
                          <a:pt x="668" y="479"/>
                        </a:lnTo>
                        <a:lnTo>
                          <a:pt x="670" y="476"/>
                        </a:lnTo>
                        <a:lnTo>
                          <a:pt x="672" y="472"/>
                        </a:lnTo>
                        <a:lnTo>
                          <a:pt x="672" y="468"/>
                        </a:lnTo>
                        <a:lnTo>
                          <a:pt x="672" y="466"/>
                        </a:lnTo>
                        <a:lnTo>
                          <a:pt x="673" y="465"/>
                        </a:lnTo>
                        <a:lnTo>
                          <a:pt x="677" y="460"/>
                        </a:lnTo>
                        <a:lnTo>
                          <a:pt x="681" y="456"/>
                        </a:lnTo>
                        <a:lnTo>
                          <a:pt x="686" y="450"/>
                        </a:lnTo>
                        <a:lnTo>
                          <a:pt x="698" y="437"/>
                        </a:lnTo>
                        <a:lnTo>
                          <a:pt x="705" y="428"/>
                        </a:lnTo>
                        <a:lnTo>
                          <a:pt x="707" y="423"/>
                        </a:lnTo>
                        <a:lnTo>
                          <a:pt x="708" y="419"/>
                        </a:lnTo>
                        <a:lnTo>
                          <a:pt x="710" y="407"/>
                        </a:lnTo>
                        <a:lnTo>
                          <a:pt x="713" y="398"/>
                        </a:lnTo>
                        <a:lnTo>
                          <a:pt x="713" y="393"/>
                        </a:lnTo>
                        <a:lnTo>
                          <a:pt x="713" y="391"/>
                        </a:lnTo>
                        <a:lnTo>
                          <a:pt x="712" y="391"/>
                        </a:lnTo>
                        <a:lnTo>
                          <a:pt x="710" y="391"/>
                        </a:lnTo>
                        <a:lnTo>
                          <a:pt x="709" y="387"/>
                        </a:lnTo>
                        <a:lnTo>
                          <a:pt x="712" y="384"/>
                        </a:lnTo>
                        <a:lnTo>
                          <a:pt x="715" y="378"/>
                        </a:lnTo>
                        <a:lnTo>
                          <a:pt x="721" y="371"/>
                        </a:lnTo>
                        <a:lnTo>
                          <a:pt x="723" y="365"/>
                        </a:lnTo>
                        <a:lnTo>
                          <a:pt x="724" y="358"/>
                        </a:lnTo>
                        <a:lnTo>
                          <a:pt x="723" y="356"/>
                        </a:lnTo>
                        <a:lnTo>
                          <a:pt x="722" y="354"/>
                        </a:lnTo>
                        <a:lnTo>
                          <a:pt x="719" y="350"/>
                        </a:lnTo>
                        <a:lnTo>
                          <a:pt x="717" y="346"/>
                        </a:lnTo>
                        <a:lnTo>
                          <a:pt x="716" y="342"/>
                        </a:lnTo>
                        <a:lnTo>
                          <a:pt x="718" y="338"/>
                        </a:lnTo>
                        <a:lnTo>
                          <a:pt x="718" y="336"/>
                        </a:lnTo>
                        <a:lnTo>
                          <a:pt x="718" y="332"/>
                        </a:lnTo>
                        <a:lnTo>
                          <a:pt x="717" y="325"/>
                        </a:lnTo>
                        <a:lnTo>
                          <a:pt x="714" y="321"/>
                        </a:lnTo>
                        <a:lnTo>
                          <a:pt x="710" y="318"/>
                        </a:lnTo>
                        <a:lnTo>
                          <a:pt x="708" y="317"/>
                        </a:lnTo>
                        <a:lnTo>
                          <a:pt x="707" y="315"/>
                        </a:lnTo>
                        <a:lnTo>
                          <a:pt x="704" y="309"/>
                        </a:lnTo>
                        <a:lnTo>
                          <a:pt x="701" y="302"/>
                        </a:lnTo>
                        <a:lnTo>
                          <a:pt x="701" y="299"/>
                        </a:lnTo>
                        <a:lnTo>
                          <a:pt x="703" y="295"/>
                        </a:lnTo>
                        <a:lnTo>
                          <a:pt x="707" y="285"/>
                        </a:lnTo>
                        <a:lnTo>
                          <a:pt x="709" y="280"/>
                        </a:lnTo>
                        <a:lnTo>
                          <a:pt x="710" y="276"/>
                        </a:lnTo>
                        <a:lnTo>
                          <a:pt x="709" y="273"/>
                        </a:lnTo>
                        <a:lnTo>
                          <a:pt x="708" y="272"/>
                        </a:lnTo>
                        <a:lnTo>
                          <a:pt x="706" y="271"/>
                        </a:lnTo>
                        <a:lnTo>
                          <a:pt x="705" y="273"/>
                        </a:lnTo>
                        <a:lnTo>
                          <a:pt x="703" y="276"/>
                        </a:lnTo>
                        <a:lnTo>
                          <a:pt x="700" y="277"/>
                        </a:lnTo>
                        <a:lnTo>
                          <a:pt x="698" y="276"/>
                        </a:lnTo>
                        <a:lnTo>
                          <a:pt x="696" y="273"/>
                        </a:lnTo>
                        <a:lnTo>
                          <a:pt x="695" y="268"/>
                        </a:lnTo>
                        <a:lnTo>
                          <a:pt x="693" y="265"/>
                        </a:lnTo>
                        <a:lnTo>
                          <a:pt x="691" y="265"/>
                        </a:lnTo>
                        <a:lnTo>
                          <a:pt x="690" y="268"/>
                        </a:lnTo>
                        <a:lnTo>
                          <a:pt x="690" y="272"/>
                        </a:lnTo>
                        <a:lnTo>
                          <a:pt x="689" y="273"/>
                        </a:lnTo>
                        <a:lnTo>
                          <a:pt x="688" y="274"/>
                        </a:lnTo>
                        <a:lnTo>
                          <a:pt x="686" y="275"/>
                        </a:lnTo>
                        <a:lnTo>
                          <a:pt x="685" y="275"/>
                        </a:lnTo>
                        <a:lnTo>
                          <a:pt x="682" y="274"/>
                        </a:lnTo>
                        <a:lnTo>
                          <a:pt x="681" y="272"/>
                        </a:lnTo>
                        <a:lnTo>
                          <a:pt x="681" y="269"/>
                        </a:lnTo>
                        <a:lnTo>
                          <a:pt x="682" y="264"/>
                        </a:lnTo>
                        <a:lnTo>
                          <a:pt x="685" y="259"/>
                        </a:lnTo>
                        <a:lnTo>
                          <a:pt x="686" y="254"/>
                        </a:lnTo>
                        <a:lnTo>
                          <a:pt x="686" y="251"/>
                        </a:lnTo>
                        <a:lnTo>
                          <a:pt x="686" y="249"/>
                        </a:lnTo>
                        <a:lnTo>
                          <a:pt x="684" y="244"/>
                        </a:lnTo>
                        <a:lnTo>
                          <a:pt x="681" y="238"/>
                        </a:lnTo>
                        <a:lnTo>
                          <a:pt x="681" y="235"/>
                        </a:lnTo>
                        <a:lnTo>
                          <a:pt x="682" y="232"/>
                        </a:lnTo>
                        <a:lnTo>
                          <a:pt x="684" y="231"/>
                        </a:lnTo>
                        <a:lnTo>
                          <a:pt x="686" y="230"/>
                        </a:lnTo>
                        <a:lnTo>
                          <a:pt x="687" y="228"/>
                        </a:lnTo>
                        <a:lnTo>
                          <a:pt x="687" y="222"/>
                        </a:lnTo>
                        <a:lnTo>
                          <a:pt x="687" y="220"/>
                        </a:lnTo>
                        <a:lnTo>
                          <a:pt x="686" y="218"/>
                        </a:lnTo>
                        <a:lnTo>
                          <a:pt x="685" y="217"/>
                        </a:lnTo>
                        <a:lnTo>
                          <a:pt x="682" y="217"/>
                        </a:lnTo>
                        <a:lnTo>
                          <a:pt x="679" y="218"/>
                        </a:lnTo>
                        <a:lnTo>
                          <a:pt x="676" y="218"/>
                        </a:lnTo>
                        <a:lnTo>
                          <a:pt x="675" y="216"/>
                        </a:lnTo>
                        <a:lnTo>
                          <a:pt x="673" y="213"/>
                        </a:lnTo>
                        <a:lnTo>
                          <a:pt x="673" y="210"/>
                        </a:lnTo>
                        <a:lnTo>
                          <a:pt x="672" y="208"/>
                        </a:lnTo>
                        <a:lnTo>
                          <a:pt x="671" y="208"/>
                        </a:lnTo>
                        <a:lnTo>
                          <a:pt x="668" y="210"/>
                        </a:lnTo>
                        <a:lnTo>
                          <a:pt x="667" y="210"/>
                        </a:lnTo>
                        <a:lnTo>
                          <a:pt x="664" y="210"/>
                        </a:lnTo>
                        <a:lnTo>
                          <a:pt x="660" y="207"/>
                        </a:lnTo>
                        <a:lnTo>
                          <a:pt x="655" y="200"/>
                        </a:lnTo>
                        <a:lnTo>
                          <a:pt x="654" y="197"/>
                        </a:lnTo>
                        <a:lnTo>
                          <a:pt x="654" y="193"/>
                        </a:lnTo>
                        <a:lnTo>
                          <a:pt x="653" y="177"/>
                        </a:lnTo>
                        <a:lnTo>
                          <a:pt x="652" y="162"/>
                        </a:lnTo>
                        <a:lnTo>
                          <a:pt x="652" y="147"/>
                        </a:lnTo>
                        <a:lnTo>
                          <a:pt x="651" y="143"/>
                        </a:lnTo>
                        <a:lnTo>
                          <a:pt x="649" y="139"/>
                        </a:lnTo>
                        <a:lnTo>
                          <a:pt x="647" y="136"/>
                        </a:lnTo>
                        <a:lnTo>
                          <a:pt x="647" y="131"/>
                        </a:lnTo>
                        <a:lnTo>
                          <a:pt x="647" y="126"/>
                        </a:lnTo>
                        <a:lnTo>
                          <a:pt x="648" y="121"/>
                        </a:lnTo>
                        <a:lnTo>
                          <a:pt x="649" y="108"/>
                        </a:lnTo>
                        <a:lnTo>
                          <a:pt x="649" y="102"/>
                        </a:lnTo>
                        <a:lnTo>
                          <a:pt x="648" y="97"/>
                        </a:lnTo>
                        <a:lnTo>
                          <a:pt x="645" y="92"/>
                        </a:lnTo>
                        <a:lnTo>
                          <a:pt x="643" y="88"/>
                        </a:lnTo>
                        <a:lnTo>
                          <a:pt x="639" y="83"/>
                        </a:lnTo>
                        <a:lnTo>
                          <a:pt x="636" y="83"/>
                        </a:lnTo>
                        <a:lnTo>
                          <a:pt x="633" y="82"/>
                        </a:lnTo>
                        <a:lnTo>
                          <a:pt x="629" y="83"/>
                        </a:lnTo>
                        <a:lnTo>
                          <a:pt x="625" y="81"/>
                        </a:lnTo>
                        <a:lnTo>
                          <a:pt x="623" y="78"/>
                        </a:lnTo>
                        <a:lnTo>
                          <a:pt x="621" y="71"/>
                        </a:lnTo>
                        <a:lnTo>
                          <a:pt x="621" y="62"/>
                        </a:lnTo>
                        <a:lnTo>
                          <a:pt x="621" y="54"/>
                        </a:lnTo>
                        <a:lnTo>
                          <a:pt x="621" y="49"/>
                        </a:lnTo>
                        <a:lnTo>
                          <a:pt x="621" y="43"/>
                        </a:lnTo>
                        <a:lnTo>
                          <a:pt x="618" y="35"/>
                        </a:lnTo>
                        <a:lnTo>
                          <a:pt x="618" y="32"/>
                        </a:lnTo>
                        <a:lnTo>
                          <a:pt x="618" y="31"/>
                        </a:lnTo>
                        <a:lnTo>
                          <a:pt x="620" y="31"/>
                        </a:lnTo>
                        <a:lnTo>
                          <a:pt x="621" y="29"/>
                        </a:lnTo>
                        <a:lnTo>
                          <a:pt x="621" y="27"/>
                        </a:lnTo>
                        <a:lnTo>
                          <a:pt x="617" y="23"/>
                        </a:lnTo>
                        <a:lnTo>
                          <a:pt x="616" y="20"/>
                        </a:lnTo>
                        <a:lnTo>
                          <a:pt x="615" y="18"/>
                        </a:lnTo>
                        <a:lnTo>
                          <a:pt x="614" y="10"/>
                        </a:lnTo>
                        <a:lnTo>
                          <a:pt x="613" y="7"/>
                        </a:lnTo>
                        <a:lnTo>
                          <a:pt x="611" y="4"/>
                        </a:lnTo>
                        <a:lnTo>
                          <a:pt x="608" y="1"/>
                        </a:lnTo>
                        <a:lnTo>
                          <a:pt x="605" y="1"/>
                        </a:lnTo>
                        <a:lnTo>
                          <a:pt x="602" y="3"/>
                        </a:lnTo>
                        <a:lnTo>
                          <a:pt x="599" y="4"/>
                        </a:lnTo>
                        <a:lnTo>
                          <a:pt x="598" y="5"/>
                        </a:lnTo>
                        <a:lnTo>
                          <a:pt x="598" y="7"/>
                        </a:lnTo>
                        <a:lnTo>
                          <a:pt x="597" y="12"/>
                        </a:lnTo>
                        <a:lnTo>
                          <a:pt x="597" y="15"/>
                        </a:lnTo>
                        <a:lnTo>
                          <a:pt x="596" y="23"/>
                        </a:lnTo>
                        <a:lnTo>
                          <a:pt x="595" y="25"/>
                        </a:lnTo>
                        <a:lnTo>
                          <a:pt x="594" y="25"/>
                        </a:lnTo>
                        <a:lnTo>
                          <a:pt x="593" y="25"/>
                        </a:lnTo>
                        <a:lnTo>
                          <a:pt x="592" y="24"/>
                        </a:lnTo>
                        <a:lnTo>
                          <a:pt x="590" y="24"/>
                        </a:lnTo>
                        <a:lnTo>
                          <a:pt x="588" y="27"/>
                        </a:lnTo>
                        <a:lnTo>
                          <a:pt x="588" y="32"/>
                        </a:lnTo>
                        <a:lnTo>
                          <a:pt x="589" y="35"/>
                        </a:lnTo>
                        <a:lnTo>
                          <a:pt x="590" y="40"/>
                        </a:lnTo>
                        <a:lnTo>
                          <a:pt x="590" y="43"/>
                        </a:lnTo>
                        <a:lnTo>
                          <a:pt x="589" y="45"/>
                        </a:lnTo>
                        <a:lnTo>
                          <a:pt x="587" y="47"/>
                        </a:lnTo>
                        <a:lnTo>
                          <a:pt x="584" y="50"/>
                        </a:lnTo>
                        <a:lnTo>
                          <a:pt x="583" y="55"/>
                        </a:lnTo>
                        <a:lnTo>
                          <a:pt x="581" y="61"/>
                        </a:lnTo>
                        <a:lnTo>
                          <a:pt x="580" y="66"/>
                        </a:lnTo>
                        <a:lnTo>
                          <a:pt x="583" y="79"/>
                        </a:lnTo>
                        <a:lnTo>
                          <a:pt x="583" y="87"/>
                        </a:lnTo>
                        <a:lnTo>
                          <a:pt x="581" y="93"/>
                        </a:lnTo>
                        <a:lnTo>
                          <a:pt x="578" y="110"/>
                        </a:lnTo>
                        <a:lnTo>
                          <a:pt x="576" y="117"/>
                        </a:lnTo>
                        <a:lnTo>
                          <a:pt x="575" y="121"/>
                        </a:lnTo>
                        <a:lnTo>
                          <a:pt x="568" y="131"/>
                        </a:lnTo>
                        <a:lnTo>
                          <a:pt x="565" y="137"/>
                        </a:lnTo>
                        <a:lnTo>
                          <a:pt x="564" y="143"/>
                        </a:lnTo>
                        <a:lnTo>
                          <a:pt x="561" y="147"/>
                        </a:lnTo>
                        <a:lnTo>
                          <a:pt x="558" y="152"/>
                        </a:lnTo>
                        <a:lnTo>
                          <a:pt x="553" y="155"/>
                        </a:lnTo>
                        <a:lnTo>
                          <a:pt x="548" y="157"/>
                        </a:lnTo>
                        <a:lnTo>
                          <a:pt x="546" y="157"/>
                        </a:lnTo>
                        <a:lnTo>
                          <a:pt x="542" y="156"/>
                        </a:lnTo>
                        <a:lnTo>
                          <a:pt x="537" y="152"/>
                        </a:lnTo>
                        <a:lnTo>
                          <a:pt x="528" y="144"/>
                        </a:lnTo>
                        <a:lnTo>
                          <a:pt x="522" y="139"/>
                        </a:lnTo>
                        <a:lnTo>
                          <a:pt x="514" y="135"/>
                        </a:lnTo>
                        <a:lnTo>
                          <a:pt x="507" y="129"/>
                        </a:lnTo>
                        <a:lnTo>
                          <a:pt x="498" y="118"/>
                        </a:lnTo>
                        <a:lnTo>
                          <a:pt x="489" y="108"/>
                        </a:lnTo>
                        <a:lnTo>
                          <a:pt x="485" y="106"/>
                        </a:lnTo>
                        <a:lnTo>
                          <a:pt x="483" y="103"/>
                        </a:lnTo>
                        <a:lnTo>
                          <a:pt x="479" y="103"/>
                        </a:lnTo>
                        <a:lnTo>
                          <a:pt x="475" y="100"/>
                        </a:lnTo>
                        <a:lnTo>
                          <a:pt x="473" y="98"/>
                        </a:lnTo>
                        <a:lnTo>
                          <a:pt x="472" y="96"/>
                        </a:lnTo>
                        <a:lnTo>
                          <a:pt x="472" y="93"/>
                        </a:lnTo>
                        <a:lnTo>
                          <a:pt x="473" y="90"/>
                        </a:lnTo>
                        <a:lnTo>
                          <a:pt x="482" y="72"/>
                        </a:lnTo>
                        <a:lnTo>
                          <a:pt x="485" y="64"/>
                        </a:lnTo>
                        <a:lnTo>
                          <a:pt x="485" y="61"/>
                        </a:lnTo>
                        <a:lnTo>
                          <a:pt x="484" y="60"/>
                        </a:lnTo>
                        <a:lnTo>
                          <a:pt x="482" y="59"/>
                        </a:lnTo>
                        <a:lnTo>
                          <a:pt x="481" y="56"/>
                        </a:lnTo>
                        <a:lnTo>
                          <a:pt x="478" y="53"/>
                        </a:lnTo>
                        <a:lnTo>
                          <a:pt x="479" y="51"/>
                        </a:lnTo>
                        <a:lnTo>
                          <a:pt x="481" y="50"/>
                        </a:lnTo>
                        <a:lnTo>
                          <a:pt x="483" y="49"/>
                        </a:lnTo>
                        <a:lnTo>
                          <a:pt x="486" y="49"/>
                        </a:lnTo>
                        <a:lnTo>
                          <a:pt x="492" y="49"/>
                        </a:lnTo>
                        <a:lnTo>
                          <a:pt x="495" y="46"/>
                        </a:lnTo>
                        <a:lnTo>
                          <a:pt x="501" y="38"/>
                        </a:lnTo>
                        <a:lnTo>
                          <a:pt x="504" y="35"/>
                        </a:lnTo>
                        <a:lnTo>
                          <a:pt x="505" y="31"/>
                        </a:lnTo>
                        <a:lnTo>
                          <a:pt x="505" y="28"/>
                        </a:lnTo>
                        <a:lnTo>
                          <a:pt x="503" y="26"/>
                        </a:lnTo>
                        <a:lnTo>
                          <a:pt x="501" y="26"/>
                        </a:lnTo>
                        <a:lnTo>
                          <a:pt x="498" y="27"/>
                        </a:lnTo>
                        <a:lnTo>
                          <a:pt x="494" y="29"/>
                        </a:lnTo>
                        <a:lnTo>
                          <a:pt x="489" y="32"/>
                        </a:lnTo>
                        <a:lnTo>
                          <a:pt x="488" y="32"/>
                        </a:lnTo>
                        <a:lnTo>
                          <a:pt x="488" y="31"/>
                        </a:lnTo>
                        <a:lnTo>
                          <a:pt x="488" y="27"/>
                        </a:lnTo>
                        <a:lnTo>
                          <a:pt x="487" y="25"/>
                        </a:lnTo>
                        <a:lnTo>
                          <a:pt x="485" y="24"/>
                        </a:lnTo>
                        <a:lnTo>
                          <a:pt x="483" y="25"/>
                        </a:lnTo>
                        <a:lnTo>
                          <a:pt x="477" y="28"/>
                        </a:lnTo>
                        <a:lnTo>
                          <a:pt x="475" y="29"/>
                        </a:lnTo>
                        <a:lnTo>
                          <a:pt x="473" y="27"/>
                        </a:lnTo>
                        <a:lnTo>
                          <a:pt x="469" y="25"/>
                        </a:lnTo>
                        <a:lnTo>
                          <a:pt x="466" y="24"/>
                        </a:lnTo>
                        <a:lnTo>
                          <a:pt x="459" y="23"/>
                        </a:lnTo>
                        <a:lnTo>
                          <a:pt x="445" y="18"/>
                        </a:lnTo>
                        <a:lnTo>
                          <a:pt x="438" y="14"/>
                        </a:lnTo>
                        <a:lnTo>
                          <a:pt x="435" y="12"/>
                        </a:lnTo>
                        <a:lnTo>
                          <a:pt x="433" y="9"/>
                        </a:lnTo>
                        <a:lnTo>
                          <a:pt x="432" y="5"/>
                        </a:lnTo>
                        <a:lnTo>
                          <a:pt x="429" y="3"/>
                        </a:lnTo>
                        <a:lnTo>
                          <a:pt x="424" y="1"/>
                        </a:lnTo>
                        <a:lnTo>
                          <a:pt x="421" y="0"/>
                        </a:lnTo>
                        <a:lnTo>
                          <a:pt x="415" y="0"/>
                        </a:lnTo>
                        <a:lnTo>
                          <a:pt x="411" y="1"/>
                        </a:lnTo>
                        <a:lnTo>
                          <a:pt x="410" y="3"/>
                        </a:lnTo>
                        <a:lnTo>
                          <a:pt x="410" y="5"/>
                        </a:lnTo>
                        <a:lnTo>
                          <a:pt x="412" y="7"/>
                        </a:lnTo>
                        <a:lnTo>
                          <a:pt x="415" y="9"/>
                        </a:lnTo>
                        <a:lnTo>
                          <a:pt x="422" y="15"/>
                        </a:lnTo>
                        <a:lnTo>
                          <a:pt x="427" y="20"/>
                        </a:lnTo>
                        <a:lnTo>
                          <a:pt x="427" y="23"/>
                        </a:lnTo>
                        <a:lnTo>
                          <a:pt x="426" y="24"/>
                        </a:lnTo>
                        <a:lnTo>
                          <a:pt x="424" y="25"/>
                        </a:lnTo>
                        <a:lnTo>
                          <a:pt x="422" y="25"/>
                        </a:lnTo>
                        <a:lnTo>
                          <a:pt x="417" y="25"/>
                        </a:lnTo>
                        <a:lnTo>
                          <a:pt x="412" y="26"/>
                        </a:lnTo>
                        <a:lnTo>
                          <a:pt x="408" y="26"/>
                        </a:lnTo>
                        <a:lnTo>
                          <a:pt x="404" y="25"/>
                        </a:lnTo>
                        <a:lnTo>
                          <a:pt x="401" y="23"/>
                        </a:lnTo>
                        <a:lnTo>
                          <a:pt x="399" y="25"/>
                        </a:lnTo>
                        <a:lnTo>
                          <a:pt x="396" y="27"/>
                        </a:lnTo>
                        <a:lnTo>
                          <a:pt x="396" y="32"/>
                        </a:lnTo>
                        <a:lnTo>
                          <a:pt x="396" y="35"/>
                        </a:lnTo>
                        <a:lnTo>
                          <a:pt x="394" y="36"/>
                        </a:lnTo>
                        <a:lnTo>
                          <a:pt x="387" y="34"/>
                        </a:lnTo>
                        <a:lnTo>
                          <a:pt x="386" y="34"/>
                        </a:lnTo>
                        <a:lnTo>
                          <a:pt x="384" y="35"/>
                        </a:lnTo>
                        <a:lnTo>
                          <a:pt x="380" y="40"/>
                        </a:lnTo>
                        <a:lnTo>
                          <a:pt x="377" y="45"/>
                        </a:lnTo>
                        <a:lnTo>
                          <a:pt x="377" y="47"/>
                        </a:lnTo>
                        <a:lnTo>
                          <a:pt x="377" y="50"/>
                        </a:lnTo>
                        <a:lnTo>
                          <a:pt x="378" y="53"/>
                        </a:lnTo>
                        <a:lnTo>
                          <a:pt x="377" y="56"/>
                        </a:lnTo>
                        <a:lnTo>
                          <a:pt x="376" y="59"/>
                        </a:lnTo>
                        <a:lnTo>
                          <a:pt x="375" y="59"/>
                        </a:lnTo>
                        <a:lnTo>
                          <a:pt x="374" y="57"/>
                        </a:lnTo>
                        <a:lnTo>
                          <a:pt x="373" y="57"/>
                        </a:lnTo>
                        <a:lnTo>
                          <a:pt x="372" y="57"/>
                        </a:lnTo>
                        <a:lnTo>
                          <a:pt x="369" y="60"/>
                        </a:lnTo>
                        <a:lnTo>
                          <a:pt x="367" y="63"/>
                        </a:lnTo>
                        <a:lnTo>
                          <a:pt x="364" y="65"/>
                        </a:lnTo>
                        <a:lnTo>
                          <a:pt x="362" y="69"/>
                        </a:lnTo>
                        <a:lnTo>
                          <a:pt x="358" y="72"/>
                        </a:lnTo>
                        <a:lnTo>
                          <a:pt x="358" y="74"/>
                        </a:lnTo>
                        <a:lnTo>
                          <a:pt x="358" y="75"/>
                        </a:lnTo>
                        <a:lnTo>
                          <a:pt x="359" y="77"/>
                        </a:lnTo>
                        <a:lnTo>
                          <a:pt x="362" y="78"/>
                        </a:lnTo>
                        <a:lnTo>
                          <a:pt x="365" y="79"/>
                        </a:lnTo>
                        <a:lnTo>
                          <a:pt x="366" y="80"/>
                        </a:lnTo>
                        <a:lnTo>
                          <a:pt x="367" y="86"/>
                        </a:lnTo>
                        <a:lnTo>
                          <a:pt x="367" y="89"/>
                        </a:lnTo>
                        <a:lnTo>
                          <a:pt x="366" y="92"/>
                        </a:lnTo>
                        <a:lnTo>
                          <a:pt x="365" y="93"/>
                        </a:lnTo>
                        <a:lnTo>
                          <a:pt x="362" y="92"/>
                        </a:lnTo>
                        <a:lnTo>
                          <a:pt x="359" y="89"/>
                        </a:lnTo>
                        <a:lnTo>
                          <a:pt x="357" y="84"/>
                        </a:lnTo>
                        <a:lnTo>
                          <a:pt x="354" y="82"/>
                        </a:lnTo>
                        <a:lnTo>
                          <a:pt x="352" y="81"/>
                        </a:lnTo>
                        <a:lnTo>
                          <a:pt x="349" y="82"/>
                        </a:lnTo>
                        <a:lnTo>
                          <a:pt x="347" y="83"/>
                        </a:lnTo>
                        <a:lnTo>
                          <a:pt x="346" y="86"/>
                        </a:lnTo>
                        <a:lnTo>
                          <a:pt x="343" y="92"/>
                        </a:lnTo>
                        <a:lnTo>
                          <a:pt x="339" y="97"/>
                        </a:lnTo>
                        <a:lnTo>
                          <a:pt x="337" y="98"/>
                        </a:lnTo>
                        <a:lnTo>
                          <a:pt x="335" y="98"/>
                        </a:lnTo>
                        <a:lnTo>
                          <a:pt x="332" y="97"/>
                        </a:lnTo>
                        <a:lnTo>
                          <a:pt x="332" y="94"/>
                        </a:lnTo>
                        <a:lnTo>
                          <a:pt x="336" y="89"/>
                        </a:lnTo>
                        <a:lnTo>
                          <a:pt x="337" y="87"/>
                        </a:lnTo>
                        <a:lnTo>
                          <a:pt x="338" y="83"/>
                        </a:lnTo>
                        <a:lnTo>
                          <a:pt x="338" y="81"/>
                        </a:lnTo>
                        <a:lnTo>
                          <a:pt x="336" y="79"/>
                        </a:lnTo>
                        <a:lnTo>
                          <a:pt x="332" y="77"/>
                        </a:lnTo>
                        <a:lnTo>
                          <a:pt x="330" y="74"/>
                        </a:lnTo>
                        <a:lnTo>
                          <a:pt x="328" y="69"/>
                        </a:lnTo>
                        <a:lnTo>
                          <a:pt x="326" y="64"/>
                        </a:lnTo>
                        <a:lnTo>
                          <a:pt x="325" y="63"/>
                        </a:lnTo>
                        <a:lnTo>
                          <a:pt x="323" y="62"/>
                        </a:lnTo>
                        <a:lnTo>
                          <a:pt x="320" y="62"/>
                        </a:lnTo>
                        <a:lnTo>
                          <a:pt x="319" y="64"/>
                        </a:lnTo>
                        <a:lnTo>
                          <a:pt x="318" y="65"/>
                        </a:lnTo>
                        <a:lnTo>
                          <a:pt x="316" y="68"/>
                        </a:lnTo>
                        <a:lnTo>
                          <a:pt x="312" y="68"/>
                        </a:lnTo>
                        <a:lnTo>
                          <a:pt x="309" y="66"/>
                        </a:lnTo>
                        <a:lnTo>
                          <a:pt x="306" y="66"/>
                        </a:lnTo>
                        <a:lnTo>
                          <a:pt x="301" y="68"/>
                        </a:lnTo>
                        <a:lnTo>
                          <a:pt x="297" y="70"/>
                        </a:lnTo>
                        <a:lnTo>
                          <a:pt x="292" y="73"/>
                        </a:lnTo>
                        <a:lnTo>
                          <a:pt x="289" y="77"/>
                        </a:lnTo>
                        <a:lnTo>
                          <a:pt x="288" y="78"/>
                        </a:lnTo>
                        <a:lnTo>
                          <a:pt x="288" y="80"/>
                        </a:lnTo>
                        <a:lnTo>
                          <a:pt x="289" y="83"/>
                        </a:lnTo>
                        <a:lnTo>
                          <a:pt x="289" y="87"/>
                        </a:lnTo>
                        <a:lnTo>
                          <a:pt x="286" y="88"/>
                        </a:lnTo>
                        <a:lnTo>
                          <a:pt x="284" y="87"/>
                        </a:lnTo>
                        <a:lnTo>
                          <a:pt x="281" y="86"/>
                        </a:lnTo>
                        <a:lnTo>
                          <a:pt x="280" y="87"/>
                        </a:lnTo>
                        <a:lnTo>
                          <a:pt x="280" y="88"/>
                        </a:lnTo>
                        <a:lnTo>
                          <a:pt x="280" y="91"/>
                        </a:lnTo>
                        <a:lnTo>
                          <a:pt x="280" y="93"/>
                        </a:lnTo>
                        <a:lnTo>
                          <a:pt x="279" y="93"/>
                        </a:lnTo>
                        <a:lnTo>
                          <a:pt x="273" y="93"/>
                        </a:lnTo>
                        <a:lnTo>
                          <a:pt x="270" y="93"/>
                        </a:lnTo>
                        <a:lnTo>
                          <a:pt x="266" y="96"/>
                        </a:lnTo>
                        <a:lnTo>
                          <a:pt x="264" y="98"/>
                        </a:lnTo>
                        <a:lnTo>
                          <a:pt x="264" y="99"/>
                        </a:lnTo>
                        <a:lnTo>
                          <a:pt x="265" y="100"/>
                        </a:lnTo>
                        <a:lnTo>
                          <a:pt x="269" y="102"/>
                        </a:lnTo>
                        <a:lnTo>
                          <a:pt x="272" y="102"/>
                        </a:lnTo>
                        <a:lnTo>
                          <a:pt x="275" y="103"/>
                        </a:lnTo>
                        <a:lnTo>
                          <a:pt x="276" y="103"/>
                        </a:lnTo>
                        <a:lnTo>
                          <a:pt x="276" y="105"/>
                        </a:lnTo>
                        <a:lnTo>
                          <a:pt x="273" y="107"/>
                        </a:lnTo>
                        <a:lnTo>
                          <a:pt x="269" y="108"/>
                        </a:lnTo>
                        <a:lnTo>
                          <a:pt x="264" y="109"/>
                        </a:lnTo>
                        <a:lnTo>
                          <a:pt x="263" y="110"/>
                        </a:lnTo>
                        <a:lnTo>
                          <a:pt x="263" y="111"/>
                        </a:lnTo>
                        <a:lnTo>
                          <a:pt x="266" y="115"/>
                        </a:lnTo>
                        <a:lnTo>
                          <a:pt x="270" y="117"/>
                        </a:lnTo>
                        <a:lnTo>
                          <a:pt x="272" y="119"/>
                        </a:lnTo>
                        <a:lnTo>
                          <a:pt x="272" y="120"/>
                        </a:lnTo>
                        <a:lnTo>
                          <a:pt x="271" y="120"/>
                        </a:lnTo>
                        <a:lnTo>
                          <a:pt x="269" y="120"/>
                        </a:lnTo>
                        <a:lnTo>
                          <a:pt x="265" y="119"/>
                        </a:lnTo>
                        <a:lnTo>
                          <a:pt x="261" y="115"/>
                        </a:lnTo>
                        <a:lnTo>
                          <a:pt x="255" y="111"/>
                        </a:lnTo>
                        <a:lnTo>
                          <a:pt x="253" y="110"/>
                        </a:lnTo>
                        <a:lnTo>
                          <a:pt x="252" y="110"/>
                        </a:lnTo>
                        <a:lnTo>
                          <a:pt x="251" y="110"/>
                        </a:lnTo>
                        <a:lnTo>
                          <a:pt x="249" y="112"/>
                        </a:lnTo>
                        <a:lnTo>
                          <a:pt x="249" y="116"/>
                        </a:lnTo>
                        <a:lnTo>
                          <a:pt x="251" y="125"/>
                        </a:lnTo>
                        <a:lnTo>
                          <a:pt x="251" y="129"/>
                        </a:lnTo>
                        <a:lnTo>
                          <a:pt x="248" y="134"/>
                        </a:lnTo>
                        <a:lnTo>
                          <a:pt x="246" y="138"/>
                        </a:lnTo>
                        <a:lnTo>
                          <a:pt x="246" y="140"/>
                        </a:lnTo>
                        <a:lnTo>
                          <a:pt x="246" y="143"/>
                        </a:lnTo>
                        <a:lnTo>
                          <a:pt x="247" y="145"/>
                        </a:lnTo>
                        <a:lnTo>
                          <a:pt x="247" y="146"/>
                        </a:lnTo>
                        <a:lnTo>
                          <a:pt x="245" y="145"/>
                        </a:lnTo>
                        <a:lnTo>
                          <a:pt x="242" y="140"/>
                        </a:lnTo>
                        <a:lnTo>
                          <a:pt x="239" y="137"/>
                        </a:lnTo>
                        <a:lnTo>
                          <a:pt x="239" y="134"/>
                        </a:lnTo>
                        <a:lnTo>
                          <a:pt x="239" y="127"/>
                        </a:lnTo>
                        <a:lnTo>
                          <a:pt x="240" y="120"/>
                        </a:lnTo>
                        <a:lnTo>
                          <a:pt x="239" y="119"/>
                        </a:lnTo>
                        <a:lnTo>
                          <a:pt x="238" y="118"/>
                        </a:lnTo>
                        <a:lnTo>
                          <a:pt x="237" y="118"/>
                        </a:lnTo>
                        <a:lnTo>
                          <a:pt x="235" y="118"/>
                        </a:lnTo>
                        <a:lnTo>
                          <a:pt x="232" y="121"/>
                        </a:lnTo>
                        <a:lnTo>
                          <a:pt x="223" y="130"/>
                        </a:lnTo>
                        <a:lnTo>
                          <a:pt x="220" y="134"/>
                        </a:lnTo>
                        <a:lnTo>
                          <a:pt x="219" y="138"/>
                        </a:lnTo>
                        <a:lnTo>
                          <a:pt x="220" y="140"/>
                        </a:lnTo>
                        <a:lnTo>
                          <a:pt x="224" y="144"/>
                        </a:lnTo>
                        <a:lnTo>
                          <a:pt x="226" y="147"/>
                        </a:lnTo>
                        <a:lnTo>
                          <a:pt x="225" y="151"/>
                        </a:lnTo>
                        <a:lnTo>
                          <a:pt x="223" y="153"/>
                        </a:lnTo>
                        <a:lnTo>
                          <a:pt x="218" y="154"/>
                        </a:lnTo>
                        <a:lnTo>
                          <a:pt x="216" y="154"/>
                        </a:lnTo>
                        <a:lnTo>
                          <a:pt x="214" y="155"/>
                        </a:lnTo>
                        <a:lnTo>
                          <a:pt x="210" y="157"/>
                        </a:lnTo>
                        <a:lnTo>
                          <a:pt x="207" y="163"/>
                        </a:lnTo>
                        <a:lnTo>
                          <a:pt x="203" y="170"/>
                        </a:lnTo>
                        <a:lnTo>
                          <a:pt x="200" y="172"/>
                        </a:lnTo>
                        <a:lnTo>
                          <a:pt x="197" y="175"/>
                        </a:lnTo>
                        <a:lnTo>
                          <a:pt x="189" y="181"/>
                        </a:lnTo>
                        <a:lnTo>
                          <a:pt x="179" y="184"/>
                        </a:lnTo>
                        <a:lnTo>
                          <a:pt x="171" y="188"/>
                        </a:lnTo>
                        <a:lnTo>
                          <a:pt x="164" y="189"/>
                        </a:lnTo>
                        <a:lnTo>
                          <a:pt x="157" y="190"/>
                        </a:lnTo>
                        <a:lnTo>
                          <a:pt x="152" y="191"/>
                        </a:lnTo>
                        <a:lnTo>
                          <a:pt x="150" y="192"/>
                        </a:lnTo>
                        <a:lnTo>
                          <a:pt x="149" y="194"/>
                        </a:lnTo>
                        <a:lnTo>
                          <a:pt x="145" y="197"/>
                        </a:lnTo>
                        <a:lnTo>
                          <a:pt x="141" y="199"/>
                        </a:lnTo>
                        <a:lnTo>
                          <a:pt x="136" y="200"/>
                        </a:lnTo>
                        <a:lnTo>
                          <a:pt x="129" y="202"/>
                        </a:lnTo>
                        <a:lnTo>
                          <a:pt x="123" y="206"/>
                        </a:lnTo>
                        <a:lnTo>
                          <a:pt x="118" y="207"/>
                        </a:lnTo>
                        <a:lnTo>
                          <a:pt x="115" y="206"/>
                        </a:lnTo>
                        <a:lnTo>
                          <a:pt x="111" y="202"/>
                        </a:lnTo>
                        <a:lnTo>
                          <a:pt x="109" y="201"/>
                        </a:lnTo>
                        <a:lnTo>
                          <a:pt x="108" y="201"/>
                        </a:lnTo>
                        <a:lnTo>
                          <a:pt x="104" y="204"/>
                        </a:lnTo>
                        <a:lnTo>
                          <a:pt x="99" y="209"/>
                        </a:lnTo>
                        <a:lnTo>
                          <a:pt x="95" y="214"/>
                        </a:lnTo>
                        <a:lnTo>
                          <a:pt x="92" y="217"/>
                        </a:lnTo>
                        <a:lnTo>
                          <a:pt x="89" y="220"/>
                        </a:lnTo>
                        <a:lnTo>
                          <a:pt x="80" y="225"/>
                        </a:lnTo>
                        <a:lnTo>
                          <a:pt x="73" y="229"/>
                        </a:lnTo>
                        <a:lnTo>
                          <a:pt x="70" y="231"/>
                        </a:lnTo>
                        <a:lnTo>
                          <a:pt x="69" y="235"/>
                        </a:lnTo>
                        <a:lnTo>
                          <a:pt x="68" y="237"/>
                        </a:lnTo>
                        <a:lnTo>
                          <a:pt x="67" y="239"/>
                        </a:lnTo>
                        <a:lnTo>
                          <a:pt x="62" y="241"/>
                        </a:lnTo>
                        <a:lnTo>
                          <a:pt x="60" y="241"/>
                        </a:lnTo>
                        <a:lnTo>
                          <a:pt x="59" y="241"/>
                        </a:lnTo>
                        <a:lnTo>
                          <a:pt x="58" y="240"/>
                        </a:lnTo>
                        <a:lnTo>
                          <a:pt x="58" y="239"/>
                        </a:lnTo>
                        <a:lnTo>
                          <a:pt x="59" y="235"/>
                        </a:lnTo>
                        <a:lnTo>
                          <a:pt x="58" y="231"/>
                        </a:lnTo>
                        <a:lnTo>
                          <a:pt x="55" y="230"/>
                        </a:lnTo>
                        <a:lnTo>
                          <a:pt x="52" y="231"/>
                        </a:lnTo>
                        <a:lnTo>
                          <a:pt x="50" y="235"/>
                        </a:lnTo>
                        <a:lnTo>
                          <a:pt x="49" y="238"/>
                        </a:lnTo>
                        <a:lnTo>
                          <a:pt x="49" y="240"/>
                        </a:lnTo>
                        <a:lnTo>
                          <a:pt x="50" y="244"/>
                        </a:lnTo>
                        <a:lnTo>
                          <a:pt x="52" y="247"/>
                        </a:lnTo>
                        <a:lnTo>
                          <a:pt x="54" y="251"/>
                        </a:lnTo>
                        <a:lnTo>
                          <a:pt x="54" y="256"/>
                        </a:lnTo>
                        <a:lnTo>
                          <a:pt x="53" y="259"/>
                        </a:lnTo>
                        <a:lnTo>
                          <a:pt x="51" y="263"/>
                        </a:lnTo>
                        <a:lnTo>
                          <a:pt x="46" y="269"/>
                        </a:lnTo>
                        <a:lnTo>
                          <a:pt x="42" y="275"/>
                        </a:lnTo>
                        <a:lnTo>
                          <a:pt x="41" y="278"/>
                        </a:lnTo>
                        <a:lnTo>
                          <a:pt x="40" y="283"/>
                        </a:lnTo>
                        <a:lnTo>
                          <a:pt x="40" y="287"/>
                        </a:lnTo>
                        <a:lnTo>
                          <a:pt x="42" y="294"/>
                        </a:lnTo>
                        <a:lnTo>
                          <a:pt x="45" y="310"/>
                        </a:lnTo>
                        <a:lnTo>
                          <a:pt x="46" y="321"/>
                        </a:lnTo>
                        <a:lnTo>
                          <a:pt x="45" y="325"/>
                        </a:lnTo>
                        <a:lnTo>
                          <a:pt x="45" y="328"/>
                        </a:lnTo>
                        <a:lnTo>
                          <a:pt x="44" y="329"/>
                        </a:lnTo>
                        <a:lnTo>
                          <a:pt x="42" y="328"/>
                        </a:lnTo>
                        <a:lnTo>
                          <a:pt x="39" y="327"/>
                        </a:lnTo>
                        <a:lnTo>
                          <a:pt x="37" y="325"/>
                        </a:lnTo>
                        <a:lnTo>
                          <a:pt x="37" y="330"/>
                        </a:lnTo>
                        <a:lnTo>
                          <a:pt x="36" y="332"/>
                        </a:lnTo>
                        <a:lnTo>
                          <a:pt x="34" y="333"/>
                        </a:lnTo>
                        <a:lnTo>
                          <a:pt x="32" y="332"/>
                        </a:lnTo>
                        <a:lnTo>
                          <a:pt x="30" y="330"/>
                        </a:lnTo>
                        <a:lnTo>
                          <a:pt x="28" y="329"/>
                        </a:lnTo>
                        <a:lnTo>
                          <a:pt x="26" y="330"/>
                        </a:lnTo>
                        <a:lnTo>
                          <a:pt x="25" y="332"/>
                        </a:lnTo>
                        <a:lnTo>
                          <a:pt x="26" y="334"/>
                        </a:lnTo>
                        <a:lnTo>
                          <a:pt x="27" y="337"/>
                        </a:lnTo>
                        <a:lnTo>
                          <a:pt x="31" y="342"/>
                        </a:lnTo>
                        <a:lnTo>
                          <a:pt x="31" y="347"/>
                        </a:lnTo>
                        <a:lnTo>
                          <a:pt x="31" y="352"/>
                        </a:lnTo>
                        <a:lnTo>
                          <a:pt x="30" y="357"/>
                        </a:lnTo>
                        <a:lnTo>
                          <a:pt x="28" y="361"/>
                        </a:lnTo>
                        <a:lnTo>
                          <a:pt x="28" y="367"/>
                        </a:lnTo>
                        <a:lnTo>
                          <a:pt x="30" y="373"/>
                        </a:lnTo>
                        <a:lnTo>
                          <a:pt x="31" y="377"/>
                        </a:lnTo>
                        <a:lnTo>
                          <a:pt x="32" y="382"/>
                        </a:lnTo>
                        <a:lnTo>
                          <a:pt x="32" y="386"/>
                        </a:lnTo>
                        <a:lnTo>
                          <a:pt x="30" y="39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6" name="Freeform 681">
                    <a:extLst>
                      <a:ext uri="{FF2B5EF4-FFF2-40B4-BE49-F238E27FC236}">
                        <a16:creationId xmlns:a16="http://schemas.microsoft.com/office/drawing/2014/main" id="{04045B79-CBD5-8F49-AE47-37AC60E420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93551" y="3341803"/>
                    <a:ext cx="66837" cy="64339"/>
                  </a:xfrm>
                  <a:custGeom>
                    <a:avLst/>
                    <a:gdLst>
                      <a:gd name="T0" fmla="*/ 12 w 39"/>
                      <a:gd name="T1" fmla="*/ 4 h 38"/>
                      <a:gd name="T2" fmla="*/ 12 w 39"/>
                      <a:gd name="T3" fmla="*/ 4 h 38"/>
                      <a:gd name="T4" fmla="*/ 10 w 39"/>
                      <a:gd name="T5" fmla="*/ 4 h 38"/>
                      <a:gd name="T6" fmla="*/ 8 w 39"/>
                      <a:gd name="T7" fmla="*/ 5 h 38"/>
                      <a:gd name="T8" fmla="*/ 4 w 39"/>
                      <a:gd name="T9" fmla="*/ 11 h 38"/>
                      <a:gd name="T10" fmla="*/ 1 w 39"/>
                      <a:gd name="T11" fmla="*/ 16 h 38"/>
                      <a:gd name="T12" fmla="*/ 0 w 39"/>
                      <a:gd name="T13" fmla="*/ 22 h 38"/>
                      <a:gd name="T14" fmla="*/ 0 w 39"/>
                      <a:gd name="T15" fmla="*/ 22 h 38"/>
                      <a:gd name="T16" fmla="*/ 1 w 39"/>
                      <a:gd name="T17" fmla="*/ 28 h 38"/>
                      <a:gd name="T18" fmla="*/ 5 w 39"/>
                      <a:gd name="T19" fmla="*/ 33 h 38"/>
                      <a:gd name="T20" fmla="*/ 7 w 39"/>
                      <a:gd name="T21" fmla="*/ 36 h 38"/>
                      <a:gd name="T22" fmla="*/ 10 w 39"/>
                      <a:gd name="T23" fmla="*/ 38 h 38"/>
                      <a:gd name="T24" fmla="*/ 14 w 39"/>
                      <a:gd name="T25" fmla="*/ 38 h 38"/>
                      <a:gd name="T26" fmla="*/ 18 w 39"/>
                      <a:gd name="T27" fmla="*/ 37 h 38"/>
                      <a:gd name="T28" fmla="*/ 18 w 39"/>
                      <a:gd name="T29" fmla="*/ 37 h 38"/>
                      <a:gd name="T30" fmla="*/ 25 w 39"/>
                      <a:gd name="T31" fmla="*/ 34 h 38"/>
                      <a:gd name="T32" fmla="*/ 27 w 39"/>
                      <a:gd name="T33" fmla="*/ 32 h 38"/>
                      <a:gd name="T34" fmla="*/ 28 w 39"/>
                      <a:gd name="T35" fmla="*/ 29 h 38"/>
                      <a:gd name="T36" fmla="*/ 30 w 39"/>
                      <a:gd name="T37" fmla="*/ 25 h 38"/>
                      <a:gd name="T38" fmla="*/ 30 w 39"/>
                      <a:gd name="T39" fmla="*/ 25 h 38"/>
                      <a:gd name="T40" fmla="*/ 33 w 39"/>
                      <a:gd name="T41" fmla="*/ 20 h 38"/>
                      <a:gd name="T42" fmla="*/ 36 w 39"/>
                      <a:gd name="T43" fmla="*/ 15 h 38"/>
                      <a:gd name="T44" fmla="*/ 38 w 39"/>
                      <a:gd name="T45" fmla="*/ 11 h 38"/>
                      <a:gd name="T46" fmla="*/ 39 w 39"/>
                      <a:gd name="T47" fmla="*/ 9 h 38"/>
                      <a:gd name="T48" fmla="*/ 38 w 39"/>
                      <a:gd name="T49" fmla="*/ 6 h 38"/>
                      <a:gd name="T50" fmla="*/ 38 w 39"/>
                      <a:gd name="T51" fmla="*/ 6 h 38"/>
                      <a:gd name="T52" fmla="*/ 35 w 39"/>
                      <a:gd name="T53" fmla="*/ 1 h 38"/>
                      <a:gd name="T54" fmla="*/ 33 w 39"/>
                      <a:gd name="T55" fmla="*/ 0 h 38"/>
                      <a:gd name="T56" fmla="*/ 29 w 39"/>
                      <a:gd name="T57" fmla="*/ 0 h 38"/>
                      <a:gd name="T58" fmla="*/ 29 w 39"/>
                      <a:gd name="T59" fmla="*/ 0 h 38"/>
                      <a:gd name="T60" fmla="*/ 21 w 39"/>
                      <a:gd name="T61" fmla="*/ 2 h 38"/>
                      <a:gd name="T62" fmla="*/ 17 w 39"/>
                      <a:gd name="T63" fmla="*/ 3 h 38"/>
                      <a:gd name="T64" fmla="*/ 12 w 39"/>
                      <a:gd name="T65" fmla="*/ 4 h 38"/>
                      <a:gd name="T66" fmla="*/ 12 w 39"/>
                      <a:gd name="T67" fmla="*/ 4 h 3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39" h="38">
                        <a:moveTo>
                          <a:pt x="12" y="4"/>
                        </a:moveTo>
                        <a:lnTo>
                          <a:pt x="12" y="4"/>
                        </a:lnTo>
                        <a:lnTo>
                          <a:pt x="10" y="4"/>
                        </a:lnTo>
                        <a:lnTo>
                          <a:pt x="8" y="5"/>
                        </a:lnTo>
                        <a:lnTo>
                          <a:pt x="4" y="11"/>
                        </a:lnTo>
                        <a:lnTo>
                          <a:pt x="1" y="16"/>
                        </a:lnTo>
                        <a:lnTo>
                          <a:pt x="0" y="22"/>
                        </a:lnTo>
                        <a:lnTo>
                          <a:pt x="1" y="28"/>
                        </a:lnTo>
                        <a:lnTo>
                          <a:pt x="5" y="33"/>
                        </a:lnTo>
                        <a:lnTo>
                          <a:pt x="7" y="36"/>
                        </a:lnTo>
                        <a:lnTo>
                          <a:pt x="10" y="38"/>
                        </a:lnTo>
                        <a:lnTo>
                          <a:pt x="14" y="38"/>
                        </a:lnTo>
                        <a:lnTo>
                          <a:pt x="18" y="37"/>
                        </a:lnTo>
                        <a:lnTo>
                          <a:pt x="25" y="34"/>
                        </a:lnTo>
                        <a:lnTo>
                          <a:pt x="27" y="32"/>
                        </a:lnTo>
                        <a:lnTo>
                          <a:pt x="28" y="29"/>
                        </a:lnTo>
                        <a:lnTo>
                          <a:pt x="30" y="25"/>
                        </a:lnTo>
                        <a:lnTo>
                          <a:pt x="33" y="20"/>
                        </a:lnTo>
                        <a:lnTo>
                          <a:pt x="36" y="15"/>
                        </a:lnTo>
                        <a:lnTo>
                          <a:pt x="38" y="11"/>
                        </a:lnTo>
                        <a:lnTo>
                          <a:pt x="39" y="9"/>
                        </a:lnTo>
                        <a:lnTo>
                          <a:pt x="38" y="6"/>
                        </a:lnTo>
                        <a:lnTo>
                          <a:pt x="35" y="1"/>
                        </a:lnTo>
                        <a:lnTo>
                          <a:pt x="33" y="0"/>
                        </a:lnTo>
                        <a:lnTo>
                          <a:pt x="29" y="0"/>
                        </a:lnTo>
                        <a:lnTo>
                          <a:pt x="21" y="2"/>
                        </a:lnTo>
                        <a:lnTo>
                          <a:pt x="17" y="3"/>
                        </a:lnTo>
                        <a:lnTo>
                          <a:pt x="12" y="4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7" name="Freeform 412">
                    <a:extLst>
                      <a:ext uri="{FF2B5EF4-FFF2-40B4-BE49-F238E27FC236}">
                        <a16:creationId xmlns:a16="http://schemas.microsoft.com/office/drawing/2014/main" id="{C368EA54-1EA5-1F41-B24C-B794FF6193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98992" y="2173542"/>
                    <a:ext cx="260493" cy="203176"/>
                  </a:xfrm>
                  <a:custGeom>
                    <a:avLst/>
                    <a:gdLst>
                      <a:gd name="T0" fmla="*/ 126 w 152"/>
                      <a:gd name="T1" fmla="*/ 10 h 120"/>
                      <a:gd name="T2" fmla="*/ 89 w 152"/>
                      <a:gd name="T3" fmla="*/ 6 h 120"/>
                      <a:gd name="T4" fmla="*/ 87 w 152"/>
                      <a:gd name="T5" fmla="*/ 8 h 120"/>
                      <a:gd name="T6" fmla="*/ 84 w 152"/>
                      <a:gd name="T7" fmla="*/ 12 h 120"/>
                      <a:gd name="T8" fmla="*/ 81 w 152"/>
                      <a:gd name="T9" fmla="*/ 13 h 120"/>
                      <a:gd name="T10" fmla="*/ 69 w 152"/>
                      <a:gd name="T11" fmla="*/ 13 h 120"/>
                      <a:gd name="T12" fmla="*/ 58 w 152"/>
                      <a:gd name="T13" fmla="*/ 9 h 120"/>
                      <a:gd name="T14" fmla="*/ 57 w 152"/>
                      <a:gd name="T15" fmla="*/ 8 h 120"/>
                      <a:gd name="T16" fmla="*/ 56 w 152"/>
                      <a:gd name="T17" fmla="*/ 2 h 120"/>
                      <a:gd name="T18" fmla="*/ 54 w 152"/>
                      <a:gd name="T19" fmla="*/ 0 h 120"/>
                      <a:gd name="T20" fmla="*/ 48 w 152"/>
                      <a:gd name="T21" fmla="*/ 1 h 120"/>
                      <a:gd name="T22" fmla="*/ 31 w 152"/>
                      <a:gd name="T23" fmla="*/ 8 h 120"/>
                      <a:gd name="T24" fmla="*/ 21 w 152"/>
                      <a:gd name="T25" fmla="*/ 12 h 120"/>
                      <a:gd name="T26" fmla="*/ 7 w 152"/>
                      <a:gd name="T27" fmla="*/ 24 h 120"/>
                      <a:gd name="T28" fmla="*/ 2 w 152"/>
                      <a:gd name="T29" fmla="*/ 32 h 120"/>
                      <a:gd name="T30" fmla="*/ 2 w 152"/>
                      <a:gd name="T31" fmla="*/ 45 h 120"/>
                      <a:gd name="T32" fmla="*/ 7 w 152"/>
                      <a:gd name="T33" fmla="*/ 68 h 120"/>
                      <a:gd name="T34" fmla="*/ 30 w 152"/>
                      <a:gd name="T35" fmla="*/ 86 h 120"/>
                      <a:gd name="T36" fmla="*/ 38 w 152"/>
                      <a:gd name="T37" fmla="*/ 96 h 120"/>
                      <a:gd name="T38" fmla="*/ 50 w 152"/>
                      <a:gd name="T39" fmla="*/ 91 h 120"/>
                      <a:gd name="T40" fmla="*/ 62 w 152"/>
                      <a:gd name="T41" fmla="*/ 98 h 120"/>
                      <a:gd name="T42" fmla="*/ 75 w 152"/>
                      <a:gd name="T43" fmla="*/ 106 h 120"/>
                      <a:gd name="T44" fmla="*/ 99 w 152"/>
                      <a:gd name="T45" fmla="*/ 112 h 120"/>
                      <a:gd name="T46" fmla="*/ 117 w 152"/>
                      <a:gd name="T47" fmla="*/ 113 h 120"/>
                      <a:gd name="T48" fmla="*/ 138 w 152"/>
                      <a:gd name="T49" fmla="*/ 120 h 120"/>
                      <a:gd name="T50" fmla="*/ 147 w 152"/>
                      <a:gd name="T51" fmla="*/ 95 h 120"/>
                      <a:gd name="T52" fmla="*/ 148 w 152"/>
                      <a:gd name="T53" fmla="*/ 85 h 120"/>
                      <a:gd name="T54" fmla="*/ 148 w 152"/>
                      <a:gd name="T55" fmla="*/ 69 h 120"/>
                      <a:gd name="T56" fmla="*/ 152 w 152"/>
                      <a:gd name="T57" fmla="*/ 49 h 120"/>
                      <a:gd name="T58" fmla="*/ 148 w 152"/>
                      <a:gd name="T59" fmla="*/ 32 h 120"/>
                      <a:gd name="T60" fmla="*/ 144 w 152"/>
                      <a:gd name="T61" fmla="*/ 17 h 120"/>
                      <a:gd name="T62" fmla="*/ 136 w 152"/>
                      <a:gd name="T63" fmla="*/ 9 h 12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52" h="120">
                        <a:moveTo>
                          <a:pt x="136" y="9"/>
                        </a:moveTo>
                        <a:lnTo>
                          <a:pt x="126" y="10"/>
                        </a:lnTo>
                        <a:lnTo>
                          <a:pt x="102" y="7"/>
                        </a:lnTo>
                        <a:lnTo>
                          <a:pt x="89" y="6"/>
                        </a:lnTo>
                        <a:lnTo>
                          <a:pt x="87" y="8"/>
                        </a:lnTo>
                        <a:lnTo>
                          <a:pt x="86" y="10"/>
                        </a:lnTo>
                        <a:lnTo>
                          <a:pt x="84" y="12"/>
                        </a:lnTo>
                        <a:lnTo>
                          <a:pt x="81" y="13"/>
                        </a:lnTo>
                        <a:lnTo>
                          <a:pt x="77" y="15"/>
                        </a:lnTo>
                        <a:lnTo>
                          <a:pt x="69" y="13"/>
                        </a:lnTo>
                        <a:lnTo>
                          <a:pt x="63" y="12"/>
                        </a:lnTo>
                        <a:lnTo>
                          <a:pt x="58" y="9"/>
                        </a:lnTo>
                        <a:lnTo>
                          <a:pt x="57" y="8"/>
                        </a:lnTo>
                        <a:lnTo>
                          <a:pt x="56" y="6"/>
                        </a:lnTo>
                        <a:lnTo>
                          <a:pt x="56" y="2"/>
                        </a:lnTo>
                        <a:lnTo>
                          <a:pt x="55" y="0"/>
                        </a:lnTo>
                        <a:lnTo>
                          <a:pt x="54" y="0"/>
                        </a:lnTo>
                        <a:lnTo>
                          <a:pt x="52" y="0"/>
                        </a:lnTo>
                        <a:lnTo>
                          <a:pt x="48" y="1"/>
                        </a:lnTo>
                        <a:lnTo>
                          <a:pt x="31" y="8"/>
                        </a:lnTo>
                        <a:lnTo>
                          <a:pt x="21" y="12"/>
                        </a:lnTo>
                        <a:lnTo>
                          <a:pt x="12" y="19"/>
                        </a:lnTo>
                        <a:lnTo>
                          <a:pt x="7" y="24"/>
                        </a:lnTo>
                        <a:lnTo>
                          <a:pt x="1" y="27"/>
                        </a:lnTo>
                        <a:lnTo>
                          <a:pt x="2" y="32"/>
                        </a:lnTo>
                        <a:lnTo>
                          <a:pt x="0" y="37"/>
                        </a:lnTo>
                        <a:lnTo>
                          <a:pt x="2" y="45"/>
                        </a:lnTo>
                        <a:lnTo>
                          <a:pt x="0" y="58"/>
                        </a:lnTo>
                        <a:lnTo>
                          <a:pt x="7" y="68"/>
                        </a:lnTo>
                        <a:lnTo>
                          <a:pt x="8" y="80"/>
                        </a:lnTo>
                        <a:lnTo>
                          <a:pt x="30" y="86"/>
                        </a:lnTo>
                        <a:lnTo>
                          <a:pt x="30" y="95"/>
                        </a:lnTo>
                        <a:lnTo>
                          <a:pt x="38" y="96"/>
                        </a:lnTo>
                        <a:lnTo>
                          <a:pt x="40" y="89"/>
                        </a:lnTo>
                        <a:lnTo>
                          <a:pt x="50" y="91"/>
                        </a:lnTo>
                        <a:lnTo>
                          <a:pt x="54" y="95"/>
                        </a:lnTo>
                        <a:lnTo>
                          <a:pt x="62" y="98"/>
                        </a:lnTo>
                        <a:lnTo>
                          <a:pt x="67" y="110"/>
                        </a:lnTo>
                        <a:lnTo>
                          <a:pt x="75" y="106"/>
                        </a:lnTo>
                        <a:lnTo>
                          <a:pt x="86" y="117"/>
                        </a:lnTo>
                        <a:lnTo>
                          <a:pt x="99" y="112"/>
                        </a:lnTo>
                        <a:lnTo>
                          <a:pt x="111" y="117"/>
                        </a:lnTo>
                        <a:lnTo>
                          <a:pt x="117" y="113"/>
                        </a:lnTo>
                        <a:lnTo>
                          <a:pt x="130" y="117"/>
                        </a:lnTo>
                        <a:lnTo>
                          <a:pt x="138" y="120"/>
                        </a:lnTo>
                        <a:lnTo>
                          <a:pt x="136" y="109"/>
                        </a:lnTo>
                        <a:lnTo>
                          <a:pt x="147" y="95"/>
                        </a:lnTo>
                        <a:lnTo>
                          <a:pt x="152" y="92"/>
                        </a:lnTo>
                        <a:lnTo>
                          <a:pt x="148" y="85"/>
                        </a:lnTo>
                        <a:lnTo>
                          <a:pt x="147" y="71"/>
                        </a:lnTo>
                        <a:lnTo>
                          <a:pt x="148" y="69"/>
                        </a:lnTo>
                        <a:lnTo>
                          <a:pt x="145" y="56"/>
                        </a:lnTo>
                        <a:lnTo>
                          <a:pt x="152" y="49"/>
                        </a:lnTo>
                        <a:lnTo>
                          <a:pt x="152" y="39"/>
                        </a:lnTo>
                        <a:lnTo>
                          <a:pt x="148" y="32"/>
                        </a:lnTo>
                        <a:lnTo>
                          <a:pt x="148" y="26"/>
                        </a:lnTo>
                        <a:lnTo>
                          <a:pt x="144" y="17"/>
                        </a:lnTo>
                        <a:lnTo>
                          <a:pt x="138" y="11"/>
                        </a:lnTo>
                        <a:lnTo>
                          <a:pt x="136" y="9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alpha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55" name="Freeform 846">
                  <a:extLst>
                    <a:ext uri="{FF2B5EF4-FFF2-40B4-BE49-F238E27FC236}">
                      <a16:creationId xmlns:a16="http://schemas.microsoft.com/office/drawing/2014/main" id="{A3B35CC8-E91A-3C44-B8D5-09D0BEA58F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0756" y="5668165"/>
                  <a:ext cx="125105" cy="118519"/>
                </a:xfrm>
                <a:custGeom>
                  <a:avLst/>
                  <a:gdLst>
                    <a:gd name="T0" fmla="*/ 35 w 73"/>
                    <a:gd name="T1" fmla="*/ 9 h 70"/>
                    <a:gd name="T2" fmla="*/ 17 w 73"/>
                    <a:gd name="T3" fmla="*/ 2 h 70"/>
                    <a:gd name="T4" fmla="*/ 12 w 73"/>
                    <a:gd name="T5" fmla="*/ 2 h 70"/>
                    <a:gd name="T6" fmla="*/ 7 w 73"/>
                    <a:gd name="T7" fmla="*/ 6 h 70"/>
                    <a:gd name="T8" fmla="*/ 4 w 73"/>
                    <a:gd name="T9" fmla="*/ 13 h 70"/>
                    <a:gd name="T10" fmla="*/ 5 w 73"/>
                    <a:gd name="T11" fmla="*/ 23 h 70"/>
                    <a:gd name="T12" fmla="*/ 7 w 73"/>
                    <a:gd name="T13" fmla="*/ 29 h 70"/>
                    <a:gd name="T14" fmla="*/ 8 w 73"/>
                    <a:gd name="T15" fmla="*/ 35 h 70"/>
                    <a:gd name="T16" fmla="*/ 3 w 73"/>
                    <a:gd name="T17" fmla="*/ 34 h 70"/>
                    <a:gd name="T18" fmla="*/ 2 w 73"/>
                    <a:gd name="T19" fmla="*/ 33 h 70"/>
                    <a:gd name="T20" fmla="*/ 0 w 73"/>
                    <a:gd name="T21" fmla="*/ 37 h 70"/>
                    <a:gd name="T22" fmla="*/ 3 w 73"/>
                    <a:gd name="T23" fmla="*/ 49 h 70"/>
                    <a:gd name="T24" fmla="*/ 3 w 73"/>
                    <a:gd name="T25" fmla="*/ 61 h 70"/>
                    <a:gd name="T26" fmla="*/ 4 w 73"/>
                    <a:gd name="T27" fmla="*/ 67 h 70"/>
                    <a:gd name="T28" fmla="*/ 8 w 73"/>
                    <a:gd name="T29" fmla="*/ 69 h 70"/>
                    <a:gd name="T30" fmla="*/ 12 w 73"/>
                    <a:gd name="T31" fmla="*/ 70 h 70"/>
                    <a:gd name="T32" fmla="*/ 16 w 73"/>
                    <a:gd name="T33" fmla="*/ 67 h 70"/>
                    <a:gd name="T34" fmla="*/ 20 w 73"/>
                    <a:gd name="T35" fmla="*/ 62 h 70"/>
                    <a:gd name="T36" fmla="*/ 22 w 73"/>
                    <a:gd name="T37" fmla="*/ 61 h 70"/>
                    <a:gd name="T38" fmla="*/ 32 w 73"/>
                    <a:gd name="T39" fmla="*/ 60 h 70"/>
                    <a:gd name="T40" fmla="*/ 34 w 73"/>
                    <a:gd name="T41" fmla="*/ 59 h 70"/>
                    <a:gd name="T42" fmla="*/ 40 w 73"/>
                    <a:gd name="T43" fmla="*/ 59 h 70"/>
                    <a:gd name="T44" fmla="*/ 43 w 73"/>
                    <a:gd name="T45" fmla="*/ 58 h 70"/>
                    <a:gd name="T46" fmla="*/ 44 w 73"/>
                    <a:gd name="T47" fmla="*/ 57 h 70"/>
                    <a:gd name="T48" fmla="*/ 45 w 73"/>
                    <a:gd name="T49" fmla="*/ 49 h 70"/>
                    <a:gd name="T50" fmla="*/ 50 w 73"/>
                    <a:gd name="T51" fmla="*/ 41 h 70"/>
                    <a:gd name="T52" fmla="*/ 61 w 73"/>
                    <a:gd name="T53" fmla="*/ 34 h 70"/>
                    <a:gd name="T54" fmla="*/ 68 w 73"/>
                    <a:gd name="T55" fmla="*/ 26 h 70"/>
                    <a:gd name="T56" fmla="*/ 69 w 73"/>
                    <a:gd name="T57" fmla="*/ 23 h 70"/>
                    <a:gd name="T58" fmla="*/ 73 w 73"/>
                    <a:gd name="T59" fmla="*/ 11 h 70"/>
                    <a:gd name="T60" fmla="*/ 66 w 73"/>
                    <a:gd name="T61" fmla="*/ 9 h 70"/>
                    <a:gd name="T62" fmla="*/ 59 w 73"/>
                    <a:gd name="T63" fmla="*/ 11 h 70"/>
                    <a:gd name="T64" fmla="*/ 44 w 73"/>
                    <a:gd name="T65" fmla="*/ 13 h 70"/>
                    <a:gd name="T66" fmla="*/ 35 w 73"/>
                    <a:gd name="T67" fmla="*/ 9 h 7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3" h="70">
                      <a:moveTo>
                        <a:pt x="35" y="9"/>
                      </a:moveTo>
                      <a:lnTo>
                        <a:pt x="35" y="9"/>
                      </a:lnTo>
                      <a:lnTo>
                        <a:pt x="25" y="5"/>
                      </a:lnTo>
                      <a:lnTo>
                        <a:pt x="17" y="2"/>
                      </a:lnTo>
                      <a:lnTo>
                        <a:pt x="15" y="0"/>
                      </a:lnTo>
                      <a:lnTo>
                        <a:pt x="12" y="2"/>
                      </a:lnTo>
                      <a:lnTo>
                        <a:pt x="9" y="3"/>
                      </a:lnTo>
                      <a:lnTo>
                        <a:pt x="7" y="6"/>
                      </a:lnTo>
                      <a:lnTo>
                        <a:pt x="4" y="13"/>
                      </a:lnTo>
                      <a:lnTo>
                        <a:pt x="4" y="18"/>
                      </a:lnTo>
                      <a:lnTo>
                        <a:pt x="5" y="23"/>
                      </a:lnTo>
                      <a:lnTo>
                        <a:pt x="7" y="29"/>
                      </a:lnTo>
                      <a:lnTo>
                        <a:pt x="8" y="33"/>
                      </a:lnTo>
                      <a:lnTo>
                        <a:pt x="8" y="35"/>
                      </a:lnTo>
                      <a:lnTo>
                        <a:pt x="6" y="36"/>
                      </a:lnTo>
                      <a:lnTo>
                        <a:pt x="3" y="34"/>
                      </a:lnTo>
                      <a:lnTo>
                        <a:pt x="2" y="33"/>
                      </a:lnTo>
                      <a:lnTo>
                        <a:pt x="0" y="34"/>
                      </a:lnTo>
                      <a:lnTo>
                        <a:pt x="0" y="37"/>
                      </a:lnTo>
                      <a:lnTo>
                        <a:pt x="3" y="49"/>
                      </a:lnTo>
                      <a:lnTo>
                        <a:pt x="3" y="55"/>
                      </a:lnTo>
                      <a:lnTo>
                        <a:pt x="3" y="61"/>
                      </a:lnTo>
                      <a:lnTo>
                        <a:pt x="3" y="64"/>
                      </a:lnTo>
                      <a:lnTo>
                        <a:pt x="4" y="67"/>
                      </a:lnTo>
                      <a:lnTo>
                        <a:pt x="6" y="68"/>
                      </a:lnTo>
                      <a:lnTo>
                        <a:pt x="8" y="69"/>
                      </a:lnTo>
                      <a:lnTo>
                        <a:pt x="12" y="70"/>
                      </a:lnTo>
                      <a:lnTo>
                        <a:pt x="14" y="69"/>
                      </a:lnTo>
                      <a:lnTo>
                        <a:pt x="16" y="67"/>
                      </a:lnTo>
                      <a:lnTo>
                        <a:pt x="18" y="63"/>
                      </a:lnTo>
                      <a:lnTo>
                        <a:pt x="20" y="62"/>
                      </a:lnTo>
                      <a:lnTo>
                        <a:pt x="22" y="61"/>
                      </a:lnTo>
                      <a:lnTo>
                        <a:pt x="29" y="61"/>
                      </a:lnTo>
                      <a:lnTo>
                        <a:pt x="32" y="60"/>
                      </a:lnTo>
                      <a:lnTo>
                        <a:pt x="34" y="59"/>
                      </a:lnTo>
                      <a:lnTo>
                        <a:pt x="36" y="58"/>
                      </a:lnTo>
                      <a:lnTo>
                        <a:pt x="40" y="59"/>
                      </a:lnTo>
                      <a:lnTo>
                        <a:pt x="42" y="59"/>
                      </a:lnTo>
                      <a:lnTo>
                        <a:pt x="43" y="58"/>
                      </a:lnTo>
                      <a:lnTo>
                        <a:pt x="44" y="57"/>
                      </a:lnTo>
                      <a:lnTo>
                        <a:pt x="45" y="52"/>
                      </a:lnTo>
                      <a:lnTo>
                        <a:pt x="45" y="49"/>
                      </a:lnTo>
                      <a:lnTo>
                        <a:pt x="46" y="45"/>
                      </a:lnTo>
                      <a:lnTo>
                        <a:pt x="50" y="41"/>
                      </a:lnTo>
                      <a:lnTo>
                        <a:pt x="61" y="34"/>
                      </a:lnTo>
                      <a:lnTo>
                        <a:pt x="66" y="30"/>
                      </a:lnTo>
                      <a:lnTo>
                        <a:pt x="68" y="26"/>
                      </a:lnTo>
                      <a:lnTo>
                        <a:pt x="69" y="23"/>
                      </a:lnTo>
                      <a:lnTo>
                        <a:pt x="73" y="12"/>
                      </a:lnTo>
                      <a:lnTo>
                        <a:pt x="73" y="11"/>
                      </a:lnTo>
                      <a:lnTo>
                        <a:pt x="72" y="9"/>
                      </a:lnTo>
                      <a:lnTo>
                        <a:pt x="66" y="9"/>
                      </a:lnTo>
                      <a:lnTo>
                        <a:pt x="59" y="11"/>
                      </a:lnTo>
                      <a:lnTo>
                        <a:pt x="52" y="13"/>
                      </a:lnTo>
                      <a:lnTo>
                        <a:pt x="44" y="13"/>
                      </a:lnTo>
                      <a:lnTo>
                        <a:pt x="40" y="12"/>
                      </a:lnTo>
                      <a:lnTo>
                        <a:pt x="35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28" name="Gruppe 127">
            <a:extLst>
              <a:ext uri="{FF2B5EF4-FFF2-40B4-BE49-F238E27FC236}">
                <a16:creationId xmlns:a16="http://schemas.microsoft.com/office/drawing/2014/main" id="{16F0FC2A-5009-E94F-B808-6C5B70DFCCC9}"/>
              </a:ext>
            </a:extLst>
          </p:cNvPr>
          <p:cNvGrpSpPr/>
          <p:nvPr/>
        </p:nvGrpSpPr>
        <p:grpSpPr>
          <a:xfrm>
            <a:off x="2699139" y="1100098"/>
            <a:ext cx="6776253" cy="2702236"/>
            <a:chOff x="2699139" y="1100098"/>
            <a:chExt cx="6776253" cy="2702236"/>
          </a:xfrm>
          <a:pattFill prst="wdUpDiag">
            <a:fgClr>
              <a:srgbClr val="007C36"/>
            </a:fgClr>
            <a:bgClr>
              <a:srgbClr val="FFA301"/>
            </a:bgClr>
          </a:pattFill>
        </p:grpSpPr>
        <p:sp>
          <p:nvSpPr>
            <p:cNvPr id="129" name="Freeform 158">
              <a:extLst>
                <a:ext uri="{FF2B5EF4-FFF2-40B4-BE49-F238E27FC236}">
                  <a16:creationId xmlns:a16="http://schemas.microsoft.com/office/drawing/2014/main" id="{98D7D5D9-AD18-A143-BD34-10E9DEC6F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593" y="2231110"/>
              <a:ext cx="186801" cy="171006"/>
            </a:xfrm>
            <a:custGeom>
              <a:avLst/>
              <a:gdLst>
                <a:gd name="T0" fmla="*/ 43 w 109"/>
                <a:gd name="T1" fmla="*/ 30 h 101"/>
                <a:gd name="T2" fmla="*/ 35 w 109"/>
                <a:gd name="T3" fmla="*/ 43 h 101"/>
                <a:gd name="T4" fmla="*/ 26 w 109"/>
                <a:gd name="T5" fmla="*/ 48 h 101"/>
                <a:gd name="T6" fmla="*/ 20 w 109"/>
                <a:gd name="T7" fmla="*/ 53 h 101"/>
                <a:gd name="T8" fmla="*/ 11 w 109"/>
                <a:gd name="T9" fmla="*/ 57 h 101"/>
                <a:gd name="T10" fmla="*/ 7 w 109"/>
                <a:gd name="T11" fmla="*/ 61 h 101"/>
                <a:gd name="T12" fmla="*/ 8 w 109"/>
                <a:gd name="T13" fmla="*/ 67 h 101"/>
                <a:gd name="T14" fmla="*/ 4 w 109"/>
                <a:gd name="T15" fmla="*/ 72 h 101"/>
                <a:gd name="T16" fmla="*/ 1 w 109"/>
                <a:gd name="T17" fmla="*/ 80 h 101"/>
                <a:gd name="T18" fmla="*/ 7 w 109"/>
                <a:gd name="T19" fmla="*/ 83 h 101"/>
                <a:gd name="T20" fmla="*/ 36 w 109"/>
                <a:gd name="T21" fmla="*/ 85 h 101"/>
                <a:gd name="T22" fmla="*/ 53 w 109"/>
                <a:gd name="T23" fmla="*/ 84 h 101"/>
                <a:gd name="T24" fmla="*/ 58 w 109"/>
                <a:gd name="T25" fmla="*/ 87 h 101"/>
                <a:gd name="T26" fmla="*/ 55 w 109"/>
                <a:gd name="T27" fmla="*/ 92 h 101"/>
                <a:gd name="T28" fmla="*/ 52 w 109"/>
                <a:gd name="T29" fmla="*/ 94 h 101"/>
                <a:gd name="T30" fmla="*/ 53 w 109"/>
                <a:gd name="T31" fmla="*/ 98 h 101"/>
                <a:gd name="T32" fmla="*/ 62 w 109"/>
                <a:gd name="T33" fmla="*/ 95 h 101"/>
                <a:gd name="T34" fmla="*/ 79 w 109"/>
                <a:gd name="T35" fmla="*/ 80 h 101"/>
                <a:gd name="T36" fmla="*/ 83 w 109"/>
                <a:gd name="T37" fmla="*/ 80 h 101"/>
                <a:gd name="T38" fmla="*/ 76 w 109"/>
                <a:gd name="T39" fmla="*/ 94 h 101"/>
                <a:gd name="T40" fmla="*/ 78 w 109"/>
                <a:gd name="T41" fmla="*/ 96 h 101"/>
                <a:gd name="T42" fmla="*/ 82 w 109"/>
                <a:gd name="T43" fmla="*/ 93 h 101"/>
                <a:gd name="T44" fmla="*/ 89 w 109"/>
                <a:gd name="T45" fmla="*/ 88 h 101"/>
                <a:gd name="T46" fmla="*/ 91 w 109"/>
                <a:gd name="T47" fmla="*/ 92 h 101"/>
                <a:gd name="T48" fmla="*/ 91 w 109"/>
                <a:gd name="T49" fmla="*/ 99 h 101"/>
                <a:gd name="T50" fmla="*/ 99 w 109"/>
                <a:gd name="T51" fmla="*/ 101 h 101"/>
                <a:gd name="T52" fmla="*/ 104 w 109"/>
                <a:gd name="T53" fmla="*/ 92 h 101"/>
                <a:gd name="T54" fmla="*/ 109 w 109"/>
                <a:gd name="T55" fmla="*/ 74 h 101"/>
                <a:gd name="T56" fmla="*/ 108 w 109"/>
                <a:gd name="T57" fmla="*/ 70 h 101"/>
                <a:gd name="T58" fmla="*/ 101 w 109"/>
                <a:gd name="T59" fmla="*/ 75 h 101"/>
                <a:gd name="T60" fmla="*/ 92 w 109"/>
                <a:gd name="T61" fmla="*/ 80 h 101"/>
                <a:gd name="T62" fmla="*/ 92 w 109"/>
                <a:gd name="T63" fmla="*/ 77 h 101"/>
                <a:gd name="T64" fmla="*/ 98 w 109"/>
                <a:gd name="T65" fmla="*/ 64 h 101"/>
                <a:gd name="T66" fmla="*/ 97 w 109"/>
                <a:gd name="T67" fmla="*/ 61 h 101"/>
                <a:gd name="T68" fmla="*/ 89 w 109"/>
                <a:gd name="T69" fmla="*/ 62 h 101"/>
                <a:gd name="T70" fmla="*/ 88 w 109"/>
                <a:gd name="T71" fmla="*/ 61 h 101"/>
                <a:gd name="T72" fmla="*/ 89 w 109"/>
                <a:gd name="T73" fmla="*/ 49 h 101"/>
                <a:gd name="T74" fmla="*/ 82 w 109"/>
                <a:gd name="T75" fmla="*/ 50 h 101"/>
                <a:gd name="T76" fmla="*/ 74 w 109"/>
                <a:gd name="T77" fmla="*/ 49 h 101"/>
                <a:gd name="T78" fmla="*/ 76 w 109"/>
                <a:gd name="T79" fmla="*/ 43 h 101"/>
                <a:gd name="T80" fmla="*/ 80 w 109"/>
                <a:gd name="T81" fmla="*/ 37 h 101"/>
                <a:gd name="T82" fmla="*/ 73 w 109"/>
                <a:gd name="T83" fmla="*/ 32 h 101"/>
                <a:gd name="T84" fmla="*/ 65 w 109"/>
                <a:gd name="T85" fmla="*/ 37 h 101"/>
                <a:gd name="T86" fmla="*/ 58 w 109"/>
                <a:gd name="T87" fmla="*/ 43 h 101"/>
                <a:gd name="T88" fmla="*/ 53 w 109"/>
                <a:gd name="T89" fmla="*/ 42 h 101"/>
                <a:gd name="T90" fmla="*/ 55 w 109"/>
                <a:gd name="T91" fmla="*/ 34 h 101"/>
                <a:gd name="T92" fmla="*/ 71 w 109"/>
                <a:gd name="T93" fmla="*/ 22 h 101"/>
                <a:gd name="T94" fmla="*/ 81 w 109"/>
                <a:gd name="T95" fmla="*/ 15 h 101"/>
                <a:gd name="T96" fmla="*/ 92 w 109"/>
                <a:gd name="T97" fmla="*/ 7 h 101"/>
                <a:gd name="T98" fmla="*/ 92 w 109"/>
                <a:gd name="T99" fmla="*/ 2 h 101"/>
                <a:gd name="T100" fmla="*/ 84 w 109"/>
                <a:gd name="T101" fmla="*/ 2 h 101"/>
                <a:gd name="T102" fmla="*/ 52 w 109"/>
                <a:gd name="T103" fmla="*/ 19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09" h="101">
                  <a:moveTo>
                    <a:pt x="45" y="24"/>
                  </a:moveTo>
                  <a:lnTo>
                    <a:pt x="45" y="24"/>
                  </a:lnTo>
                  <a:lnTo>
                    <a:pt x="43" y="30"/>
                  </a:lnTo>
                  <a:lnTo>
                    <a:pt x="39" y="35"/>
                  </a:lnTo>
                  <a:lnTo>
                    <a:pt x="36" y="42"/>
                  </a:lnTo>
                  <a:lnTo>
                    <a:pt x="35" y="43"/>
                  </a:lnTo>
                  <a:lnTo>
                    <a:pt x="33" y="46"/>
                  </a:lnTo>
                  <a:lnTo>
                    <a:pt x="26" y="48"/>
                  </a:lnTo>
                  <a:lnTo>
                    <a:pt x="23" y="50"/>
                  </a:lnTo>
                  <a:lnTo>
                    <a:pt x="20" y="53"/>
                  </a:lnTo>
                  <a:lnTo>
                    <a:pt x="18" y="55"/>
                  </a:lnTo>
                  <a:lnTo>
                    <a:pt x="16" y="56"/>
                  </a:lnTo>
                  <a:lnTo>
                    <a:pt x="11" y="57"/>
                  </a:lnTo>
                  <a:lnTo>
                    <a:pt x="8" y="58"/>
                  </a:lnTo>
                  <a:lnTo>
                    <a:pt x="7" y="59"/>
                  </a:lnTo>
                  <a:lnTo>
                    <a:pt x="7" y="61"/>
                  </a:lnTo>
                  <a:lnTo>
                    <a:pt x="8" y="64"/>
                  </a:lnTo>
                  <a:lnTo>
                    <a:pt x="8" y="67"/>
                  </a:lnTo>
                  <a:lnTo>
                    <a:pt x="6" y="70"/>
                  </a:lnTo>
                  <a:lnTo>
                    <a:pt x="4" y="72"/>
                  </a:lnTo>
                  <a:lnTo>
                    <a:pt x="1" y="76"/>
                  </a:lnTo>
                  <a:lnTo>
                    <a:pt x="0" y="79"/>
                  </a:lnTo>
                  <a:lnTo>
                    <a:pt x="1" y="80"/>
                  </a:lnTo>
                  <a:lnTo>
                    <a:pt x="2" y="81"/>
                  </a:lnTo>
                  <a:lnTo>
                    <a:pt x="7" y="83"/>
                  </a:lnTo>
                  <a:lnTo>
                    <a:pt x="23" y="85"/>
                  </a:lnTo>
                  <a:lnTo>
                    <a:pt x="29" y="86"/>
                  </a:lnTo>
                  <a:lnTo>
                    <a:pt x="36" y="85"/>
                  </a:lnTo>
                  <a:lnTo>
                    <a:pt x="45" y="84"/>
                  </a:lnTo>
                  <a:lnTo>
                    <a:pt x="53" y="84"/>
                  </a:lnTo>
                  <a:lnTo>
                    <a:pt x="56" y="85"/>
                  </a:lnTo>
                  <a:lnTo>
                    <a:pt x="58" y="87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5" y="92"/>
                  </a:lnTo>
                  <a:lnTo>
                    <a:pt x="53" y="93"/>
                  </a:lnTo>
                  <a:lnTo>
                    <a:pt x="52" y="94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98"/>
                  </a:lnTo>
                  <a:lnTo>
                    <a:pt x="55" y="98"/>
                  </a:lnTo>
                  <a:lnTo>
                    <a:pt x="58" y="97"/>
                  </a:lnTo>
                  <a:lnTo>
                    <a:pt x="62" y="95"/>
                  </a:lnTo>
                  <a:lnTo>
                    <a:pt x="74" y="84"/>
                  </a:lnTo>
                  <a:lnTo>
                    <a:pt x="79" y="80"/>
                  </a:lnTo>
                  <a:lnTo>
                    <a:pt x="82" y="80"/>
                  </a:lnTo>
                  <a:lnTo>
                    <a:pt x="83" y="80"/>
                  </a:lnTo>
                  <a:lnTo>
                    <a:pt x="82" y="83"/>
                  </a:lnTo>
                  <a:lnTo>
                    <a:pt x="80" y="88"/>
                  </a:lnTo>
                  <a:lnTo>
                    <a:pt x="76" y="94"/>
                  </a:lnTo>
                  <a:lnTo>
                    <a:pt x="76" y="96"/>
                  </a:lnTo>
                  <a:lnTo>
                    <a:pt x="78" y="96"/>
                  </a:lnTo>
                  <a:lnTo>
                    <a:pt x="79" y="96"/>
                  </a:lnTo>
                  <a:lnTo>
                    <a:pt x="80" y="95"/>
                  </a:lnTo>
                  <a:lnTo>
                    <a:pt x="82" y="93"/>
                  </a:lnTo>
                  <a:lnTo>
                    <a:pt x="85" y="89"/>
                  </a:lnTo>
                  <a:lnTo>
                    <a:pt x="87" y="88"/>
                  </a:lnTo>
                  <a:lnTo>
                    <a:pt x="89" y="88"/>
                  </a:lnTo>
                  <a:lnTo>
                    <a:pt x="91" y="89"/>
                  </a:lnTo>
                  <a:lnTo>
                    <a:pt x="91" y="92"/>
                  </a:lnTo>
                  <a:lnTo>
                    <a:pt x="91" y="95"/>
                  </a:lnTo>
                  <a:lnTo>
                    <a:pt x="91" y="98"/>
                  </a:lnTo>
                  <a:lnTo>
                    <a:pt x="91" y="99"/>
                  </a:lnTo>
                  <a:lnTo>
                    <a:pt x="93" y="101"/>
                  </a:lnTo>
                  <a:lnTo>
                    <a:pt x="99" y="101"/>
                  </a:lnTo>
                  <a:lnTo>
                    <a:pt x="102" y="99"/>
                  </a:lnTo>
                  <a:lnTo>
                    <a:pt x="103" y="96"/>
                  </a:lnTo>
                  <a:lnTo>
                    <a:pt x="104" y="92"/>
                  </a:lnTo>
                  <a:lnTo>
                    <a:pt x="108" y="80"/>
                  </a:lnTo>
                  <a:lnTo>
                    <a:pt x="109" y="74"/>
                  </a:lnTo>
                  <a:lnTo>
                    <a:pt x="109" y="71"/>
                  </a:lnTo>
                  <a:lnTo>
                    <a:pt x="108" y="70"/>
                  </a:lnTo>
                  <a:lnTo>
                    <a:pt x="107" y="70"/>
                  </a:lnTo>
                  <a:lnTo>
                    <a:pt x="104" y="71"/>
                  </a:lnTo>
                  <a:lnTo>
                    <a:pt x="101" y="75"/>
                  </a:lnTo>
                  <a:lnTo>
                    <a:pt x="97" y="79"/>
                  </a:lnTo>
                  <a:lnTo>
                    <a:pt x="94" y="80"/>
                  </a:lnTo>
                  <a:lnTo>
                    <a:pt x="92" y="80"/>
                  </a:lnTo>
                  <a:lnTo>
                    <a:pt x="91" y="79"/>
                  </a:lnTo>
                  <a:lnTo>
                    <a:pt x="92" y="77"/>
                  </a:lnTo>
                  <a:lnTo>
                    <a:pt x="94" y="71"/>
                  </a:lnTo>
                  <a:lnTo>
                    <a:pt x="98" y="66"/>
                  </a:lnTo>
                  <a:lnTo>
                    <a:pt x="98" y="64"/>
                  </a:lnTo>
                  <a:lnTo>
                    <a:pt x="98" y="62"/>
                  </a:lnTo>
                  <a:lnTo>
                    <a:pt x="97" y="61"/>
                  </a:lnTo>
                  <a:lnTo>
                    <a:pt x="96" y="61"/>
                  </a:lnTo>
                  <a:lnTo>
                    <a:pt x="92" y="62"/>
                  </a:lnTo>
                  <a:lnTo>
                    <a:pt x="89" y="62"/>
                  </a:lnTo>
                  <a:lnTo>
                    <a:pt x="88" y="61"/>
                  </a:lnTo>
                  <a:lnTo>
                    <a:pt x="89" y="53"/>
                  </a:lnTo>
                  <a:lnTo>
                    <a:pt x="90" y="50"/>
                  </a:lnTo>
                  <a:lnTo>
                    <a:pt x="89" y="49"/>
                  </a:lnTo>
                  <a:lnTo>
                    <a:pt x="82" y="50"/>
                  </a:lnTo>
                  <a:lnTo>
                    <a:pt x="78" y="51"/>
                  </a:lnTo>
                  <a:lnTo>
                    <a:pt x="74" y="49"/>
                  </a:lnTo>
                  <a:lnTo>
                    <a:pt x="73" y="48"/>
                  </a:lnTo>
                  <a:lnTo>
                    <a:pt x="73" y="47"/>
                  </a:lnTo>
                  <a:lnTo>
                    <a:pt x="76" y="43"/>
                  </a:lnTo>
                  <a:lnTo>
                    <a:pt x="81" y="39"/>
                  </a:lnTo>
                  <a:lnTo>
                    <a:pt x="81" y="38"/>
                  </a:lnTo>
                  <a:lnTo>
                    <a:pt x="80" y="37"/>
                  </a:lnTo>
                  <a:lnTo>
                    <a:pt x="76" y="34"/>
                  </a:lnTo>
                  <a:lnTo>
                    <a:pt x="73" y="32"/>
                  </a:lnTo>
                  <a:lnTo>
                    <a:pt x="71" y="33"/>
                  </a:lnTo>
                  <a:lnTo>
                    <a:pt x="69" y="34"/>
                  </a:lnTo>
                  <a:lnTo>
                    <a:pt x="65" y="37"/>
                  </a:lnTo>
                  <a:lnTo>
                    <a:pt x="62" y="40"/>
                  </a:lnTo>
                  <a:lnTo>
                    <a:pt x="58" y="43"/>
                  </a:lnTo>
                  <a:lnTo>
                    <a:pt x="56" y="44"/>
                  </a:lnTo>
                  <a:lnTo>
                    <a:pt x="54" y="43"/>
                  </a:lnTo>
                  <a:lnTo>
                    <a:pt x="53" y="42"/>
                  </a:lnTo>
                  <a:lnTo>
                    <a:pt x="53" y="40"/>
                  </a:lnTo>
                  <a:lnTo>
                    <a:pt x="54" y="37"/>
                  </a:lnTo>
                  <a:lnTo>
                    <a:pt x="55" y="34"/>
                  </a:lnTo>
                  <a:lnTo>
                    <a:pt x="58" y="31"/>
                  </a:lnTo>
                  <a:lnTo>
                    <a:pt x="71" y="22"/>
                  </a:lnTo>
                  <a:lnTo>
                    <a:pt x="75" y="19"/>
                  </a:lnTo>
                  <a:lnTo>
                    <a:pt x="81" y="15"/>
                  </a:lnTo>
                  <a:lnTo>
                    <a:pt x="87" y="13"/>
                  </a:lnTo>
                  <a:lnTo>
                    <a:pt x="90" y="10"/>
                  </a:lnTo>
                  <a:lnTo>
                    <a:pt x="92" y="7"/>
                  </a:lnTo>
                  <a:lnTo>
                    <a:pt x="92" y="4"/>
                  </a:lnTo>
                  <a:lnTo>
                    <a:pt x="92" y="2"/>
                  </a:lnTo>
                  <a:lnTo>
                    <a:pt x="91" y="0"/>
                  </a:lnTo>
                  <a:lnTo>
                    <a:pt x="89" y="0"/>
                  </a:lnTo>
                  <a:lnTo>
                    <a:pt x="84" y="2"/>
                  </a:lnTo>
                  <a:lnTo>
                    <a:pt x="63" y="12"/>
                  </a:lnTo>
                  <a:lnTo>
                    <a:pt x="52" y="19"/>
                  </a:lnTo>
                  <a:lnTo>
                    <a:pt x="45" y="2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grpSp>
          <p:nvGrpSpPr>
            <p:cNvPr id="130" name="Gruppe 129">
              <a:extLst>
                <a:ext uri="{FF2B5EF4-FFF2-40B4-BE49-F238E27FC236}">
                  <a16:creationId xmlns:a16="http://schemas.microsoft.com/office/drawing/2014/main" id="{AE8B014E-05B1-6742-B9DB-EDDBCFBF287C}"/>
                </a:ext>
              </a:extLst>
            </p:cNvPr>
            <p:cNvGrpSpPr/>
            <p:nvPr/>
          </p:nvGrpSpPr>
          <p:grpSpPr>
            <a:xfrm>
              <a:off x="2699139" y="1100098"/>
              <a:ext cx="6776253" cy="2702236"/>
              <a:chOff x="2699139" y="1100098"/>
              <a:chExt cx="6776253" cy="2702236"/>
            </a:xfrm>
            <a:grpFill/>
          </p:grpSpPr>
          <p:grpSp>
            <p:nvGrpSpPr>
              <p:cNvPr id="131" name="Gruppe 130">
                <a:extLst>
                  <a:ext uri="{FF2B5EF4-FFF2-40B4-BE49-F238E27FC236}">
                    <a16:creationId xmlns:a16="http://schemas.microsoft.com/office/drawing/2014/main" id="{FF6284F0-B686-6547-AB59-8A4AEFA4E85C}"/>
                  </a:ext>
                </a:extLst>
              </p:cNvPr>
              <p:cNvGrpSpPr/>
              <p:nvPr/>
            </p:nvGrpSpPr>
            <p:grpSpPr>
              <a:xfrm>
                <a:off x="2699139" y="1100098"/>
                <a:ext cx="2954542" cy="2063927"/>
                <a:chOff x="2699139" y="1100098"/>
                <a:chExt cx="2954542" cy="2063927"/>
              </a:xfrm>
              <a:grpFill/>
            </p:grpSpPr>
            <p:sp>
              <p:nvSpPr>
                <p:cNvPr id="136" name="Freeform 114">
                  <a:extLst>
                    <a:ext uri="{FF2B5EF4-FFF2-40B4-BE49-F238E27FC236}">
                      <a16:creationId xmlns:a16="http://schemas.microsoft.com/office/drawing/2014/main" id="{1E2FFEFA-7C5F-AA40-B654-E6480479D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2749" y="1609731"/>
                  <a:ext cx="56554" cy="42328"/>
                </a:xfrm>
                <a:custGeom>
                  <a:avLst/>
                  <a:gdLst>
                    <a:gd name="T0" fmla="*/ 11 w 33"/>
                    <a:gd name="T1" fmla="*/ 6 h 25"/>
                    <a:gd name="T2" fmla="*/ 11 w 33"/>
                    <a:gd name="T3" fmla="*/ 6 h 25"/>
                    <a:gd name="T4" fmla="*/ 5 w 33"/>
                    <a:gd name="T5" fmla="*/ 10 h 25"/>
                    <a:gd name="T6" fmla="*/ 2 w 33"/>
                    <a:gd name="T7" fmla="*/ 14 h 25"/>
                    <a:gd name="T8" fmla="*/ 0 w 33"/>
                    <a:gd name="T9" fmla="*/ 17 h 25"/>
                    <a:gd name="T10" fmla="*/ 2 w 33"/>
                    <a:gd name="T11" fmla="*/ 19 h 25"/>
                    <a:gd name="T12" fmla="*/ 4 w 33"/>
                    <a:gd name="T13" fmla="*/ 21 h 25"/>
                    <a:gd name="T14" fmla="*/ 8 w 33"/>
                    <a:gd name="T15" fmla="*/ 22 h 25"/>
                    <a:gd name="T16" fmla="*/ 8 w 33"/>
                    <a:gd name="T17" fmla="*/ 22 h 25"/>
                    <a:gd name="T18" fmla="*/ 16 w 33"/>
                    <a:gd name="T19" fmla="*/ 25 h 25"/>
                    <a:gd name="T20" fmla="*/ 21 w 33"/>
                    <a:gd name="T21" fmla="*/ 25 h 25"/>
                    <a:gd name="T22" fmla="*/ 24 w 33"/>
                    <a:gd name="T23" fmla="*/ 22 h 25"/>
                    <a:gd name="T24" fmla="*/ 27 w 33"/>
                    <a:gd name="T25" fmla="*/ 18 h 25"/>
                    <a:gd name="T26" fmla="*/ 27 w 33"/>
                    <a:gd name="T27" fmla="*/ 18 h 25"/>
                    <a:gd name="T28" fmla="*/ 32 w 33"/>
                    <a:gd name="T29" fmla="*/ 12 h 25"/>
                    <a:gd name="T30" fmla="*/ 33 w 33"/>
                    <a:gd name="T31" fmla="*/ 8 h 25"/>
                    <a:gd name="T32" fmla="*/ 32 w 33"/>
                    <a:gd name="T33" fmla="*/ 4 h 25"/>
                    <a:gd name="T34" fmla="*/ 30 w 33"/>
                    <a:gd name="T35" fmla="*/ 1 h 25"/>
                    <a:gd name="T36" fmla="*/ 30 w 33"/>
                    <a:gd name="T37" fmla="*/ 1 h 25"/>
                    <a:gd name="T38" fmla="*/ 25 w 33"/>
                    <a:gd name="T39" fmla="*/ 0 h 25"/>
                    <a:gd name="T40" fmla="*/ 20 w 33"/>
                    <a:gd name="T41" fmla="*/ 0 h 25"/>
                    <a:gd name="T42" fmla="*/ 15 w 33"/>
                    <a:gd name="T43" fmla="*/ 2 h 25"/>
                    <a:gd name="T44" fmla="*/ 11 w 33"/>
                    <a:gd name="T45" fmla="*/ 6 h 25"/>
                    <a:gd name="T46" fmla="*/ 11 w 33"/>
                    <a:gd name="T47" fmla="*/ 6 h 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3" h="25">
                      <a:moveTo>
                        <a:pt x="11" y="6"/>
                      </a:moveTo>
                      <a:lnTo>
                        <a:pt x="11" y="6"/>
                      </a:lnTo>
                      <a:lnTo>
                        <a:pt x="5" y="10"/>
                      </a:lnTo>
                      <a:lnTo>
                        <a:pt x="2" y="14"/>
                      </a:lnTo>
                      <a:lnTo>
                        <a:pt x="0" y="17"/>
                      </a:lnTo>
                      <a:lnTo>
                        <a:pt x="2" y="19"/>
                      </a:lnTo>
                      <a:lnTo>
                        <a:pt x="4" y="21"/>
                      </a:lnTo>
                      <a:lnTo>
                        <a:pt x="8" y="22"/>
                      </a:lnTo>
                      <a:lnTo>
                        <a:pt x="16" y="25"/>
                      </a:lnTo>
                      <a:lnTo>
                        <a:pt x="21" y="25"/>
                      </a:lnTo>
                      <a:lnTo>
                        <a:pt x="24" y="22"/>
                      </a:lnTo>
                      <a:lnTo>
                        <a:pt x="27" y="18"/>
                      </a:lnTo>
                      <a:lnTo>
                        <a:pt x="32" y="12"/>
                      </a:lnTo>
                      <a:lnTo>
                        <a:pt x="33" y="8"/>
                      </a:lnTo>
                      <a:lnTo>
                        <a:pt x="32" y="4"/>
                      </a:lnTo>
                      <a:lnTo>
                        <a:pt x="30" y="1"/>
                      </a:ln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15" y="2"/>
                      </a:lnTo>
                      <a:lnTo>
                        <a:pt x="11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113">
                  <a:extLst>
                    <a:ext uri="{FF2B5EF4-FFF2-40B4-BE49-F238E27FC236}">
                      <a16:creationId xmlns:a16="http://schemas.microsoft.com/office/drawing/2014/main" id="{B01FC1BB-9196-1F4C-9804-73C3A63E30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5292" y="1409941"/>
                  <a:ext cx="65123" cy="40635"/>
                </a:xfrm>
                <a:custGeom>
                  <a:avLst/>
                  <a:gdLst>
                    <a:gd name="T0" fmla="*/ 28 w 38"/>
                    <a:gd name="T1" fmla="*/ 0 h 24"/>
                    <a:gd name="T2" fmla="*/ 28 w 38"/>
                    <a:gd name="T3" fmla="*/ 0 h 24"/>
                    <a:gd name="T4" fmla="*/ 21 w 38"/>
                    <a:gd name="T5" fmla="*/ 0 h 24"/>
                    <a:gd name="T6" fmla="*/ 13 w 38"/>
                    <a:gd name="T7" fmla="*/ 0 h 24"/>
                    <a:gd name="T8" fmla="*/ 9 w 38"/>
                    <a:gd name="T9" fmla="*/ 0 h 24"/>
                    <a:gd name="T10" fmla="*/ 7 w 38"/>
                    <a:gd name="T11" fmla="*/ 2 h 24"/>
                    <a:gd name="T12" fmla="*/ 4 w 38"/>
                    <a:gd name="T13" fmla="*/ 5 h 24"/>
                    <a:gd name="T14" fmla="*/ 3 w 38"/>
                    <a:gd name="T15" fmla="*/ 9 h 24"/>
                    <a:gd name="T16" fmla="*/ 3 w 38"/>
                    <a:gd name="T17" fmla="*/ 9 h 24"/>
                    <a:gd name="T18" fmla="*/ 0 w 38"/>
                    <a:gd name="T19" fmla="*/ 18 h 24"/>
                    <a:gd name="T20" fmla="*/ 0 w 38"/>
                    <a:gd name="T21" fmla="*/ 23 h 24"/>
                    <a:gd name="T22" fmla="*/ 1 w 38"/>
                    <a:gd name="T23" fmla="*/ 24 h 24"/>
                    <a:gd name="T24" fmla="*/ 3 w 38"/>
                    <a:gd name="T25" fmla="*/ 24 h 24"/>
                    <a:gd name="T26" fmla="*/ 7 w 38"/>
                    <a:gd name="T27" fmla="*/ 23 h 24"/>
                    <a:gd name="T28" fmla="*/ 7 w 38"/>
                    <a:gd name="T29" fmla="*/ 23 h 24"/>
                    <a:gd name="T30" fmla="*/ 13 w 38"/>
                    <a:gd name="T31" fmla="*/ 20 h 24"/>
                    <a:gd name="T32" fmla="*/ 18 w 38"/>
                    <a:gd name="T33" fmla="*/ 20 h 24"/>
                    <a:gd name="T34" fmla="*/ 31 w 38"/>
                    <a:gd name="T35" fmla="*/ 21 h 24"/>
                    <a:gd name="T36" fmla="*/ 31 w 38"/>
                    <a:gd name="T37" fmla="*/ 21 h 24"/>
                    <a:gd name="T38" fmla="*/ 35 w 38"/>
                    <a:gd name="T39" fmla="*/ 21 h 24"/>
                    <a:gd name="T40" fmla="*/ 38 w 38"/>
                    <a:gd name="T41" fmla="*/ 19 h 24"/>
                    <a:gd name="T42" fmla="*/ 38 w 38"/>
                    <a:gd name="T43" fmla="*/ 16 h 24"/>
                    <a:gd name="T44" fmla="*/ 36 w 38"/>
                    <a:gd name="T45" fmla="*/ 11 h 24"/>
                    <a:gd name="T46" fmla="*/ 36 w 38"/>
                    <a:gd name="T47" fmla="*/ 11 h 24"/>
                    <a:gd name="T48" fmla="*/ 35 w 38"/>
                    <a:gd name="T49" fmla="*/ 6 h 24"/>
                    <a:gd name="T50" fmla="*/ 35 w 38"/>
                    <a:gd name="T51" fmla="*/ 4 h 24"/>
                    <a:gd name="T52" fmla="*/ 34 w 38"/>
                    <a:gd name="T53" fmla="*/ 2 h 24"/>
                    <a:gd name="T54" fmla="*/ 34 w 38"/>
                    <a:gd name="T55" fmla="*/ 1 h 24"/>
                    <a:gd name="T56" fmla="*/ 28 w 38"/>
                    <a:gd name="T57" fmla="*/ 0 h 24"/>
                    <a:gd name="T58" fmla="*/ 28 w 38"/>
                    <a:gd name="T59" fmla="*/ 0 h 2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38" h="24">
                      <a:moveTo>
                        <a:pt x="28" y="0"/>
                      </a:moveTo>
                      <a:lnTo>
                        <a:pt x="28" y="0"/>
                      </a:lnTo>
                      <a:lnTo>
                        <a:pt x="21" y="0"/>
                      </a:lnTo>
                      <a:lnTo>
                        <a:pt x="13" y="0"/>
                      </a:lnTo>
                      <a:lnTo>
                        <a:pt x="9" y="0"/>
                      </a:lnTo>
                      <a:lnTo>
                        <a:pt x="7" y="2"/>
                      </a:lnTo>
                      <a:lnTo>
                        <a:pt x="4" y="5"/>
                      </a:lnTo>
                      <a:lnTo>
                        <a:pt x="3" y="9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1" y="24"/>
                      </a:lnTo>
                      <a:lnTo>
                        <a:pt x="3" y="24"/>
                      </a:lnTo>
                      <a:lnTo>
                        <a:pt x="7" y="23"/>
                      </a:lnTo>
                      <a:lnTo>
                        <a:pt x="13" y="20"/>
                      </a:lnTo>
                      <a:lnTo>
                        <a:pt x="18" y="20"/>
                      </a:lnTo>
                      <a:lnTo>
                        <a:pt x="31" y="21"/>
                      </a:lnTo>
                      <a:lnTo>
                        <a:pt x="35" y="21"/>
                      </a:lnTo>
                      <a:lnTo>
                        <a:pt x="38" y="19"/>
                      </a:lnTo>
                      <a:lnTo>
                        <a:pt x="38" y="16"/>
                      </a:lnTo>
                      <a:lnTo>
                        <a:pt x="36" y="11"/>
                      </a:lnTo>
                      <a:lnTo>
                        <a:pt x="35" y="6"/>
                      </a:lnTo>
                      <a:lnTo>
                        <a:pt x="35" y="4"/>
                      </a:lnTo>
                      <a:lnTo>
                        <a:pt x="34" y="2"/>
                      </a:lnTo>
                      <a:lnTo>
                        <a:pt x="34" y="1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128">
                  <a:extLst>
                    <a:ext uri="{FF2B5EF4-FFF2-40B4-BE49-F238E27FC236}">
                      <a16:creationId xmlns:a16="http://schemas.microsoft.com/office/drawing/2014/main" id="{D322C547-E8DC-F248-B9A1-252C5A36A8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4270" y="1677456"/>
                  <a:ext cx="147384" cy="84657"/>
                </a:xfrm>
                <a:custGeom>
                  <a:avLst/>
                  <a:gdLst>
                    <a:gd name="T0" fmla="*/ 21 w 86"/>
                    <a:gd name="T1" fmla="*/ 24 h 50"/>
                    <a:gd name="T2" fmla="*/ 11 w 86"/>
                    <a:gd name="T3" fmla="*/ 34 h 50"/>
                    <a:gd name="T4" fmla="*/ 3 w 86"/>
                    <a:gd name="T5" fmla="*/ 38 h 50"/>
                    <a:gd name="T6" fmla="*/ 0 w 86"/>
                    <a:gd name="T7" fmla="*/ 41 h 50"/>
                    <a:gd name="T8" fmla="*/ 0 w 86"/>
                    <a:gd name="T9" fmla="*/ 42 h 50"/>
                    <a:gd name="T10" fmla="*/ 4 w 86"/>
                    <a:gd name="T11" fmla="*/ 46 h 50"/>
                    <a:gd name="T12" fmla="*/ 8 w 86"/>
                    <a:gd name="T13" fmla="*/ 48 h 50"/>
                    <a:gd name="T14" fmla="*/ 17 w 86"/>
                    <a:gd name="T15" fmla="*/ 50 h 50"/>
                    <a:gd name="T16" fmla="*/ 22 w 86"/>
                    <a:gd name="T17" fmla="*/ 48 h 50"/>
                    <a:gd name="T18" fmla="*/ 32 w 86"/>
                    <a:gd name="T19" fmla="*/ 43 h 50"/>
                    <a:gd name="T20" fmla="*/ 44 w 86"/>
                    <a:gd name="T21" fmla="*/ 38 h 50"/>
                    <a:gd name="T22" fmla="*/ 54 w 86"/>
                    <a:gd name="T23" fmla="*/ 34 h 50"/>
                    <a:gd name="T24" fmla="*/ 59 w 86"/>
                    <a:gd name="T25" fmla="*/ 34 h 50"/>
                    <a:gd name="T26" fmla="*/ 60 w 86"/>
                    <a:gd name="T27" fmla="*/ 35 h 50"/>
                    <a:gd name="T28" fmla="*/ 67 w 86"/>
                    <a:gd name="T29" fmla="*/ 42 h 50"/>
                    <a:gd name="T30" fmla="*/ 77 w 86"/>
                    <a:gd name="T31" fmla="*/ 45 h 50"/>
                    <a:gd name="T32" fmla="*/ 82 w 86"/>
                    <a:gd name="T33" fmla="*/ 44 h 50"/>
                    <a:gd name="T34" fmla="*/ 86 w 86"/>
                    <a:gd name="T35" fmla="*/ 41 h 50"/>
                    <a:gd name="T36" fmla="*/ 85 w 86"/>
                    <a:gd name="T37" fmla="*/ 38 h 50"/>
                    <a:gd name="T38" fmla="*/ 83 w 86"/>
                    <a:gd name="T39" fmla="*/ 37 h 50"/>
                    <a:gd name="T40" fmla="*/ 73 w 86"/>
                    <a:gd name="T41" fmla="*/ 32 h 50"/>
                    <a:gd name="T42" fmla="*/ 67 w 86"/>
                    <a:gd name="T43" fmla="*/ 26 h 50"/>
                    <a:gd name="T44" fmla="*/ 65 w 86"/>
                    <a:gd name="T45" fmla="*/ 22 h 50"/>
                    <a:gd name="T46" fmla="*/ 56 w 86"/>
                    <a:gd name="T47" fmla="*/ 14 h 50"/>
                    <a:gd name="T48" fmla="*/ 51 w 86"/>
                    <a:gd name="T49" fmla="*/ 10 h 50"/>
                    <a:gd name="T50" fmla="*/ 48 w 86"/>
                    <a:gd name="T51" fmla="*/ 6 h 50"/>
                    <a:gd name="T52" fmla="*/ 48 w 86"/>
                    <a:gd name="T53" fmla="*/ 3 h 50"/>
                    <a:gd name="T54" fmla="*/ 45 w 86"/>
                    <a:gd name="T55" fmla="*/ 0 h 50"/>
                    <a:gd name="T56" fmla="*/ 40 w 86"/>
                    <a:gd name="T57" fmla="*/ 1 h 50"/>
                    <a:gd name="T58" fmla="*/ 34 w 86"/>
                    <a:gd name="T59" fmla="*/ 8 h 50"/>
                    <a:gd name="T60" fmla="*/ 29 w 86"/>
                    <a:gd name="T61" fmla="*/ 14 h 50"/>
                    <a:gd name="T62" fmla="*/ 28 w 86"/>
                    <a:gd name="T63" fmla="*/ 16 h 50"/>
                    <a:gd name="T64" fmla="*/ 26 w 86"/>
                    <a:gd name="T65" fmla="*/ 19 h 50"/>
                    <a:gd name="T66" fmla="*/ 21 w 86"/>
                    <a:gd name="T67" fmla="*/ 24 h 5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6" h="50">
                      <a:moveTo>
                        <a:pt x="21" y="24"/>
                      </a:moveTo>
                      <a:lnTo>
                        <a:pt x="21" y="24"/>
                      </a:lnTo>
                      <a:lnTo>
                        <a:pt x="16" y="29"/>
                      </a:lnTo>
                      <a:lnTo>
                        <a:pt x="11" y="34"/>
                      </a:lnTo>
                      <a:lnTo>
                        <a:pt x="8" y="37"/>
                      </a:lnTo>
                      <a:lnTo>
                        <a:pt x="3" y="38"/>
                      </a:lnTo>
                      <a:lnTo>
                        <a:pt x="0" y="41"/>
                      </a:lnTo>
                      <a:lnTo>
                        <a:pt x="0" y="42"/>
                      </a:lnTo>
                      <a:lnTo>
                        <a:pt x="1" y="44"/>
                      </a:lnTo>
                      <a:lnTo>
                        <a:pt x="4" y="46"/>
                      </a:lnTo>
                      <a:lnTo>
                        <a:pt x="8" y="48"/>
                      </a:lnTo>
                      <a:lnTo>
                        <a:pt x="12" y="50"/>
                      </a:lnTo>
                      <a:lnTo>
                        <a:pt x="17" y="50"/>
                      </a:lnTo>
                      <a:lnTo>
                        <a:pt x="22" y="48"/>
                      </a:lnTo>
                      <a:lnTo>
                        <a:pt x="28" y="46"/>
                      </a:lnTo>
                      <a:lnTo>
                        <a:pt x="32" y="43"/>
                      </a:lnTo>
                      <a:lnTo>
                        <a:pt x="37" y="41"/>
                      </a:lnTo>
                      <a:lnTo>
                        <a:pt x="44" y="38"/>
                      </a:lnTo>
                      <a:lnTo>
                        <a:pt x="54" y="34"/>
                      </a:lnTo>
                      <a:lnTo>
                        <a:pt x="57" y="33"/>
                      </a:lnTo>
                      <a:lnTo>
                        <a:pt x="59" y="34"/>
                      </a:lnTo>
                      <a:lnTo>
                        <a:pt x="60" y="35"/>
                      </a:lnTo>
                      <a:lnTo>
                        <a:pt x="64" y="40"/>
                      </a:lnTo>
                      <a:lnTo>
                        <a:pt x="67" y="42"/>
                      </a:lnTo>
                      <a:lnTo>
                        <a:pt x="72" y="44"/>
                      </a:lnTo>
                      <a:lnTo>
                        <a:pt x="77" y="45"/>
                      </a:lnTo>
                      <a:lnTo>
                        <a:pt x="82" y="44"/>
                      </a:lnTo>
                      <a:lnTo>
                        <a:pt x="85" y="42"/>
                      </a:lnTo>
                      <a:lnTo>
                        <a:pt x="86" y="41"/>
                      </a:lnTo>
                      <a:lnTo>
                        <a:pt x="86" y="40"/>
                      </a:lnTo>
                      <a:lnTo>
                        <a:pt x="85" y="38"/>
                      </a:lnTo>
                      <a:lnTo>
                        <a:pt x="83" y="37"/>
                      </a:lnTo>
                      <a:lnTo>
                        <a:pt x="78" y="35"/>
                      </a:lnTo>
                      <a:lnTo>
                        <a:pt x="73" y="32"/>
                      </a:lnTo>
                      <a:lnTo>
                        <a:pt x="69" y="29"/>
                      </a:lnTo>
                      <a:lnTo>
                        <a:pt x="67" y="26"/>
                      </a:lnTo>
                      <a:lnTo>
                        <a:pt x="65" y="22"/>
                      </a:lnTo>
                      <a:lnTo>
                        <a:pt x="62" y="18"/>
                      </a:lnTo>
                      <a:lnTo>
                        <a:pt x="56" y="14"/>
                      </a:lnTo>
                      <a:lnTo>
                        <a:pt x="51" y="10"/>
                      </a:lnTo>
                      <a:lnTo>
                        <a:pt x="49" y="8"/>
                      </a:lnTo>
                      <a:lnTo>
                        <a:pt x="48" y="6"/>
                      </a:lnTo>
                      <a:lnTo>
                        <a:pt x="48" y="3"/>
                      </a:lnTo>
                      <a:lnTo>
                        <a:pt x="47" y="1"/>
                      </a:lnTo>
                      <a:lnTo>
                        <a:pt x="45" y="0"/>
                      </a:lnTo>
                      <a:lnTo>
                        <a:pt x="40" y="1"/>
                      </a:lnTo>
                      <a:lnTo>
                        <a:pt x="36" y="5"/>
                      </a:lnTo>
                      <a:lnTo>
                        <a:pt x="34" y="8"/>
                      </a:lnTo>
                      <a:lnTo>
                        <a:pt x="32" y="11"/>
                      </a:lnTo>
                      <a:lnTo>
                        <a:pt x="29" y="14"/>
                      </a:lnTo>
                      <a:lnTo>
                        <a:pt x="28" y="16"/>
                      </a:lnTo>
                      <a:lnTo>
                        <a:pt x="27" y="17"/>
                      </a:lnTo>
                      <a:lnTo>
                        <a:pt x="26" y="19"/>
                      </a:lnTo>
                      <a:lnTo>
                        <a:pt x="21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4">
                  <a:extLst>
                    <a:ext uri="{FF2B5EF4-FFF2-40B4-BE49-F238E27FC236}">
                      <a16:creationId xmlns:a16="http://schemas.microsoft.com/office/drawing/2014/main" id="{49E143E3-3D89-BC48-BDE8-7E9C5F89B7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0632" y="1237242"/>
                  <a:ext cx="149098" cy="60953"/>
                </a:xfrm>
                <a:custGeom>
                  <a:avLst/>
                  <a:gdLst>
                    <a:gd name="T0" fmla="*/ 20 w 87"/>
                    <a:gd name="T1" fmla="*/ 12 h 36"/>
                    <a:gd name="T2" fmla="*/ 20 w 87"/>
                    <a:gd name="T3" fmla="*/ 12 h 36"/>
                    <a:gd name="T4" fmla="*/ 13 w 87"/>
                    <a:gd name="T5" fmla="*/ 15 h 36"/>
                    <a:gd name="T6" fmla="*/ 4 w 87"/>
                    <a:gd name="T7" fmla="*/ 19 h 36"/>
                    <a:gd name="T8" fmla="*/ 2 w 87"/>
                    <a:gd name="T9" fmla="*/ 23 h 36"/>
                    <a:gd name="T10" fmla="*/ 0 w 87"/>
                    <a:gd name="T11" fmla="*/ 26 h 36"/>
                    <a:gd name="T12" fmla="*/ 0 w 87"/>
                    <a:gd name="T13" fmla="*/ 29 h 36"/>
                    <a:gd name="T14" fmla="*/ 3 w 87"/>
                    <a:gd name="T15" fmla="*/ 33 h 36"/>
                    <a:gd name="T16" fmla="*/ 3 w 87"/>
                    <a:gd name="T17" fmla="*/ 33 h 36"/>
                    <a:gd name="T18" fmla="*/ 8 w 87"/>
                    <a:gd name="T19" fmla="*/ 35 h 36"/>
                    <a:gd name="T20" fmla="*/ 10 w 87"/>
                    <a:gd name="T21" fmla="*/ 36 h 36"/>
                    <a:gd name="T22" fmla="*/ 13 w 87"/>
                    <a:gd name="T23" fmla="*/ 36 h 36"/>
                    <a:gd name="T24" fmla="*/ 16 w 87"/>
                    <a:gd name="T25" fmla="*/ 36 h 36"/>
                    <a:gd name="T26" fmla="*/ 20 w 87"/>
                    <a:gd name="T27" fmla="*/ 33 h 36"/>
                    <a:gd name="T28" fmla="*/ 23 w 87"/>
                    <a:gd name="T29" fmla="*/ 30 h 36"/>
                    <a:gd name="T30" fmla="*/ 23 w 87"/>
                    <a:gd name="T31" fmla="*/ 30 h 36"/>
                    <a:gd name="T32" fmla="*/ 31 w 87"/>
                    <a:gd name="T33" fmla="*/ 27 h 36"/>
                    <a:gd name="T34" fmla="*/ 35 w 87"/>
                    <a:gd name="T35" fmla="*/ 27 h 36"/>
                    <a:gd name="T36" fmla="*/ 36 w 87"/>
                    <a:gd name="T37" fmla="*/ 27 h 36"/>
                    <a:gd name="T38" fmla="*/ 36 w 87"/>
                    <a:gd name="T39" fmla="*/ 29 h 36"/>
                    <a:gd name="T40" fmla="*/ 36 w 87"/>
                    <a:gd name="T41" fmla="*/ 29 h 36"/>
                    <a:gd name="T42" fmla="*/ 37 w 87"/>
                    <a:gd name="T43" fmla="*/ 30 h 36"/>
                    <a:gd name="T44" fmla="*/ 38 w 87"/>
                    <a:gd name="T45" fmla="*/ 30 h 36"/>
                    <a:gd name="T46" fmla="*/ 41 w 87"/>
                    <a:gd name="T47" fmla="*/ 30 h 36"/>
                    <a:gd name="T48" fmla="*/ 45 w 87"/>
                    <a:gd name="T49" fmla="*/ 29 h 36"/>
                    <a:gd name="T50" fmla="*/ 48 w 87"/>
                    <a:gd name="T51" fmla="*/ 28 h 36"/>
                    <a:gd name="T52" fmla="*/ 48 w 87"/>
                    <a:gd name="T53" fmla="*/ 28 h 36"/>
                    <a:gd name="T54" fmla="*/ 55 w 87"/>
                    <a:gd name="T55" fmla="*/ 18 h 36"/>
                    <a:gd name="T56" fmla="*/ 58 w 87"/>
                    <a:gd name="T57" fmla="*/ 16 h 36"/>
                    <a:gd name="T58" fmla="*/ 60 w 87"/>
                    <a:gd name="T59" fmla="*/ 16 h 36"/>
                    <a:gd name="T60" fmla="*/ 62 w 87"/>
                    <a:gd name="T61" fmla="*/ 17 h 36"/>
                    <a:gd name="T62" fmla="*/ 62 w 87"/>
                    <a:gd name="T63" fmla="*/ 17 h 36"/>
                    <a:gd name="T64" fmla="*/ 64 w 87"/>
                    <a:gd name="T65" fmla="*/ 21 h 36"/>
                    <a:gd name="T66" fmla="*/ 68 w 87"/>
                    <a:gd name="T67" fmla="*/ 23 h 36"/>
                    <a:gd name="T68" fmla="*/ 73 w 87"/>
                    <a:gd name="T69" fmla="*/ 23 h 36"/>
                    <a:gd name="T70" fmla="*/ 78 w 87"/>
                    <a:gd name="T71" fmla="*/ 20 h 36"/>
                    <a:gd name="T72" fmla="*/ 78 w 87"/>
                    <a:gd name="T73" fmla="*/ 20 h 36"/>
                    <a:gd name="T74" fmla="*/ 86 w 87"/>
                    <a:gd name="T75" fmla="*/ 14 h 36"/>
                    <a:gd name="T76" fmla="*/ 86 w 87"/>
                    <a:gd name="T77" fmla="*/ 12 h 36"/>
                    <a:gd name="T78" fmla="*/ 87 w 87"/>
                    <a:gd name="T79" fmla="*/ 11 h 36"/>
                    <a:gd name="T80" fmla="*/ 86 w 87"/>
                    <a:gd name="T81" fmla="*/ 10 h 36"/>
                    <a:gd name="T82" fmla="*/ 85 w 87"/>
                    <a:gd name="T83" fmla="*/ 8 h 36"/>
                    <a:gd name="T84" fmla="*/ 85 w 87"/>
                    <a:gd name="T85" fmla="*/ 8 h 36"/>
                    <a:gd name="T86" fmla="*/ 76 w 87"/>
                    <a:gd name="T87" fmla="*/ 2 h 36"/>
                    <a:gd name="T88" fmla="*/ 70 w 87"/>
                    <a:gd name="T89" fmla="*/ 1 h 36"/>
                    <a:gd name="T90" fmla="*/ 68 w 87"/>
                    <a:gd name="T91" fmla="*/ 0 h 36"/>
                    <a:gd name="T92" fmla="*/ 66 w 87"/>
                    <a:gd name="T93" fmla="*/ 1 h 36"/>
                    <a:gd name="T94" fmla="*/ 66 w 87"/>
                    <a:gd name="T95" fmla="*/ 1 h 36"/>
                    <a:gd name="T96" fmla="*/ 60 w 87"/>
                    <a:gd name="T97" fmla="*/ 3 h 36"/>
                    <a:gd name="T98" fmla="*/ 56 w 87"/>
                    <a:gd name="T99" fmla="*/ 7 h 36"/>
                    <a:gd name="T100" fmla="*/ 51 w 87"/>
                    <a:gd name="T101" fmla="*/ 9 h 36"/>
                    <a:gd name="T102" fmla="*/ 46 w 87"/>
                    <a:gd name="T103" fmla="*/ 10 h 36"/>
                    <a:gd name="T104" fmla="*/ 46 w 87"/>
                    <a:gd name="T105" fmla="*/ 10 h 36"/>
                    <a:gd name="T106" fmla="*/ 40 w 87"/>
                    <a:gd name="T107" fmla="*/ 10 h 36"/>
                    <a:gd name="T108" fmla="*/ 36 w 87"/>
                    <a:gd name="T109" fmla="*/ 12 h 36"/>
                    <a:gd name="T110" fmla="*/ 36 w 87"/>
                    <a:gd name="T111" fmla="*/ 12 h 36"/>
                    <a:gd name="T112" fmla="*/ 32 w 87"/>
                    <a:gd name="T113" fmla="*/ 14 h 36"/>
                    <a:gd name="T114" fmla="*/ 29 w 87"/>
                    <a:gd name="T115" fmla="*/ 12 h 36"/>
                    <a:gd name="T116" fmla="*/ 25 w 87"/>
                    <a:gd name="T117" fmla="*/ 11 h 36"/>
                    <a:gd name="T118" fmla="*/ 20 w 87"/>
                    <a:gd name="T119" fmla="*/ 12 h 36"/>
                    <a:gd name="T120" fmla="*/ 20 w 87"/>
                    <a:gd name="T121" fmla="*/ 12 h 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87" h="36"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4" y="19"/>
                      </a:lnTo>
                      <a:lnTo>
                        <a:pt x="2" y="23"/>
                      </a:lnTo>
                      <a:lnTo>
                        <a:pt x="0" y="26"/>
                      </a:lnTo>
                      <a:lnTo>
                        <a:pt x="0" y="29"/>
                      </a:lnTo>
                      <a:lnTo>
                        <a:pt x="3" y="33"/>
                      </a:lnTo>
                      <a:lnTo>
                        <a:pt x="8" y="35"/>
                      </a:lnTo>
                      <a:lnTo>
                        <a:pt x="10" y="36"/>
                      </a:lnTo>
                      <a:lnTo>
                        <a:pt x="13" y="36"/>
                      </a:lnTo>
                      <a:lnTo>
                        <a:pt x="16" y="36"/>
                      </a:lnTo>
                      <a:lnTo>
                        <a:pt x="20" y="33"/>
                      </a:lnTo>
                      <a:lnTo>
                        <a:pt x="23" y="30"/>
                      </a:lnTo>
                      <a:lnTo>
                        <a:pt x="31" y="27"/>
                      </a:lnTo>
                      <a:lnTo>
                        <a:pt x="35" y="27"/>
                      </a:lnTo>
                      <a:lnTo>
                        <a:pt x="36" y="27"/>
                      </a:lnTo>
                      <a:lnTo>
                        <a:pt x="36" y="29"/>
                      </a:lnTo>
                      <a:lnTo>
                        <a:pt x="37" y="30"/>
                      </a:lnTo>
                      <a:lnTo>
                        <a:pt x="38" y="30"/>
                      </a:lnTo>
                      <a:lnTo>
                        <a:pt x="41" y="30"/>
                      </a:lnTo>
                      <a:lnTo>
                        <a:pt x="45" y="29"/>
                      </a:lnTo>
                      <a:lnTo>
                        <a:pt x="48" y="28"/>
                      </a:lnTo>
                      <a:lnTo>
                        <a:pt x="55" y="18"/>
                      </a:lnTo>
                      <a:lnTo>
                        <a:pt x="58" y="16"/>
                      </a:lnTo>
                      <a:lnTo>
                        <a:pt x="60" y="16"/>
                      </a:lnTo>
                      <a:lnTo>
                        <a:pt x="62" y="17"/>
                      </a:lnTo>
                      <a:lnTo>
                        <a:pt x="64" y="21"/>
                      </a:lnTo>
                      <a:lnTo>
                        <a:pt x="68" y="23"/>
                      </a:lnTo>
                      <a:lnTo>
                        <a:pt x="73" y="23"/>
                      </a:lnTo>
                      <a:lnTo>
                        <a:pt x="78" y="20"/>
                      </a:lnTo>
                      <a:lnTo>
                        <a:pt x="86" y="14"/>
                      </a:lnTo>
                      <a:lnTo>
                        <a:pt x="86" y="12"/>
                      </a:lnTo>
                      <a:lnTo>
                        <a:pt x="87" y="11"/>
                      </a:lnTo>
                      <a:lnTo>
                        <a:pt x="86" y="10"/>
                      </a:lnTo>
                      <a:lnTo>
                        <a:pt x="85" y="8"/>
                      </a:lnTo>
                      <a:lnTo>
                        <a:pt x="76" y="2"/>
                      </a:lnTo>
                      <a:lnTo>
                        <a:pt x="70" y="1"/>
                      </a:lnTo>
                      <a:lnTo>
                        <a:pt x="68" y="0"/>
                      </a:lnTo>
                      <a:lnTo>
                        <a:pt x="66" y="1"/>
                      </a:lnTo>
                      <a:lnTo>
                        <a:pt x="60" y="3"/>
                      </a:lnTo>
                      <a:lnTo>
                        <a:pt x="56" y="7"/>
                      </a:lnTo>
                      <a:lnTo>
                        <a:pt x="51" y="9"/>
                      </a:lnTo>
                      <a:lnTo>
                        <a:pt x="46" y="10"/>
                      </a:lnTo>
                      <a:lnTo>
                        <a:pt x="40" y="10"/>
                      </a:lnTo>
                      <a:lnTo>
                        <a:pt x="36" y="12"/>
                      </a:lnTo>
                      <a:lnTo>
                        <a:pt x="32" y="14"/>
                      </a:lnTo>
                      <a:lnTo>
                        <a:pt x="29" y="12"/>
                      </a:lnTo>
                      <a:lnTo>
                        <a:pt x="25" y="11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148">
                  <a:extLst>
                    <a:ext uri="{FF2B5EF4-FFF2-40B4-BE49-F238E27FC236}">
                      <a16:creationId xmlns:a16="http://schemas.microsoft.com/office/drawing/2014/main" id="{F056FDAD-8AAB-304B-AC91-9FE61A563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0896" y="1279570"/>
                  <a:ext cx="203939" cy="74498"/>
                </a:xfrm>
                <a:custGeom>
                  <a:avLst/>
                  <a:gdLst>
                    <a:gd name="T0" fmla="*/ 9 w 119"/>
                    <a:gd name="T1" fmla="*/ 19 h 44"/>
                    <a:gd name="T2" fmla="*/ 0 w 119"/>
                    <a:gd name="T3" fmla="*/ 23 h 44"/>
                    <a:gd name="T4" fmla="*/ 4 w 119"/>
                    <a:gd name="T5" fmla="*/ 29 h 44"/>
                    <a:gd name="T6" fmla="*/ 14 w 119"/>
                    <a:gd name="T7" fmla="*/ 31 h 44"/>
                    <a:gd name="T8" fmla="*/ 22 w 119"/>
                    <a:gd name="T9" fmla="*/ 27 h 44"/>
                    <a:gd name="T10" fmla="*/ 34 w 119"/>
                    <a:gd name="T11" fmla="*/ 18 h 44"/>
                    <a:gd name="T12" fmla="*/ 36 w 119"/>
                    <a:gd name="T13" fmla="*/ 19 h 44"/>
                    <a:gd name="T14" fmla="*/ 35 w 119"/>
                    <a:gd name="T15" fmla="*/ 24 h 44"/>
                    <a:gd name="T16" fmla="*/ 37 w 119"/>
                    <a:gd name="T17" fmla="*/ 26 h 44"/>
                    <a:gd name="T18" fmla="*/ 51 w 119"/>
                    <a:gd name="T19" fmla="*/ 30 h 44"/>
                    <a:gd name="T20" fmla="*/ 47 w 119"/>
                    <a:gd name="T21" fmla="*/ 33 h 44"/>
                    <a:gd name="T22" fmla="*/ 33 w 119"/>
                    <a:gd name="T23" fmla="*/ 35 h 44"/>
                    <a:gd name="T24" fmla="*/ 25 w 119"/>
                    <a:gd name="T25" fmla="*/ 35 h 44"/>
                    <a:gd name="T26" fmla="*/ 17 w 119"/>
                    <a:gd name="T27" fmla="*/ 40 h 44"/>
                    <a:gd name="T28" fmla="*/ 28 w 119"/>
                    <a:gd name="T29" fmla="*/ 42 h 44"/>
                    <a:gd name="T30" fmla="*/ 59 w 119"/>
                    <a:gd name="T31" fmla="*/ 39 h 44"/>
                    <a:gd name="T32" fmla="*/ 78 w 119"/>
                    <a:gd name="T33" fmla="*/ 36 h 44"/>
                    <a:gd name="T34" fmla="*/ 82 w 119"/>
                    <a:gd name="T35" fmla="*/ 40 h 44"/>
                    <a:gd name="T36" fmla="*/ 95 w 119"/>
                    <a:gd name="T37" fmla="*/ 41 h 44"/>
                    <a:gd name="T38" fmla="*/ 108 w 119"/>
                    <a:gd name="T39" fmla="*/ 35 h 44"/>
                    <a:gd name="T40" fmla="*/ 119 w 119"/>
                    <a:gd name="T41" fmla="*/ 21 h 44"/>
                    <a:gd name="T42" fmla="*/ 119 w 119"/>
                    <a:gd name="T43" fmla="*/ 14 h 44"/>
                    <a:gd name="T44" fmla="*/ 114 w 119"/>
                    <a:gd name="T45" fmla="*/ 15 h 44"/>
                    <a:gd name="T46" fmla="*/ 105 w 119"/>
                    <a:gd name="T47" fmla="*/ 26 h 44"/>
                    <a:gd name="T48" fmla="*/ 104 w 119"/>
                    <a:gd name="T49" fmla="*/ 24 h 44"/>
                    <a:gd name="T50" fmla="*/ 105 w 119"/>
                    <a:gd name="T51" fmla="*/ 17 h 44"/>
                    <a:gd name="T52" fmla="*/ 100 w 119"/>
                    <a:gd name="T53" fmla="*/ 9 h 44"/>
                    <a:gd name="T54" fmla="*/ 104 w 119"/>
                    <a:gd name="T55" fmla="*/ 5 h 44"/>
                    <a:gd name="T56" fmla="*/ 107 w 119"/>
                    <a:gd name="T57" fmla="*/ 2 h 44"/>
                    <a:gd name="T58" fmla="*/ 100 w 119"/>
                    <a:gd name="T59" fmla="*/ 2 h 44"/>
                    <a:gd name="T60" fmla="*/ 84 w 119"/>
                    <a:gd name="T61" fmla="*/ 14 h 44"/>
                    <a:gd name="T62" fmla="*/ 79 w 119"/>
                    <a:gd name="T63" fmla="*/ 21 h 44"/>
                    <a:gd name="T64" fmla="*/ 69 w 119"/>
                    <a:gd name="T65" fmla="*/ 23 h 44"/>
                    <a:gd name="T66" fmla="*/ 58 w 119"/>
                    <a:gd name="T67" fmla="*/ 21 h 44"/>
                    <a:gd name="T68" fmla="*/ 60 w 119"/>
                    <a:gd name="T69" fmla="*/ 17 h 44"/>
                    <a:gd name="T70" fmla="*/ 59 w 119"/>
                    <a:gd name="T71" fmla="*/ 10 h 44"/>
                    <a:gd name="T72" fmla="*/ 55 w 119"/>
                    <a:gd name="T73" fmla="*/ 10 h 44"/>
                    <a:gd name="T74" fmla="*/ 54 w 119"/>
                    <a:gd name="T75" fmla="*/ 4 h 44"/>
                    <a:gd name="T76" fmla="*/ 49 w 119"/>
                    <a:gd name="T77" fmla="*/ 1 h 44"/>
                    <a:gd name="T78" fmla="*/ 42 w 119"/>
                    <a:gd name="T79" fmla="*/ 1 h 44"/>
                    <a:gd name="T80" fmla="*/ 34 w 119"/>
                    <a:gd name="T81" fmla="*/ 4 h 44"/>
                    <a:gd name="T82" fmla="*/ 26 w 119"/>
                    <a:gd name="T83" fmla="*/ 4 h 44"/>
                    <a:gd name="T84" fmla="*/ 29 w 119"/>
                    <a:gd name="T85" fmla="*/ 9 h 44"/>
                    <a:gd name="T86" fmla="*/ 23 w 119"/>
                    <a:gd name="T87" fmla="*/ 10 h 44"/>
                    <a:gd name="T88" fmla="*/ 14 w 119"/>
                    <a:gd name="T89" fmla="*/ 9 h 44"/>
                    <a:gd name="T90" fmla="*/ 17 w 119"/>
                    <a:gd name="T91" fmla="*/ 14 h 44"/>
                    <a:gd name="T92" fmla="*/ 16 w 119"/>
                    <a:gd name="T93" fmla="*/ 19 h 4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19" h="44">
                      <a:moveTo>
                        <a:pt x="13" y="19"/>
                      </a:moveTo>
                      <a:lnTo>
                        <a:pt x="13" y="19"/>
                      </a:lnTo>
                      <a:lnTo>
                        <a:pt x="9" y="19"/>
                      </a:lnTo>
                      <a:lnTo>
                        <a:pt x="7" y="19"/>
                      </a:lnTo>
                      <a:lnTo>
                        <a:pt x="3" y="21"/>
                      </a:lnTo>
                      <a:lnTo>
                        <a:pt x="0" y="23"/>
                      </a:lnTo>
                      <a:lnTo>
                        <a:pt x="0" y="24"/>
                      </a:lnTo>
                      <a:lnTo>
                        <a:pt x="1" y="27"/>
                      </a:lnTo>
                      <a:lnTo>
                        <a:pt x="4" y="29"/>
                      </a:lnTo>
                      <a:lnTo>
                        <a:pt x="9" y="31"/>
                      </a:lnTo>
                      <a:lnTo>
                        <a:pt x="14" y="31"/>
                      </a:lnTo>
                      <a:lnTo>
                        <a:pt x="17" y="29"/>
                      </a:lnTo>
                      <a:lnTo>
                        <a:pt x="22" y="27"/>
                      </a:lnTo>
                      <a:lnTo>
                        <a:pt x="29" y="20"/>
                      </a:lnTo>
                      <a:lnTo>
                        <a:pt x="33" y="18"/>
                      </a:lnTo>
                      <a:lnTo>
                        <a:pt x="34" y="18"/>
                      </a:lnTo>
                      <a:lnTo>
                        <a:pt x="36" y="18"/>
                      </a:lnTo>
                      <a:lnTo>
                        <a:pt x="36" y="19"/>
                      </a:lnTo>
                      <a:lnTo>
                        <a:pt x="36" y="20"/>
                      </a:lnTo>
                      <a:lnTo>
                        <a:pt x="36" y="22"/>
                      </a:lnTo>
                      <a:lnTo>
                        <a:pt x="35" y="24"/>
                      </a:lnTo>
                      <a:lnTo>
                        <a:pt x="36" y="26"/>
                      </a:lnTo>
                      <a:lnTo>
                        <a:pt x="37" y="26"/>
                      </a:lnTo>
                      <a:lnTo>
                        <a:pt x="47" y="28"/>
                      </a:lnTo>
                      <a:lnTo>
                        <a:pt x="51" y="29"/>
                      </a:lnTo>
                      <a:lnTo>
                        <a:pt x="51" y="30"/>
                      </a:lnTo>
                      <a:lnTo>
                        <a:pt x="50" y="31"/>
                      </a:lnTo>
                      <a:lnTo>
                        <a:pt x="47" y="33"/>
                      </a:lnTo>
                      <a:lnTo>
                        <a:pt x="43" y="35"/>
                      </a:lnTo>
                      <a:lnTo>
                        <a:pt x="38" y="35"/>
                      </a:lnTo>
                      <a:lnTo>
                        <a:pt x="33" y="35"/>
                      </a:lnTo>
                      <a:lnTo>
                        <a:pt x="29" y="35"/>
                      </a:lnTo>
                      <a:lnTo>
                        <a:pt x="25" y="35"/>
                      </a:lnTo>
                      <a:lnTo>
                        <a:pt x="22" y="37"/>
                      </a:lnTo>
                      <a:lnTo>
                        <a:pt x="19" y="39"/>
                      </a:lnTo>
                      <a:lnTo>
                        <a:pt x="17" y="40"/>
                      </a:lnTo>
                      <a:lnTo>
                        <a:pt x="18" y="42"/>
                      </a:lnTo>
                      <a:lnTo>
                        <a:pt x="22" y="44"/>
                      </a:lnTo>
                      <a:lnTo>
                        <a:pt x="28" y="42"/>
                      </a:lnTo>
                      <a:lnTo>
                        <a:pt x="45" y="41"/>
                      </a:lnTo>
                      <a:lnTo>
                        <a:pt x="59" y="39"/>
                      </a:lnTo>
                      <a:lnTo>
                        <a:pt x="74" y="36"/>
                      </a:lnTo>
                      <a:lnTo>
                        <a:pt x="78" y="36"/>
                      </a:lnTo>
                      <a:lnTo>
                        <a:pt x="79" y="36"/>
                      </a:lnTo>
                      <a:lnTo>
                        <a:pt x="82" y="40"/>
                      </a:lnTo>
                      <a:lnTo>
                        <a:pt x="84" y="42"/>
                      </a:lnTo>
                      <a:lnTo>
                        <a:pt x="89" y="42"/>
                      </a:lnTo>
                      <a:lnTo>
                        <a:pt x="95" y="41"/>
                      </a:lnTo>
                      <a:lnTo>
                        <a:pt x="101" y="39"/>
                      </a:lnTo>
                      <a:lnTo>
                        <a:pt x="108" y="35"/>
                      </a:lnTo>
                      <a:lnTo>
                        <a:pt x="114" y="30"/>
                      </a:lnTo>
                      <a:lnTo>
                        <a:pt x="118" y="26"/>
                      </a:lnTo>
                      <a:lnTo>
                        <a:pt x="119" y="21"/>
                      </a:lnTo>
                      <a:lnTo>
                        <a:pt x="119" y="18"/>
                      </a:lnTo>
                      <a:lnTo>
                        <a:pt x="119" y="14"/>
                      </a:lnTo>
                      <a:lnTo>
                        <a:pt x="118" y="13"/>
                      </a:lnTo>
                      <a:lnTo>
                        <a:pt x="117" y="13"/>
                      </a:lnTo>
                      <a:lnTo>
                        <a:pt x="114" y="15"/>
                      </a:lnTo>
                      <a:lnTo>
                        <a:pt x="107" y="23"/>
                      </a:lnTo>
                      <a:lnTo>
                        <a:pt x="105" y="26"/>
                      </a:lnTo>
                      <a:lnTo>
                        <a:pt x="104" y="26"/>
                      </a:lnTo>
                      <a:lnTo>
                        <a:pt x="104" y="24"/>
                      </a:lnTo>
                      <a:lnTo>
                        <a:pt x="104" y="21"/>
                      </a:lnTo>
                      <a:lnTo>
                        <a:pt x="105" y="19"/>
                      </a:lnTo>
                      <a:lnTo>
                        <a:pt x="105" y="17"/>
                      </a:lnTo>
                      <a:lnTo>
                        <a:pt x="104" y="13"/>
                      </a:lnTo>
                      <a:lnTo>
                        <a:pt x="100" y="9"/>
                      </a:lnTo>
                      <a:lnTo>
                        <a:pt x="101" y="7"/>
                      </a:lnTo>
                      <a:lnTo>
                        <a:pt x="104" y="5"/>
                      </a:lnTo>
                      <a:lnTo>
                        <a:pt x="107" y="4"/>
                      </a:lnTo>
                      <a:lnTo>
                        <a:pt x="108" y="2"/>
                      </a:lnTo>
                      <a:lnTo>
                        <a:pt x="107" y="2"/>
                      </a:lnTo>
                      <a:lnTo>
                        <a:pt x="106" y="1"/>
                      </a:lnTo>
                      <a:lnTo>
                        <a:pt x="100" y="2"/>
                      </a:lnTo>
                      <a:lnTo>
                        <a:pt x="93" y="4"/>
                      </a:lnTo>
                      <a:lnTo>
                        <a:pt x="89" y="8"/>
                      </a:lnTo>
                      <a:lnTo>
                        <a:pt x="84" y="14"/>
                      </a:lnTo>
                      <a:lnTo>
                        <a:pt x="82" y="18"/>
                      </a:lnTo>
                      <a:lnTo>
                        <a:pt x="79" y="21"/>
                      </a:lnTo>
                      <a:lnTo>
                        <a:pt x="74" y="22"/>
                      </a:lnTo>
                      <a:lnTo>
                        <a:pt x="69" y="23"/>
                      </a:lnTo>
                      <a:lnTo>
                        <a:pt x="63" y="23"/>
                      </a:lnTo>
                      <a:lnTo>
                        <a:pt x="60" y="22"/>
                      </a:lnTo>
                      <a:lnTo>
                        <a:pt x="58" y="21"/>
                      </a:lnTo>
                      <a:lnTo>
                        <a:pt x="59" y="19"/>
                      </a:lnTo>
                      <a:lnTo>
                        <a:pt x="60" y="17"/>
                      </a:lnTo>
                      <a:lnTo>
                        <a:pt x="60" y="13"/>
                      </a:lnTo>
                      <a:lnTo>
                        <a:pt x="60" y="11"/>
                      </a:lnTo>
                      <a:lnTo>
                        <a:pt x="59" y="10"/>
                      </a:lnTo>
                      <a:lnTo>
                        <a:pt x="58" y="10"/>
                      </a:lnTo>
                      <a:lnTo>
                        <a:pt x="55" y="10"/>
                      </a:lnTo>
                      <a:lnTo>
                        <a:pt x="54" y="9"/>
                      </a:lnTo>
                      <a:lnTo>
                        <a:pt x="54" y="4"/>
                      </a:lnTo>
                      <a:lnTo>
                        <a:pt x="53" y="3"/>
                      </a:lnTo>
                      <a:lnTo>
                        <a:pt x="51" y="2"/>
                      </a:lnTo>
                      <a:lnTo>
                        <a:pt x="49" y="1"/>
                      </a:lnTo>
                      <a:lnTo>
                        <a:pt x="45" y="0"/>
                      </a:lnTo>
                      <a:lnTo>
                        <a:pt x="42" y="1"/>
                      </a:lnTo>
                      <a:lnTo>
                        <a:pt x="40" y="2"/>
                      </a:lnTo>
                      <a:lnTo>
                        <a:pt x="37" y="3"/>
                      </a:lnTo>
                      <a:lnTo>
                        <a:pt x="34" y="4"/>
                      </a:lnTo>
                      <a:lnTo>
                        <a:pt x="27" y="4"/>
                      </a:lnTo>
                      <a:lnTo>
                        <a:pt x="26" y="4"/>
                      </a:lnTo>
                      <a:lnTo>
                        <a:pt x="27" y="7"/>
                      </a:lnTo>
                      <a:lnTo>
                        <a:pt x="29" y="9"/>
                      </a:lnTo>
                      <a:lnTo>
                        <a:pt x="28" y="10"/>
                      </a:lnTo>
                      <a:lnTo>
                        <a:pt x="26" y="11"/>
                      </a:lnTo>
                      <a:lnTo>
                        <a:pt x="23" y="10"/>
                      </a:lnTo>
                      <a:lnTo>
                        <a:pt x="16" y="9"/>
                      </a:lnTo>
                      <a:lnTo>
                        <a:pt x="14" y="9"/>
                      </a:lnTo>
                      <a:lnTo>
                        <a:pt x="16" y="11"/>
                      </a:lnTo>
                      <a:lnTo>
                        <a:pt x="17" y="14"/>
                      </a:lnTo>
                      <a:lnTo>
                        <a:pt x="18" y="17"/>
                      </a:lnTo>
                      <a:lnTo>
                        <a:pt x="17" y="18"/>
                      </a:lnTo>
                      <a:lnTo>
                        <a:pt x="16" y="19"/>
                      </a:lnTo>
                      <a:lnTo>
                        <a:pt x="13" y="1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80">
                  <a:extLst>
                    <a:ext uri="{FF2B5EF4-FFF2-40B4-BE49-F238E27FC236}">
                      <a16:creationId xmlns:a16="http://schemas.microsoft.com/office/drawing/2014/main" id="{9DCFD799-9043-A040-86D3-010F34DB6A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2165" y="1100098"/>
                  <a:ext cx="661516" cy="242118"/>
                </a:xfrm>
                <a:custGeom>
                  <a:avLst/>
                  <a:gdLst>
                    <a:gd name="T0" fmla="*/ 335 w 386"/>
                    <a:gd name="T1" fmla="*/ 6 h 143"/>
                    <a:gd name="T2" fmla="*/ 313 w 386"/>
                    <a:gd name="T3" fmla="*/ 10 h 143"/>
                    <a:gd name="T4" fmla="*/ 293 w 386"/>
                    <a:gd name="T5" fmla="*/ 0 h 143"/>
                    <a:gd name="T6" fmla="*/ 267 w 386"/>
                    <a:gd name="T7" fmla="*/ 6 h 143"/>
                    <a:gd name="T8" fmla="*/ 232 w 386"/>
                    <a:gd name="T9" fmla="*/ 7 h 143"/>
                    <a:gd name="T10" fmla="*/ 213 w 386"/>
                    <a:gd name="T11" fmla="*/ 13 h 143"/>
                    <a:gd name="T12" fmla="*/ 185 w 386"/>
                    <a:gd name="T13" fmla="*/ 8 h 143"/>
                    <a:gd name="T14" fmla="*/ 167 w 386"/>
                    <a:gd name="T15" fmla="*/ 18 h 143"/>
                    <a:gd name="T16" fmla="*/ 139 w 386"/>
                    <a:gd name="T17" fmla="*/ 19 h 143"/>
                    <a:gd name="T18" fmla="*/ 111 w 386"/>
                    <a:gd name="T19" fmla="*/ 19 h 143"/>
                    <a:gd name="T20" fmla="*/ 114 w 386"/>
                    <a:gd name="T21" fmla="*/ 32 h 143"/>
                    <a:gd name="T22" fmla="*/ 104 w 386"/>
                    <a:gd name="T23" fmla="*/ 38 h 143"/>
                    <a:gd name="T24" fmla="*/ 119 w 386"/>
                    <a:gd name="T25" fmla="*/ 37 h 143"/>
                    <a:gd name="T26" fmla="*/ 126 w 386"/>
                    <a:gd name="T27" fmla="*/ 45 h 143"/>
                    <a:gd name="T28" fmla="*/ 151 w 386"/>
                    <a:gd name="T29" fmla="*/ 41 h 143"/>
                    <a:gd name="T30" fmla="*/ 193 w 386"/>
                    <a:gd name="T31" fmla="*/ 44 h 143"/>
                    <a:gd name="T32" fmla="*/ 223 w 386"/>
                    <a:gd name="T33" fmla="*/ 40 h 143"/>
                    <a:gd name="T34" fmla="*/ 215 w 386"/>
                    <a:gd name="T35" fmla="*/ 49 h 143"/>
                    <a:gd name="T36" fmla="*/ 212 w 386"/>
                    <a:gd name="T37" fmla="*/ 58 h 143"/>
                    <a:gd name="T38" fmla="*/ 151 w 386"/>
                    <a:gd name="T39" fmla="*/ 53 h 143"/>
                    <a:gd name="T40" fmla="*/ 155 w 386"/>
                    <a:gd name="T41" fmla="*/ 70 h 143"/>
                    <a:gd name="T42" fmla="*/ 145 w 386"/>
                    <a:gd name="T43" fmla="*/ 72 h 143"/>
                    <a:gd name="T44" fmla="*/ 123 w 386"/>
                    <a:gd name="T45" fmla="*/ 55 h 143"/>
                    <a:gd name="T46" fmla="*/ 111 w 386"/>
                    <a:gd name="T47" fmla="*/ 71 h 143"/>
                    <a:gd name="T48" fmla="*/ 129 w 386"/>
                    <a:gd name="T49" fmla="*/ 86 h 143"/>
                    <a:gd name="T50" fmla="*/ 118 w 386"/>
                    <a:gd name="T51" fmla="*/ 91 h 143"/>
                    <a:gd name="T52" fmla="*/ 54 w 386"/>
                    <a:gd name="T53" fmla="*/ 90 h 143"/>
                    <a:gd name="T54" fmla="*/ 54 w 386"/>
                    <a:gd name="T55" fmla="*/ 99 h 143"/>
                    <a:gd name="T56" fmla="*/ 63 w 386"/>
                    <a:gd name="T57" fmla="*/ 109 h 143"/>
                    <a:gd name="T58" fmla="*/ 83 w 386"/>
                    <a:gd name="T59" fmla="*/ 109 h 143"/>
                    <a:gd name="T60" fmla="*/ 53 w 386"/>
                    <a:gd name="T61" fmla="*/ 117 h 143"/>
                    <a:gd name="T62" fmla="*/ 36 w 386"/>
                    <a:gd name="T63" fmla="*/ 104 h 143"/>
                    <a:gd name="T64" fmla="*/ 12 w 386"/>
                    <a:gd name="T65" fmla="*/ 117 h 143"/>
                    <a:gd name="T66" fmla="*/ 0 w 386"/>
                    <a:gd name="T67" fmla="*/ 130 h 143"/>
                    <a:gd name="T68" fmla="*/ 21 w 386"/>
                    <a:gd name="T69" fmla="*/ 134 h 143"/>
                    <a:gd name="T70" fmla="*/ 41 w 386"/>
                    <a:gd name="T71" fmla="*/ 133 h 143"/>
                    <a:gd name="T72" fmla="*/ 64 w 386"/>
                    <a:gd name="T73" fmla="*/ 134 h 143"/>
                    <a:gd name="T74" fmla="*/ 80 w 386"/>
                    <a:gd name="T75" fmla="*/ 142 h 143"/>
                    <a:gd name="T76" fmla="*/ 119 w 386"/>
                    <a:gd name="T77" fmla="*/ 134 h 143"/>
                    <a:gd name="T78" fmla="*/ 118 w 386"/>
                    <a:gd name="T79" fmla="*/ 121 h 143"/>
                    <a:gd name="T80" fmla="*/ 101 w 386"/>
                    <a:gd name="T81" fmla="*/ 117 h 143"/>
                    <a:gd name="T82" fmla="*/ 113 w 386"/>
                    <a:gd name="T83" fmla="*/ 107 h 143"/>
                    <a:gd name="T84" fmla="*/ 145 w 386"/>
                    <a:gd name="T85" fmla="*/ 109 h 143"/>
                    <a:gd name="T86" fmla="*/ 173 w 386"/>
                    <a:gd name="T87" fmla="*/ 107 h 143"/>
                    <a:gd name="T88" fmla="*/ 200 w 386"/>
                    <a:gd name="T89" fmla="*/ 100 h 143"/>
                    <a:gd name="T90" fmla="*/ 183 w 386"/>
                    <a:gd name="T91" fmla="*/ 83 h 143"/>
                    <a:gd name="T92" fmla="*/ 205 w 386"/>
                    <a:gd name="T93" fmla="*/ 79 h 143"/>
                    <a:gd name="T94" fmla="*/ 229 w 386"/>
                    <a:gd name="T95" fmla="*/ 68 h 143"/>
                    <a:gd name="T96" fmla="*/ 251 w 386"/>
                    <a:gd name="T97" fmla="*/ 73 h 143"/>
                    <a:gd name="T98" fmla="*/ 264 w 386"/>
                    <a:gd name="T99" fmla="*/ 62 h 143"/>
                    <a:gd name="T100" fmla="*/ 290 w 386"/>
                    <a:gd name="T101" fmla="*/ 60 h 143"/>
                    <a:gd name="T102" fmla="*/ 335 w 386"/>
                    <a:gd name="T103" fmla="*/ 43 h 143"/>
                    <a:gd name="T104" fmla="*/ 293 w 386"/>
                    <a:gd name="T105" fmla="*/ 47 h 143"/>
                    <a:gd name="T106" fmla="*/ 309 w 386"/>
                    <a:gd name="T107" fmla="*/ 41 h 143"/>
                    <a:gd name="T108" fmla="*/ 339 w 386"/>
                    <a:gd name="T109" fmla="*/ 32 h 143"/>
                    <a:gd name="T110" fmla="*/ 386 w 386"/>
                    <a:gd name="T111" fmla="*/ 25 h 143"/>
                    <a:gd name="T112" fmla="*/ 376 w 386"/>
                    <a:gd name="T113" fmla="*/ 19 h 143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386" h="143">
                      <a:moveTo>
                        <a:pt x="341" y="18"/>
                      </a:moveTo>
                      <a:lnTo>
                        <a:pt x="341" y="18"/>
                      </a:lnTo>
                      <a:lnTo>
                        <a:pt x="338" y="18"/>
                      </a:lnTo>
                      <a:lnTo>
                        <a:pt x="336" y="17"/>
                      </a:lnTo>
                      <a:lnTo>
                        <a:pt x="335" y="15"/>
                      </a:lnTo>
                      <a:lnTo>
                        <a:pt x="335" y="12"/>
                      </a:lnTo>
                      <a:lnTo>
                        <a:pt x="335" y="6"/>
                      </a:lnTo>
                      <a:lnTo>
                        <a:pt x="335" y="4"/>
                      </a:lnTo>
                      <a:lnTo>
                        <a:pt x="335" y="3"/>
                      </a:lnTo>
                      <a:lnTo>
                        <a:pt x="333" y="3"/>
                      </a:lnTo>
                      <a:lnTo>
                        <a:pt x="331" y="3"/>
                      </a:lnTo>
                      <a:lnTo>
                        <a:pt x="325" y="5"/>
                      </a:lnTo>
                      <a:lnTo>
                        <a:pt x="313" y="10"/>
                      </a:lnTo>
                      <a:lnTo>
                        <a:pt x="311" y="10"/>
                      </a:lnTo>
                      <a:lnTo>
                        <a:pt x="307" y="10"/>
                      </a:lnTo>
                      <a:lnTo>
                        <a:pt x="303" y="7"/>
                      </a:lnTo>
                      <a:lnTo>
                        <a:pt x="296" y="1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1" y="5"/>
                      </a:lnTo>
                      <a:lnTo>
                        <a:pt x="276" y="7"/>
                      </a:lnTo>
                      <a:lnTo>
                        <a:pt x="274" y="8"/>
                      </a:lnTo>
                      <a:lnTo>
                        <a:pt x="271" y="8"/>
                      </a:lnTo>
                      <a:lnTo>
                        <a:pt x="267" y="6"/>
                      </a:lnTo>
                      <a:lnTo>
                        <a:pt x="261" y="3"/>
                      </a:lnTo>
                      <a:lnTo>
                        <a:pt x="256" y="0"/>
                      </a:lnTo>
                      <a:lnTo>
                        <a:pt x="249" y="0"/>
                      </a:lnTo>
                      <a:lnTo>
                        <a:pt x="242" y="1"/>
                      </a:lnTo>
                      <a:lnTo>
                        <a:pt x="237" y="4"/>
                      </a:lnTo>
                      <a:lnTo>
                        <a:pt x="232" y="7"/>
                      </a:lnTo>
                      <a:lnTo>
                        <a:pt x="231" y="8"/>
                      </a:lnTo>
                      <a:lnTo>
                        <a:pt x="229" y="9"/>
                      </a:lnTo>
                      <a:lnTo>
                        <a:pt x="224" y="9"/>
                      </a:lnTo>
                      <a:lnTo>
                        <a:pt x="219" y="10"/>
                      </a:lnTo>
                      <a:lnTo>
                        <a:pt x="213" y="13"/>
                      </a:lnTo>
                      <a:lnTo>
                        <a:pt x="209" y="15"/>
                      </a:lnTo>
                      <a:lnTo>
                        <a:pt x="204" y="16"/>
                      </a:lnTo>
                      <a:lnTo>
                        <a:pt x="198" y="15"/>
                      </a:lnTo>
                      <a:lnTo>
                        <a:pt x="192" y="12"/>
                      </a:lnTo>
                      <a:lnTo>
                        <a:pt x="188" y="9"/>
                      </a:lnTo>
                      <a:lnTo>
                        <a:pt x="185" y="8"/>
                      </a:lnTo>
                      <a:lnTo>
                        <a:pt x="181" y="9"/>
                      </a:lnTo>
                      <a:lnTo>
                        <a:pt x="176" y="10"/>
                      </a:lnTo>
                      <a:lnTo>
                        <a:pt x="174" y="13"/>
                      </a:lnTo>
                      <a:lnTo>
                        <a:pt x="173" y="15"/>
                      </a:lnTo>
                      <a:lnTo>
                        <a:pt x="170" y="17"/>
                      </a:lnTo>
                      <a:lnTo>
                        <a:pt x="167" y="18"/>
                      </a:lnTo>
                      <a:lnTo>
                        <a:pt x="160" y="17"/>
                      </a:lnTo>
                      <a:lnTo>
                        <a:pt x="154" y="16"/>
                      </a:lnTo>
                      <a:lnTo>
                        <a:pt x="148" y="16"/>
                      </a:lnTo>
                      <a:lnTo>
                        <a:pt x="143" y="17"/>
                      </a:lnTo>
                      <a:lnTo>
                        <a:pt x="139" y="19"/>
                      </a:lnTo>
                      <a:lnTo>
                        <a:pt x="128" y="22"/>
                      </a:lnTo>
                      <a:lnTo>
                        <a:pt x="122" y="23"/>
                      </a:lnTo>
                      <a:lnTo>
                        <a:pt x="118" y="21"/>
                      </a:lnTo>
                      <a:lnTo>
                        <a:pt x="113" y="18"/>
                      </a:lnTo>
                      <a:lnTo>
                        <a:pt x="111" y="19"/>
                      </a:lnTo>
                      <a:lnTo>
                        <a:pt x="108" y="21"/>
                      </a:lnTo>
                      <a:lnTo>
                        <a:pt x="106" y="23"/>
                      </a:lnTo>
                      <a:lnTo>
                        <a:pt x="106" y="24"/>
                      </a:lnTo>
                      <a:lnTo>
                        <a:pt x="108" y="25"/>
                      </a:lnTo>
                      <a:lnTo>
                        <a:pt x="111" y="28"/>
                      </a:lnTo>
                      <a:lnTo>
                        <a:pt x="114" y="32"/>
                      </a:lnTo>
                      <a:lnTo>
                        <a:pt x="114" y="34"/>
                      </a:lnTo>
                      <a:lnTo>
                        <a:pt x="114" y="35"/>
                      </a:lnTo>
                      <a:lnTo>
                        <a:pt x="113" y="36"/>
                      </a:lnTo>
                      <a:lnTo>
                        <a:pt x="111" y="36"/>
                      </a:lnTo>
                      <a:lnTo>
                        <a:pt x="106" y="37"/>
                      </a:lnTo>
                      <a:lnTo>
                        <a:pt x="104" y="38"/>
                      </a:lnTo>
                      <a:lnTo>
                        <a:pt x="105" y="41"/>
                      </a:lnTo>
                      <a:lnTo>
                        <a:pt x="108" y="43"/>
                      </a:lnTo>
                      <a:lnTo>
                        <a:pt x="110" y="43"/>
                      </a:lnTo>
                      <a:lnTo>
                        <a:pt x="112" y="43"/>
                      </a:lnTo>
                      <a:lnTo>
                        <a:pt x="115" y="41"/>
                      </a:lnTo>
                      <a:lnTo>
                        <a:pt x="119" y="37"/>
                      </a:lnTo>
                      <a:lnTo>
                        <a:pt x="121" y="36"/>
                      </a:lnTo>
                      <a:lnTo>
                        <a:pt x="122" y="37"/>
                      </a:lnTo>
                      <a:lnTo>
                        <a:pt x="123" y="41"/>
                      </a:lnTo>
                      <a:lnTo>
                        <a:pt x="124" y="44"/>
                      </a:lnTo>
                      <a:lnTo>
                        <a:pt x="126" y="45"/>
                      </a:lnTo>
                      <a:lnTo>
                        <a:pt x="128" y="45"/>
                      </a:lnTo>
                      <a:lnTo>
                        <a:pt x="133" y="45"/>
                      </a:lnTo>
                      <a:lnTo>
                        <a:pt x="139" y="43"/>
                      </a:lnTo>
                      <a:lnTo>
                        <a:pt x="148" y="40"/>
                      </a:lnTo>
                      <a:lnTo>
                        <a:pt x="151" y="41"/>
                      </a:lnTo>
                      <a:lnTo>
                        <a:pt x="156" y="42"/>
                      </a:lnTo>
                      <a:lnTo>
                        <a:pt x="159" y="44"/>
                      </a:lnTo>
                      <a:lnTo>
                        <a:pt x="164" y="44"/>
                      </a:lnTo>
                      <a:lnTo>
                        <a:pt x="177" y="46"/>
                      </a:lnTo>
                      <a:lnTo>
                        <a:pt x="187" y="45"/>
                      </a:lnTo>
                      <a:lnTo>
                        <a:pt x="193" y="44"/>
                      </a:lnTo>
                      <a:lnTo>
                        <a:pt x="198" y="42"/>
                      </a:lnTo>
                      <a:lnTo>
                        <a:pt x="204" y="40"/>
                      </a:lnTo>
                      <a:lnTo>
                        <a:pt x="209" y="38"/>
                      </a:lnTo>
                      <a:lnTo>
                        <a:pt x="218" y="37"/>
                      </a:lnTo>
                      <a:lnTo>
                        <a:pt x="223" y="38"/>
                      </a:lnTo>
                      <a:lnTo>
                        <a:pt x="223" y="40"/>
                      </a:lnTo>
                      <a:lnTo>
                        <a:pt x="222" y="40"/>
                      </a:lnTo>
                      <a:lnTo>
                        <a:pt x="216" y="42"/>
                      </a:lnTo>
                      <a:lnTo>
                        <a:pt x="213" y="43"/>
                      </a:lnTo>
                      <a:lnTo>
                        <a:pt x="213" y="44"/>
                      </a:lnTo>
                      <a:lnTo>
                        <a:pt x="213" y="45"/>
                      </a:lnTo>
                      <a:lnTo>
                        <a:pt x="215" y="49"/>
                      </a:lnTo>
                      <a:lnTo>
                        <a:pt x="219" y="53"/>
                      </a:lnTo>
                      <a:lnTo>
                        <a:pt x="220" y="55"/>
                      </a:lnTo>
                      <a:lnTo>
                        <a:pt x="220" y="56"/>
                      </a:lnTo>
                      <a:lnTo>
                        <a:pt x="218" y="56"/>
                      </a:lnTo>
                      <a:lnTo>
                        <a:pt x="212" y="58"/>
                      </a:lnTo>
                      <a:lnTo>
                        <a:pt x="200" y="56"/>
                      </a:lnTo>
                      <a:lnTo>
                        <a:pt x="184" y="54"/>
                      </a:lnTo>
                      <a:lnTo>
                        <a:pt x="168" y="52"/>
                      </a:lnTo>
                      <a:lnTo>
                        <a:pt x="163" y="51"/>
                      </a:lnTo>
                      <a:lnTo>
                        <a:pt x="157" y="52"/>
                      </a:lnTo>
                      <a:lnTo>
                        <a:pt x="151" y="53"/>
                      </a:lnTo>
                      <a:lnTo>
                        <a:pt x="149" y="55"/>
                      </a:lnTo>
                      <a:lnTo>
                        <a:pt x="148" y="56"/>
                      </a:lnTo>
                      <a:lnTo>
                        <a:pt x="148" y="59"/>
                      </a:lnTo>
                      <a:lnTo>
                        <a:pt x="148" y="61"/>
                      </a:lnTo>
                      <a:lnTo>
                        <a:pt x="151" y="65"/>
                      </a:lnTo>
                      <a:lnTo>
                        <a:pt x="155" y="70"/>
                      </a:lnTo>
                      <a:lnTo>
                        <a:pt x="156" y="74"/>
                      </a:lnTo>
                      <a:lnTo>
                        <a:pt x="155" y="77"/>
                      </a:lnTo>
                      <a:lnTo>
                        <a:pt x="154" y="77"/>
                      </a:lnTo>
                      <a:lnTo>
                        <a:pt x="151" y="77"/>
                      </a:lnTo>
                      <a:lnTo>
                        <a:pt x="148" y="74"/>
                      </a:lnTo>
                      <a:lnTo>
                        <a:pt x="145" y="72"/>
                      </a:lnTo>
                      <a:lnTo>
                        <a:pt x="142" y="69"/>
                      </a:lnTo>
                      <a:lnTo>
                        <a:pt x="139" y="63"/>
                      </a:lnTo>
                      <a:lnTo>
                        <a:pt x="137" y="59"/>
                      </a:lnTo>
                      <a:lnTo>
                        <a:pt x="135" y="56"/>
                      </a:lnTo>
                      <a:lnTo>
                        <a:pt x="132" y="56"/>
                      </a:lnTo>
                      <a:lnTo>
                        <a:pt x="123" y="55"/>
                      </a:lnTo>
                      <a:lnTo>
                        <a:pt x="119" y="55"/>
                      </a:lnTo>
                      <a:lnTo>
                        <a:pt x="117" y="56"/>
                      </a:lnTo>
                      <a:lnTo>
                        <a:pt x="115" y="58"/>
                      </a:lnTo>
                      <a:lnTo>
                        <a:pt x="112" y="62"/>
                      </a:lnTo>
                      <a:lnTo>
                        <a:pt x="111" y="67"/>
                      </a:lnTo>
                      <a:lnTo>
                        <a:pt x="111" y="71"/>
                      </a:lnTo>
                      <a:lnTo>
                        <a:pt x="112" y="74"/>
                      </a:lnTo>
                      <a:lnTo>
                        <a:pt x="118" y="78"/>
                      </a:lnTo>
                      <a:lnTo>
                        <a:pt x="126" y="82"/>
                      </a:lnTo>
                      <a:lnTo>
                        <a:pt x="128" y="83"/>
                      </a:lnTo>
                      <a:lnTo>
                        <a:pt x="129" y="86"/>
                      </a:lnTo>
                      <a:lnTo>
                        <a:pt x="130" y="88"/>
                      </a:lnTo>
                      <a:lnTo>
                        <a:pt x="130" y="90"/>
                      </a:lnTo>
                      <a:lnTo>
                        <a:pt x="129" y="91"/>
                      </a:lnTo>
                      <a:lnTo>
                        <a:pt x="127" y="92"/>
                      </a:lnTo>
                      <a:lnTo>
                        <a:pt x="122" y="93"/>
                      </a:lnTo>
                      <a:lnTo>
                        <a:pt x="118" y="91"/>
                      </a:lnTo>
                      <a:lnTo>
                        <a:pt x="106" y="88"/>
                      </a:lnTo>
                      <a:lnTo>
                        <a:pt x="94" y="84"/>
                      </a:lnTo>
                      <a:lnTo>
                        <a:pt x="82" y="83"/>
                      </a:lnTo>
                      <a:lnTo>
                        <a:pt x="77" y="83"/>
                      </a:lnTo>
                      <a:lnTo>
                        <a:pt x="73" y="84"/>
                      </a:lnTo>
                      <a:lnTo>
                        <a:pt x="54" y="90"/>
                      </a:lnTo>
                      <a:lnTo>
                        <a:pt x="50" y="91"/>
                      </a:lnTo>
                      <a:lnTo>
                        <a:pt x="48" y="93"/>
                      </a:lnTo>
                      <a:lnTo>
                        <a:pt x="47" y="96"/>
                      </a:lnTo>
                      <a:lnTo>
                        <a:pt x="48" y="97"/>
                      </a:lnTo>
                      <a:lnTo>
                        <a:pt x="50" y="99"/>
                      </a:lnTo>
                      <a:lnTo>
                        <a:pt x="54" y="99"/>
                      </a:lnTo>
                      <a:lnTo>
                        <a:pt x="58" y="100"/>
                      </a:lnTo>
                      <a:lnTo>
                        <a:pt x="63" y="101"/>
                      </a:lnTo>
                      <a:lnTo>
                        <a:pt x="63" y="102"/>
                      </a:lnTo>
                      <a:lnTo>
                        <a:pt x="63" y="105"/>
                      </a:lnTo>
                      <a:lnTo>
                        <a:pt x="63" y="108"/>
                      </a:lnTo>
                      <a:lnTo>
                        <a:pt x="63" y="109"/>
                      </a:lnTo>
                      <a:lnTo>
                        <a:pt x="66" y="109"/>
                      </a:lnTo>
                      <a:lnTo>
                        <a:pt x="71" y="109"/>
                      </a:lnTo>
                      <a:lnTo>
                        <a:pt x="76" y="107"/>
                      </a:lnTo>
                      <a:lnTo>
                        <a:pt x="82" y="107"/>
                      </a:lnTo>
                      <a:lnTo>
                        <a:pt x="83" y="108"/>
                      </a:lnTo>
                      <a:lnTo>
                        <a:pt x="83" y="109"/>
                      </a:lnTo>
                      <a:lnTo>
                        <a:pt x="82" y="110"/>
                      </a:lnTo>
                      <a:lnTo>
                        <a:pt x="78" y="114"/>
                      </a:lnTo>
                      <a:lnTo>
                        <a:pt x="71" y="117"/>
                      </a:lnTo>
                      <a:lnTo>
                        <a:pt x="64" y="119"/>
                      </a:lnTo>
                      <a:lnTo>
                        <a:pt x="58" y="119"/>
                      </a:lnTo>
                      <a:lnTo>
                        <a:pt x="53" y="117"/>
                      </a:lnTo>
                      <a:lnTo>
                        <a:pt x="48" y="115"/>
                      </a:lnTo>
                      <a:lnTo>
                        <a:pt x="46" y="113"/>
                      </a:lnTo>
                      <a:lnTo>
                        <a:pt x="41" y="105"/>
                      </a:lnTo>
                      <a:lnTo>
                        <a:pt x="39" y="102"/>
                      </a:lnTo>
                      <a:lnTo>
                        <a:pt x="36" y="104"/>
                      </a:lnTo>
                      <a:lnTo>
                        <a:pt x="32" y="106"/>
                      </a:lnTo>
                      <a:lnTo>
                        <a:pt x="29" y="110"/>
                      </a:lnTo>
                      <a:lnTo>
                        <a:pt x="26" y="115"/>
                      </a:lnTo>
                      <a:lnTo>
                        <a:pt x="21" y="117"/>
                      </a:lnTo>
                      <a:lnTo>
                        <a:pt x="17" y="117"/>
                      </a:lnTo>
                      <a:lnTo>
                        <a:pt x="12" y="117"/>
                      </a:lnTo>
                      <a:lnTo>
                        <a:pt x="9" y="117"/>
                      </a:lnTo>
                      <a:lnTo>
                        <a:pt x="6" y="118"/>
                      </a:lnTo>
                      <a:lnTo>
                        <a:pt x="3" y="121"/>
                      </a:lnTo>
                      <a:lnTo>
                        <a:pt x="2" y="125"/>
                      </a:lnTo>
                      <a:lnTo>
                        <a:pt x="0" y="130"/>
                      </a:lnTo>
                      <a:lnTo>
                        <a:pt x="0" y="135"/>
                      </a:lnTo>
                      <a:lnTo>
                        <a:pt x="11" y="133"/>
                      </a:lnTo>
                      <a:lnTo>
                        <a:pt x="17" y="133"/>
                      </a:lnTo>
                      <a:lnTo>
                        <a:pt x="19" y="133"/>
                      </a:lnTo>
                      <a:lnTo>
                        <a:pt x="21" y="134"/>
                      </a:lnTo>
                      <a:lnTo>
                        <a:pt x="23" y="136"/>
                      </a:lnTo>
                      <a:lnTo>
                        <a:pt x="26" y="137"/>
                      </a:lnTo>
                      <a:lnTo>
                        <a:pt x="29" y="138"/>
                      </a:lnTo>
                      <a:lnTo>
                        <a:pt x="34" y="137"/>
                      </a:lnTo>
                      <a:lnTo>
                        <a:pt x="41" y="133"/>
                      </a:lnTo>
                      <a:lnTo>
                        <a:pt x="47" y="132"/>
                      </a:lnTo>
                      <a:lnTo>
                        <a:pt x="49" y="132"/>
                      </a:lnTo>
                      <a:lnTo>
                        <a:pt x="52" y="133"/>
                      </a:lnTo>
                      <a:lnTo>
                        <a:pt x="56" y="134"/>
                      </a:lnTo>
                      <a:lnTo>
                        <a:pt x="59" y="135"/>
                      </a:lnTo>
                      <a:lnTo>
                        <a:pt x="64" y="134"/>
                      </a:lnTo>
                      <a:lnTo>
                        <a:pt x="68" y="134"/>
                      </a:lnTo>
                      <a:lnTo>
                        <a:pt x="72" y="135"/>
                      </a:lnTo>
                      <a:lnTo>
                        <a:pt x="74" y="136"/>
                      </a:lnTo>
                      <a:lnTo>
                        <a:pt x="77" y="141"/>
                      </a:lnTo>
                      <a:lnTo>
                        <a:pt x="80" y="142"/>
                      </a:lnTo>
                      <a:lnTo>
                        <a:pt x="83" y="143"/>
                      </a:lnTo>
                      <a:lnTo>
                        <a:pt x="91" y="142"/>
                      </a:lnTo>
                      <a:lnTo>
                        <a:pt x="100" y="139"/>
                      </a:lnTo>
                      <a:lnTo>
                        <a:pt x="114" y="135"/>
                      </a:lnTo>
                      <a:lnTo>
                        <a:pt x="119" y="134"/>
                      </a:lnTo>
                      <a:lnTo>
                        <a:pt x="121" y="132"/>
                      </a:lnTo>
                      <a:lnTo>
                        <a:pt x="121" y="129"/>
                      </a:lnTo>
                      <a:lnTo>
                        <a:pt x="120" y="128"/>
                      </a:lnTo>
                      <a:lnTo>
                        <a:pt x="120" y="127"/>
                      </a:lnTo>
                      <a:lnTo>
                        <a:pt x="119" y="123"/>
                      </a:lnTo>
                      <a:lnTo>
                        <a:pt x="118" y="121"/>
                      </a:lnTo>
                      <a:lnTo>
                        <a:pt x="117" y="120"/>
                      </a:lnTo>
                      <a:lnTo>
                        <a:pt x="114" y="119"/>
                      </a:lnTo>
                      <a:lnTo>
                        <a:pt x="111" y="119"/>
                      </a:lnTo>
                      <a:lnTo>
                        <a:pt x="105" y="119"/>
                      </a:lnTo>
                      <a:lnTo>
                        <a:pt x="102" y="118"/>
                      </a:lnTo>
                      <a:lnTo>
                        <a:pt x="101" y="117"/>
                      </a:lnTo>
                      <a:lnTo>
                        <a:pt x="101" y="116"/>
                      </a:lnTo>
                      <a:lnTo>
                        <a:pt x="101" y="114"/>
                      </a:lnTo>
                      <a:lnTo>
                        <a:pt x="102" y="111"/>
                      </a:lnTo>
                      <a:lnTo>
                        <a:pt x="105" y="108"/>
                      </a:lnTo>
                      <a:lnTo>
                        <a:pt x="109" y="106"/>
                      </a:lnTo>
                      <a:lnTo>
                        <a:pt x="113" y="107"/>
                      </a:lnTo>
                      <a:lnTo>
                        <a:pt x="121" y="110"/>
                      </a:lnTo>
                      <a:lnTo>
                        <a:pt x="130" y="114"/>
                      </a:lnTo>
                      <a:lnTo>
                        <a:pt x="137" y="115"/>
                      </a:lnTo>
                      <a:lnTo>
                        <a:pt x="141" y="113"/>
                      </a:lnTo>
                      <a:lnTo>
                        <a:pt x="145" y="109"/>
                      </a:lnTo>
                      <a:lnTo>
                        <a:pt x="147" y="107"/>
                      </a:lnTo>
                      <a:lnTo>
                        <a:pt x="149" y="106"/>
                      </a:lnTo>
                      <a:lnTo>
                        <a:pt x="152" y="106"/>
                      </a:lnTo>
                      <a:lnTo>
                        <a:pt x="159" y="108"/>
                      </a:lnTo>
                      <a:lnTo>
                        <a:pt x="167" y="108"/>
                      </a:lnTo>
                      <a:lnTo>
                        <a:pt x="173" y="107"/>
                      </a:lnTo>
                      <a:lnTo>
                        <a:pt x="179" y="105"/>
                      </a:lnTo>
                      <a:lnTo>
                        <a:pt x="186" y="104"/>
                      </a:lnTo>
                      <a:lnTo>
                        <a:pt x="193" y="102"/>
                      </a:lnTo>
                      <a:lnTo>
                        <a:pt x="198" y="101"/>
                      </a:lnTo>
                      <a:lnTo>
                        <a:pt x="200" y="101"/>
                      </a:lnTo>
                      <a:lnTo>
                        <a:pt x="200" y="100"/>
                      </a:lnTo>
                      <a:lnTo>
                        <a:pt x="195" y="96"/>
                      </a:lnTo>
                      <a:lnTo>
                        <a:pt x="189" y="90"/>
                      </a:lnTo>
                      <a:lnTo>
                        <a:pt x="184" y="87"/>
                      </a:lnTo>
                      <a:lnTo>
                        <a:pt x="183" y="86"/>
                      </a:lnTo>
                      <a:lnTo>
                        <a:pt x="182" y="84"/>
                      </a:lnTo>
                      <a:lnTo>
                        <a:pt x="183" y="83"/>
                      </a:lnTo>
                      <a:lnTo>
                        <a:pt x="186" y="83"/>
                      </a:lnTo>
                      <a:lnTo>
                        <a:pt x="191" y="81"/>
                      </a:lnTo>
                      <a:lnTo>
                        <a:pt x="194" y="80"/>
                      </a:lnTo>
                      <a:lnTo>
                        <a:pt x="197" y="78"/>
                      </a:lnTo>
                      <a:lnTo>
                        <a:pt x="205" y="79"/>
                      </a:lnTo>
                      <a:lnTo>
                        <a:pt x="214" y="79"/>
                      </a:lnTo>
                      <a:lnTo>
                        <a:pt x="221" y="78"/>
                      </a:lnTo>
                      <a:lnTo>
                        <a:pt x="225" y="74"/>
                      </a:lnTo>
                      <a:lnTo>
                        <a:pt x="226" y="73"/>
                      </a:lnTo>
                      <a:lnTo>
                        <a:pt x="228" y="71"/>
                      </a:lnTo>
                      <a:lnTo>
                        <a:pt x="229" y="68"/>
                      </a:lnTo>
                      <a:lnTo>
                        <a:pt x="232" y="67"/>
                      </a:lnTo>
                      <a:lnTo>
                        <a:pt x="235" y="68"/>
                      </a:lnTo>
                      <a:lnTo>
                        <a:pt x="240" y="70"/>
                      </a:lnTo>
                      <a:lnTo>
                        <a:pt x="242" y="72"/>
                      </a:lnTo>
                      <a:lnTo>
                        <a:pt x="244" y="73"/>
                      </a:lnTo>
                      <a:lnTo>
                        <a:pt x="251" y="73"/>
                      </a:lnTo>
                      <a:lnTo>
                        <a:pt x="257" y="72"/>
                      </a:lnTo>
                      <a:lnTo>
                        <a:pt x="264" y="70"/>
                      </a:lnTo>
                      <a:lnTo>
                        <a:pt x="265" y="70"/>
                      </a:lnTo>
                      <a:lnTo>
                        <a:pt x="266" y="68"/>
                      </a:lnTo>
                      <a:lnTo>
                        <a:pt x="265" y="65"/>
                      </a:lnTo>
                      <a:lnTo>
                        <a:pt x="264" y="62"/>
                      </a:lnTo>
                      <a:lnTo>
                        <a:pt x="265" y="61"/>
                      </a:lnTo>
                      <a:lnTo>
                        <a:pt x="266" y="60"/>
                      </a:lnTo>
                      <a:lnTo>
                        <a:pt x="270" y="60"/>
                      </a:lnTo>
                      <a:lnTo>
                        <a:pt x="277" y="60"/>
                      </a:lnTo>
                      <a:lnTo>
                        <a:pt x="284" y="61"/>
                      </a:lnTo>
                      <a:lnTo>
                        <a:pt x="290" y="60"/>
                      </a:lnTo>
                      <a:lnTo>
                        <a:pt x="304" y="53"/>
                      </a:lnTo>
                      <a:lnTo>
                        <a:pt x="312" y="51"/>
                      </a:lnTo>
                      <a:lnTo>
                        <a:pt x="320" y="49"/>
                      </a:lnTo>
                      <a:lnTo>
                        <a:pt x="327" y="46"/>
                      </a:lnTo>
                      <a:lnTo>
                        <a:pt x="335" y="43"/>
                      </a:lnTo>
                      <a:lnTo>
                        <a:pt x="339" y="41"/>
                      </a:lnTo>
                      <a:lnTo>
                        <a:pt x="335" y="41"/>
                      </a:lnTo>
                      <a:lnTo>
                        <a:pt x="309" y="46"/>
                      </a:lnTo>
                      <a:lnTo>
                        <a:pt x="296" y="47"/>
                      </a:lnTo>
                      <a:lnTo>
                        <a:pt x="293" y="47"/>
                      </a:lnTo>
                      <a:lnTo>
                        <a:pt x="290" y="46"/>
                      </a:lnTo>
                      <a:lnTo>
                        <a:pt x="290" y="45"/>
                      </a:lnTo>
                      <a:lnTo>
                        <a:pt x="292" y="44"/>
                      </a:lnTo>
                      <a:lnTo>
                        <a:pt x="296" y="43"/>
                      </a:lnTo>
                      <a:lnTo>
                        <a:pt x="309" y="41"/>
                      </a:lnTo>
                      <a:lnTo>
                        <a:pt x="316" y="38"/>
                      </a:lnTo>
                      <a:lnTo>
                        <a:pt x="320" y="36"/>
                      </a:lnTo>
                      <a:lnTo>
                        <a:pt x="323" y="33"/>
                      </a:lnTo>
                      <a:lnTo>
                        <a:pt x="327" y="31"/>
                      </a:lnTo>
                      <a:lnTo>
                        <a:pt x="332" y="31"/>
                      </a:lnTo>
                      <a:lnTo>
                        <a:pt x="339" y="32"/>
                      </a:lnTo>
                      <a:lnTo>
                        <a:pt x="352" y="33"/>
                      </a:lnTo>
                      <a:lnTo>
                        <a:pt x="361" y="33"/>
                      </a:lnTo>
                      <a:lnTo>
                        <a:pt x="371" y="32"/>
                      </a:lnTo>
                      <a:lnTo>
                        <a:pt x="380" y="30"/>
                      </a:lnTo>
                      <a:lnTo>
                        <a:pt x="384" y="27"/>
                      </a:lnTo>
                      <a:lnTo>
                        <a:pt x="386" y="25"/>
                      </a:lnTo>
                      <a:lnTo>
                        <a:pt x="386" y="23"/>
                      </a:lnTo>
                      <a:lnTo>
                        <a:pt x="386" y="21"/>
                      </a:lnTo>
                      <a:lnTo>
                        <a:pt x="384" y="19"/>
                      </a:lnTo>
                      <a:lnTo>
                        <a:pt x="382" y="19"/>
                      </a:lnTo>
                      <a:lnTo>
                        <a:pt x="378" y="19"/>
                      </a:lnTo>
                      <a:lnTo>
                        <a:pt x="376" y="19"/>
                      </a:lnTo>
                      <a:lnTo>
                        <a:pt x="372" y="19"/>
                      </a:lnTo>
                      <a:lnTo>
                        <a:pt x="363" y="16"/>
                      </a:lnTo>
                      <a:lnTo>
                        <a:pt x="341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189">
                  <a:extLst>
                    <a:ext uri="{FF2B5EF4-FFF2-40B4-BE49-F238E27FC236}">
                      <a16:creationId xmlns:a16="http://schemas.microsoft.com/office/drawing/2014/main" id="{68B00555-E2E3-DB47-B72D-E91D150CB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0241" y="1382851"/>
                  <a:ext cx="143957" cy="74498"/>
                </a:xfrm>
                <a:custGeom>
                  <a:avLst/>
                  <a:gdLst>
                    <a:gd name="T0" fmla="*/ 0 w 84"/>
                    <a:gd name="T1" fmla="*/ 37 h 44"/>
                    <a:gd name="T2" fmla="*/ 0 w 84"/>
                    <a:gd name="T3" fmla="*/ 37 h 44"/>
                    <a:gd name="T4" fmla="*/ 1 w 84"/>
                    <a:gd name="T5" fmla="*/ 42 h 44"/>
                    <a:gd name="T6" fmla="*/ 2 w 84"/>
                    <a:gd name="T7" fmla="*/ 44 h 44"/>
                    <a:gd name="T8" fmla="*/ 4 w 84"/>
                    <a:gd name="T9" fmla="*/ 44 h 44"/>
                    <a:gd name="T10" fmla="*/ 7 w 84"/>
                    <a:gd name="T11" fmla="*/ 44 h 44"/>
                    <a:gd name="T12" fmla="*/ 7 w 84"/>
                    <a:gd name="T13" fmla="*/ 44 h 44"/>
                    <a:gd name="T14" fmla="*/ 11 w 84"/>
                    <a:gd name="T15" fmla="*/ 40 h 44"/>
                    <a:gd name="T16" fmla="*/ 17 w 84"/>
                    <a:gd name="T17" fmla="*/ 34 h 44"/>
                    <a:gd name="T18" fmla="*/ 22 w 84"/>
                    <a:gd name="T19" fmla="*/ 28 h 44"/>
                    <a:gd name="T20" fmla="*/ 25 w 84"/>
                    <a:gd name="T21" fmla="*/ 27 h 44"/>
                    <a:gd name="T22" fmla="*/ 26 w 84"/>
                    <a:gd name="T23" fmla="*/ 27 h 44"/>
                    <a:gd name="T24" fmla="*/ 26 w 84"/>
                    <a:gd name="T25" fmla="*/ 27 h 44"/>
                    <a:gd name="T26" fmla="*/ 30 w 84"/>
                    <a:gd name="T27" fmla="*/ 28 h 44"/>
                    <a:gd name="T28" fmla="*/ 37 w 84"/>
                    <a:gd name="T29" fmla="*/ 28 h 44"/>
                    <a:gd name="T30" fmla="*/ 45 w 84"/>
                    <a:gd name="T31" fmla="*/ 27 h 44"/>
                    <a:gd name="T32" fmla="*/ 50 w 84"/>
                    <a:gd name="T33" fmla="*/ 26 h 44"/>
                    <a:gd name="T34" fmla="*/ 50 w 84"/>
                    <a:gd name="T35" fmla="*/ 26 h 44"/>
                    <a:gd name="T36" fmla="*/ 66 w 84"/>
                    <a:gd name="T37" fmla="*/ 18 h 44"/>
                    <a:gd name="T38" fmla="*/ 78 w 84"/>
                    <a:gd name="T39" fmla="*/ 13 h 44"/>
                    <a:gd name="T40" fmla="*/ 78 w 84"/>
                    <a:gd name="T41" fmla="*/ 13 h 44"/>
                    <a:gd name="T42" fmla="*/ 82 w 84"/>
                    <a:gd name="T43" fmla="*/ 12 h 44"/>
                    <a:gd name="T44" fmla="*/ 84 w 84"/>
                    <a:gd name="T45" fmla="*/ 9 h 44"/>
                    <a:gd name="T46" fmla="*/ 84 w 84"/>
                    <a:gd name="T47" fmla="*/ 8 h 44"/>
                    <a:gd name="T48" fmla="*/ 84 w 84"/>
                    <a:gd name="T49" fmla="*/ 7 h 44"/>
                    <a:gd name="T50" fmla="*/ 82 w 84"/>
                    <a:gd name="T51" fmla="*/ 6 h 44"/>
                    <a:gd name="T52" fmla="*/ 80 w 84"/>
                    <a:gd name="T53" fmla="*/ 5 h 44"/>
                    <a:gd name="T54" fmla="*/ 80 w 84"/>
                    <a:gd name="T55" fmla="*/ 5 h 44"/>
                    <a:gd name="T56" fmla="*/ 59 w 84"/>
                    <a:gd name="T57" fmla="*/ 2 h 44"/>
                    <a:gd name="T58" fmla="*/ 44 w 84"/>
                    <a:gd name="T59" fmla="*/ 0 h 44"/>
                    <a:gd name="T60" fmla="*/ 44 w 84"/>
                    <a:gd name="T61" fmla="*/ 0 h 44"/>
                    <a:gd name="T62" fmla="*/ 34 w 84"/>
                    <a:gd name="T63" fmla="*/ 2 h 44"/>
                    <a:gd name="T64" fmla="*/ 28 w 84"/>
                    <a:gd name="T65" fmla="*/ 3 h 44"/>
                    <a:gd name="T66" fmla="*/ 22 w 84"/>
                    <a:gd name="T67" fmla="*/ 6 h 44"/>
                    <a:gd name="T68" fmla="*/ 22 w 84"/>
                    <a:gd name="T69" fmla="*/ 6 h 44"/>
                    <a:gd name="T70" fmla="*/ 17 w 84"/>
                    <a:gd name="T71" fmla="*/ 12 h 44"/>
                    <a:gd name="T72" fmla="*/ 11 w 84"/>
                    <a:gd name="T73" fmla="*/ 18 h 44"/>
                    <a:gd name="T74" fmla="*/ 4 w 84"/>
                    <a:gd name="T75" fmla="*/ 27 h 44"/>
                    <a:gd name="T76" fmla="*/ 0 w 84"/>
                    <a:gd name="T77" fmla="*/ 37 h 4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84" h="44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1" y="42"/>
                      </a:lnTo>
                      <a:lnTo>
                        <a:pt x="2" y="44"/>
                      </a:lnTo>
                      <a:lnTo>
                        <a:pt x="4" y="44"/>
                      </a:lnTo>
                      <a:lnTo>
                        <a:pt x="7" y="44"/>
                      </a:lnTo>
                      <a:lnTo>
                        <a:pt x="11" y="40"/>
                      </a:lnTo>
                      <a:lnTo>
                        <a:pt x="17" y="34"/>
                      </a:lnTo>
                      <a:lnTo>
                        <a:pt x="22" y="28"/>
                      </a:lnTo>
                      <a:lnTo>
                        <a:pt x="25" y="27"/>
                      </a:lnTo>
                      <a:lnTo>
                        <a:pt x="26" y="27"/>
                      </a:lnTo>
                      <a:lnTo>
                        <a:pt x="30" y="28"/>
                      </a:lnTo>
                      <a:lnTo>
                        <a:pt x="37" y="28"/>
                      </a:lnTo>
                      <a:lnTo>
                        <a:pt x="45" y="27"/>
                      </a:lnTo>
                      <a:lnTo>
                        <a:pt x="50" y="26"/>
                      </a:lnTo>
                      <a:lnTo>
                        <a:pt x="66" y="18"/>
                      </a:lnTo>
                      <a:lnTo>
                        <a:pt x="78" y="13"/>
                      </a:lnTo>
                      <a:lnTo>
                        <a:pt x="82" y="12"/>
                      </a:lnTo>
                      <a:lnTo>
                        <a:pt x="84" y="9"/>
                      </a:lnTo>
                      <a:lnTo>
                        <a:pt x="84" y="8"/>
                      </a:lnTo>
                      <a:lnTo>
                        <a:pt x="84" y="7"/>
                      </a:lnTo>
                      <a:lnTo>
                        <a:pt x="82" y="6"/>
                      </a:lnTo>
                      <a:lnTo>
                        <a:pt x="80" y="5"/>
                      </a:lnTo>
                      <a:lnTo>
                        <a:pt x="59" y="2"/>
                      </a:lnTo>
                      <a:lnTo>
                        <a:pt x="44" y="0"/>
                      </a:lnTo>
                      <a:lnTo>
                        <a:pt x="34" y="2"/>
                      </a:lnTo>
                      <a:lnTo>
                        <a:pt x="28" y="3"/>
                      </a:lnTo>
                      <a:lnTo>
                        <a:pt x="22" y="6"/>
                      </a:lnTo>
                      <a:lnTo>
                        <a:pt x="17" y="12"/>
                      </a:lnTo>
                      <a:lnTo>
                        <a:pt x="11" y="18"/>
                      </a:lnTo>
                      <a:lnTo>
                        <a:pt x="4" y="2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90">
                  <a:extLst>
                    <a:ext uri="{FF2B5EF4-FFF2-40B4-BE49-F238E27FC236}">
                      <a16:creationId xmlns:a16="http://schemas.microsoft.com/office/drawing/2014/main" id="{1FE6B239-1841-8A45-978C-1B96851B6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3669" y="1284649"/>
                  <a:ext cx="109681" cy="69418"/>
                </a:xfrm>
                <a:custGeom>
                  <a:avLst/>
                  <a:gdLst>
                    <a:gd name="T0" fmla="*/ 0 w 64"/>
                    <a:gd name="T1" fmla="*/ 35 h 41"/>
                    <a:gd name="T2" fmla="*/ 0 w 64"/>
                    <a:gd name="T3" fmla="*/ 35 h 41"/>
                    <a:gd name="T4" fmla="*/ 1 w 64"/>
                    <a:gd name="T5" fmla="*/ 37 h 41"/>
                    <a:gd name="T6" fmla="*/ 6 w 64"/>
                    <a:gd name="T7" fmla="*/ 39 h 41"/>
                    <a:gd name="T8" fmla="*/ 13 w 64"/>
                    <a:gd name="T9" fmla="*/ 41 h 41"/>
                    <a:gd name="T10" fmla="*/ 16 w 64"/>
                    <a:gd name="T11" fmla="*/ 41 h 41"/>
                    <a:gd name="T12" fmla="*/ 19 w 64"/>
                    <a:gd name="T13" fmla="*/ 41 h 41"/>
                    <a:gd name="T14" fmla="*/ 19 w 64"/>
                    <a:gd name="T15" fmla="*/ 41 h 41"/>
                    <a:gd name="T16" fmla="*/ 27 w 64"/>
                    <a:gd name="T17" fmla="*/ 37 h 41"/>
                    <a:gd name="T18" fmla="*/ 35 w 64"/>
                    <a:gd name="T19" fmla="*/ 33 h 41"/>
                    <a:gd name="T20" fmla="*/ 46 w 64"/>
                    <a:gd name="T21" fmla="*/ 26 h 41"/>
                    <a:gd name="T22" fmla="*/ 46 w 64"/>
                    <a:gd name="T23" fmla="*/ 26 h 41"/>
                    <a:gd name="T24" fmla="*/ 63 w 64"/>
                    <a:gd name="T25" fmla="*/ 12 h 41"/>
                    <a:gd name="T26" fmla="*/ 63 w 64"/>
                    <a:gd name="T27" fmla="*/ 12 h 41"/>
                    <a:gd name="T28" fmla="*/ 64 w 64"/>
                    <a:gd name="T29" fmla="*/ 9 h 41"/>
                    <a:gd name="T30" fmla="*/ 64 w 64"/>
                    <a:gd name="T31" fmla="*/ 7 h 41"/>
                    <a:gd name="T32" fmla="*/ 62 w 64"/>
                    <a:gd name="T33" fmla="*/ 5 h 41"/>
                    <a:gd name="T34" fmla="*/ 62 w 64"/>
                    <a:gd name="T35" fmla="*/ 5 h 41"/>
                    <a:gd name="T36" fmla="*/ 54 w 64"/>
                    <a:gd name="T37" fmla="*/ 1 h 41"/>
                    <a:gd name="T38" fmla="*/ 51 w 64"/>
                    <a:gd name="T39" fmla="*/ 0 h 41"/>
                    <a:gd name="T40" fmla="*/ 47 w 64"/>
                    <a:gd name="T41" fmla="*/ 0 h 41"/>
                    <a:gd name="T42" fmla="*/ 47 w 64"/>
                    <a:gd name="T43" fmla="*/ 0 h 41"/>
                    <a:gd name="T44" fmla="*/ 41 w 64"/>
                    <a:gd name="T45" fmla="*/ 1 h 41"/>
                    <a:gd name="T46" fmla="*/ 37 w 64"/>
                    <a:gd name="T47" fmla="*/ 2 h 41"/>
                    <a:gd name="T48" fmla="*/ 35 w 64"/>
                    <a:gd name="T49" fmla="*/ 5 h 41"/>
                    <a:gd name="T50" fmla="*/ 35 w 64"/>
                    <a:gd name="T51" fmla="*/ 5 h 41"/>
                    <a:gd name="T52" fmla="*/ 33 w 64"/>
                    <a:gd name="T53" fmla="*/ 10 h 41"/>
                    <a:gd name="T54" fmla="*/ 32 w 64"/>
                    <a:gd name="T55" fmla="*/ 12 h 41"/>
                    <a:gd name="T56" fmla="*/ 29 w 64"/>
                    <a:gd name="T57" fmla="*/ 12 h 41"/>
                    <a:gd name="T58" fmla="*/ 29 w 64"/>
                    <a:gd name="T59" fmla="*/ 12 h 41"/>
                    <a:gd name="T60" fmla="*/ 26 w 64"/>
                    <a:gd name="T61" fmla="*/ 12 h 41"/>
                    <a:gd name="T62" fmla="*/ 23 w 64"/>
                    <a:gd name="T63" fmla="*/ 10 h 41"/>
                    <a:gd name="T64" fmla="*/ 19 w 64"/>
                    <a:gd name="T65" fmla="*/ 9 h 41"/>
                    <a:gd name="T66" fmla="*/ 15 w 64"/>
                    <a:gd name="T67" fmla="*/ 10 h 41"/>
                    <a:gd name="T68" fmla="*/ 15 w 64"/>
                    <a:gd name="T69" fmla="*/ 10 h 41"/>
                    <a:gd name="T70" fmla="*/ 11 w 64"/>
                    <a:gd name="T71" fmla="*/ 12 h 41"/>
                    <a:gd name="T72" fmla="*/ 8 w 64"/>
                    <a:gd name="T73" fmla="*/ 15 h 41"/>
                    <a:gd name="T74" fmla="*/ 7 w 64"/>
                    <a:gd name="T75" fmla="*/ 17 h 41"/>
                    <a:gd name="T76" fmla="*/ 7 w 64"/>
                    <a:gd name="T77" fmla="*/ 18 h 41"/>
                    <a:gd name="T78" fmla="*/ 8 w 64"/>
                    <a:gd name="T79" fmla="*/ 20 h 41"/>
                    <a:gd name="T80" fmla="*/ 8 w 64"/>
                    <a:gd name="T81" fmla="*/ 20 h 41"/>
                    <a:gd name="T82" fmla="*/ 10 w 64"/>
                    <a:gd name="T83" fmla="*/ 23 h 41"/>
                    <a:gd name="T84" fmla="*/ 11 w 64"/>
                    <a:gd name="T85" fmla="*/ 25 h 41"/>
                    <a:gd name="T86" fmla="*/ 11 w 64"/>
                    <a:gd name="T87" fmla="*/ 26 h 41"/>
                    <a:gd name="T88" fmla="*/ 9 w 64"/>
                    <a:gd name="T89" fmla="*/ 28 h 41"/>
                    <a:gd name="T90" fmla="*/ 9 w 64"/>
                    <a:gd name="T91" fmla="*/ 28 h 41"/>
                    <a:gd name="T92" fmla="*/ 4 w 64"/>
                    <a:gd name="T93" fmla="*/ 32 h 41"/>
                    <a:gd name="T94" fmla="*/ 1 w 64"/>
                    <a:gd name="T95" fmla="*/ 33 h 41"/>
                    <a:gd name="T96" fmla="*/ 0 w 64"/>
                    <a:gd name="T97" fmla="*/ 35 h 41"/>
                    <a:gd name="T98" fmla="*/ 0 w 64"/>
                    <a:gd name="T99" fmla="*/ 35 h 4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64" h="41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" y="37"/>
                      </a:lnTo>
                      <a:lnTo>
                        <a:pt x="6" y="39"/>
                      </a:lnTo>
                      <a:lnTo>
                        <a:pt x="13" y="41"/>
                      </a:lnTo>
                      <a:lnTo>
                        <a:pt x="16" y="41"/>
                      </a:lnTo>
                      <a:lnTo>
                        <a:pt x="19" y="41"/>
                      </a:lnTo>
                      <a:lnTo>
                        <a:pt x="27" y="37"/>
                      </a:lnTo>
                      <a:lnTo>
                        <a:pt x="35" y="33"/>
                      </a:lnTo>
                      <a:lnTo>
                        <a:pt x="46" y="26"/>
                      </a:lnTo>
                      <a:lnTo>
                        <a:pt x="63" y="12"/>
                      </a:lnTo>
                      <a:lnTo>
                        <a:pt x="64" y="9"/>
                      </a:lnTo>
                      <a:lnTo>
                        <a:pt x="64" y="7"/>
                      </a:lnTo>
                      <a:lnTo>
                        <a:pt x="62" y="5"/>
                      </a:lnTo>
                      <a:lnTo>
                        <a:pt x="54" y="1"/>
                      </a:lnTo>
                      <a:lnTo>
                        <a:pt x="51" y="0"/>
                      </a:lnTo>
                      <a:lnTo>
                        <a:pt x="47" y="0"/>
                      </a:lnTo>
                      <a:lnTo>
                        <a:pt x="41" y="1"/>
                      </a:lnTo>
                      <a:lnTo>
                        <a:pt x="37" y="2"/>
                      </a:lnTo>
                      <a:lnTo>
                        <a:pt x="35" y="5"/>
                      </a:lnTo>
                      <a:lnTo>
                        <a:pt x="33" y="10"/>
                      </a:lnTo>
                      <a:lnTo>
                        <a:pt x="32" y="12"/>
                      </a:lnTo>
                      <a:lnTo>
                        <a:pt x="29" y="12"/>
                      </a:lnTo>
                      <a:lnTo>
                        <a:pt x="26" y="12"/>
                      </a:lnTo>
                      <a:lnTo>
                        <a:pt x="23" y="10"/>
                      </a:lnTo>
                      <a:lnTo>
                        <a:pt x="19" y="9"/>
                      </a:lnTo>
                      <a:lnTo>
                        <a:pt x="15" y="10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7" y="17"/>
                      </a:lnTo>
                      <a:lnTo>
                        <a:pt x="7" y="18"/>
                      </a:lnTo>
                      <a:lnTo>
                        <a:pt x="8" y="20"/>
                      </a:lnTo>
                      <a:lnTo>
                        <a:pt x="10" y="23"/>
                      </a:lnTo>
                      <a:lnTo>
                        <a:pt x="11" y="25"/>
                      </a:lnTo>
                      <a:lnTo>
                        <a:pt x="11" y="26"/>
                      </a:lnTo>
                      <a:lnTo>
                        <a:pt x="9" y="28"/>
                      </a:lnTo>
                      <a:lnTo>
                        <a:pt x="4" y="32"/>
                      </a:lnTo>
                      <a:lnTo>
                        <a:pt x="1" y="3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92">
                  <a:extLst>
                    <a:ext uri="{FF2B5EF4-FFF2-40B4-BE49-F238E27FC236}">
                      <a16:creationId xmlns:a16="http://schemas.microsoft.com/office/drawing/2014/main" id="{52D6B0A3-2BDF-C846-9B5B-7D643987D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1708" y="1377772"/>
                  <a:ext cx="138815" cy="101588"/>
                </a:xfrm>
                <a:custGeom>
                  <a:avLst/>
                  <a:gdLst>
                    <a:gd name="T0" fmla="*/ 17 w 81"/>
                    <a:gd name="T1" fmla="*/ 30 h 60"/>
                    <a:gd name="T2" fmla="*/ 12 w 81"/>
                    <a:gd name="T3" fmla="*/ 28 h 60"/>
                    <a:gd name="T4" fmla="*/ 11 w 81"/>
                    <a:gd name="T5" fmla="*/ 25 h 60"/>
                    <a:gd name="T6" fmla="*/ 12 w 81"/>
                    <a:gd name="T7" fmla="*/ 23 h 60"/>
                    <a:gd name="T8" fmla="*/ 10 w 81"/>
                    <a:gd name="T9" fmla="*/ 18 h 60"/>
                    <a:gd name="T10" fmla="*/ 7 w 81"/>
                    <a:gd name="T11" fmla="*/ 18 h 60"/>
                    <a:gd name="T12" fmla="*/ 4 w 81"/>
                    <a:gd name="T13" fmla="*/ 19 h 60"/>
                    <a:gd name="T14" fmla="*/ 0 w 81"/>
                    <a:gd name="T15" fmla="*/ 31 h 60"/>
                    <a:gd name="T16" fmla="*/ 1 w 81"/>
                    <a:gd name="T17" fmla="*/ 39 h 60"/>
                    <a:gd name="T18" fmla="*/ 5 w 81"/>
                    <a:gd name="T19" fmla="*/ 54 h 60"/>
                    <a:gd name="T20" fmla="*/ 12 w 81"/>
                    <a:gd name="T21" fmla="*/ 58 h 60"/>
                    <a:gd name="T22" fmla="*/ 14 w 81"/>
                    <a:gd name="T23" fmla="*/ 60 h 60"/>
                    <a:gd name="T24" fmla="*/ 22 w 81"/>
                    <a:gd name="T25" fmla="*/ 56 h 60"/>
                    <a:gd name="T26" fmla="*/ 25 w 81"/>
                    <a:gd name="T27" fmla="*/ 52 h 60"/>
                    <a:gd name="T28" fmla="*/ 25 w 81"/>
                    <a:gd name="T29" fmla="*/ 48 h 60"/>
                    <a:gd name="T30" fmla="*/ 28 w 81"/>
                    <a:gd name="T31" fmla="*/ 46 h 60"/>
                    <a:gd name="T32" fmla="*/ 32 w 81"/>
                    <a:gd name="T33" fmla="*/ 47 h 60"/>
                    <a:gd name="T34" fmla="*/ 39 w 81"/>
                    <a:gd name="T35" fmla="*/ 48 h 60"/>
                    <a:gd name="T36" fmla="*/ 49 w 81"/>
                    <a:gd name="T37" fmla="*/ 44 h 60"/>
                    <a:gd name="T38" fmla="*/ 56 w 81"/>
                    <a:gd name="T39" fmla="*/ 40 h 60"/>
                    <a:gd name="T40" fmla="*/ 65 w 81"/>
                    <a:gd name="T41" fmla="*/ 30 h 60"/>
                    <a:gd name="T42" fmla="*/ 66 w 81"/>
                    <a:gd name="T43" fmla="*/ 26 h 60"/>
                    <a:gd name="T44" fmla="*/ 66 w 81"/>
                    <a:gd name="T45" fmla="*/ 20 h 60"/>
                    <a:gd name="T46" fmla="*/ 66 w 81"/>
                    <a:gd name="T47" fmla="*/ 19 h 60"/>
                    <a:gd name="T48" fmla="*/ 69 w 81"/>
                    <a:gd name="T49" fmla="*/ 14 h 60"/>
                    <a:gd name="T50" fmla="*/ 78 w 81"/>
                    <a:gd name="T51" fmla="*/ 9 h 60"/>
                    <a:gd name="T52" fmla="*/ 79 w 81"/>
                    <a:gd name="T53" fmla="*/ 6 h 60"/>
                    <a:gd name="T54" fmla="*/ 75 w 81"/>
                    <a:gd name="T55" fmla="*/ 5 h 60"/>
                    <a:gd name="T56" fmla="*/ 62 w 81"/>
                    <a:gd name="T57" fmla="*/ 3 h 60"/>
                    <a:gd name="T58" fmla="*/ 58 w 81"/>
                    <a:gd name="T59" fmla="*/ 3 h 60"/>
                    <a:gd name="T60" fmla="*/ 54 w 81"/>
                    <a:gd name="T61" fmla="*/ 1 h 60"/>
                    <a:gd name="T62" fmla="*/ 50 w 81"/>
                    <a:gd name="T63" fmla="*/ 0 h 60"/>
                    <a:gd name="T64" fmla="*/ 38 w 81"/>
                    <a:gd name="T65" fmla="*/ 6 h 60"/>
                    <a:gd name="T66" fmla="*/ 31 w 81"/>
                    <a:gd name="T67" fmla="*/ 11 h 60"/>
                    <a:gd name="T68" fmla="*/ 31 w 81"/>
                    <a:gd name="T69" fmla="*/ 14 h 60"/>
                    <a:gd name="T70" fmla="*/ 33 w 81"/>
                    <a:gd name="T71" fmla="*/ 21 h 60"/>
                    <a:gd name="T72" fmla="*/ 31 w 81"/>
                    <a:gd name="T73" fmla="*/ 26 h 60"/>
                    <a:gd name="T74" fmla="*/ 30 w 81"/>
                    <a:gd name="T75" fmla="*/ 26 h 60"/>
                    <a:gd name="T76" fmla="*/ 23 w 81"/>
                    <a:gd name="T77" fmla="*/ 29 h 60"/>
                    <a:gd name="T78" fmla="*/ 17 w 81"/>
                    <a:gd name="T79" fmla="*/ 30 h 6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81" h="60">
                      <a:moveTo>
                        <a:pt x="17" y="30"/>
                      </a:moveTo>
                      <a:lnTo>
                        <a:pt x="17" y="30"/>
                      </a:lnTo>
                      <a:lnTo>
                        <a:pt x="13" y="29"/>
                      </a:lnTo>
                      <a:lnTo>
                        <a:pt x="12" y="28"/>
                      </a:lnTo>
                      <a:lnTo>
                        <a:pt x="11" y="27"/>
                      </a:lnTo>
                      <a:lnTo>
                        <a:pt x="11" y="25"/>
                      </a:lnTo>
                      <a:lnTo>
                        <a:pt x="12" y="23"/>
                      </a:lnTo>
                      <a:lnTo>
                        <a:pt x="11" y="19"/>
                      </a:lnTo>
                      <a:lnTo>
                        <a:pt x="10" y="18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4" y="19"/>
                      </a:lnTo>
                      <a:lnTo>
                        <a:pt x="1" y="25"/>
                      </a:lnTo>
                      <a:lnTo>
                        <a:pt x="0" y="31"/>
                      </a:lnTo>
                      <a:lnTo>
                        <a:pt x="1" y="39"/>
                      </a:lnTo>
                      <a:lnTo>
                        <a:pt x="2" y="47"/>
                      </a:lnTo>
                      <a:lnTo>
                        <a:pt x="5" y="54"/>
                      </a:lnTo>
                      <a:lnTo>
                        <a:pt x="10" y="57"/>
                      </a:lnTo>
                      <a:lnTo>
                        <a:pt x="12" y="58"/>
                      </a:lnTo>
                      <a:lnTo>
                        <a:pt x="14" y="60"/>
                      </a:lnTo>
                      <a:lnTo>
                        <a:pt x="19" y="58"/>
                      </a:lnTo>
                      <a:lnTo>
                        <a:pt x="22" y="56"/>
                      </a:lnTo>
                      <a:lnTo>
                        <a:pt x="23" y="54"/>
                      </a:lnTo>
                      <a:lnTo>
                        <a:pt x="25" y="52"/>
                      </a:lnTo>
                      <a:lnTo>
                        <a:pt x="25" y="48"/>
                      </a:lnTo>
                      <a:lnTo>
                        <a:pt x="26" y="47"/>
                      </a:lnTo>
                      <a:lnTo>
                        <a:pt x="28" y="46"/>
                      </a:lnTo>
                      <a:lnTo>
                        <a:pt x="32" y="47"/>
                      </a:lnTo>
                      <a:lnTo>
                        <a:pt x="36" y="48"/>
                      </a:lnTo>
                      <a:lnTo>
                        <a:pt x="39" y="48"/>
                      </a:lnTo>
                      <a:lnTo>
                        <a:pt x="44" y="47"/>
                      </a:lnTo>
                      <a:lnTo>
                        <a:pt x="49" y="44"/>
                      </a:lnTo>
                      <a:lnTo>
                        <a:pt x="56" y="40"/>
                      </a:lnTo>
                      <a:lnTo>
                        <a:pt x="59" y="37"/>
                      </a:lnTo>
                      <a:lnTo>
                        <a:pt x="65" y="30"/>
                      </a:lnTo>
                      <a:lnTo>
                        <a:pt x="66" y="26"/>
                      </a:lnTo>
                      <a:lnTo>
                        <a:pt x="66" y="23"/>
                      </a:lnTo>
                      <a:lnTo>
                        <a:pt x="66" y="20"/>
                      </a:lnTo>
                      <a:lnTo>
                        <a:pt x="66" y="19"/>
                      </a:lnTo>
                      <a:lnTo>
                        <a:pt x="67" y="17"/>
                      </a:lnTo>
                      <a:lnTo>
                        <a:pt x="69" y="14"/>
                      </a:lnTo>
                      <a:lnTo>
                        <a:pt x="78" y="9"/>
                      </a:lnTo>
                      <a:lnTo>
                        <a:pt x="81" y="8"/>
                      </a:lnTo>
                      <a:lnTo>
                        <a:pt x="79" y="6"/>
                      </a:lnTo>
                      <a:lnTo>
                        <a:pt x="75" y="5"/>
                      </a:lnTo>
                      <a:lnTo>
                        <a:pt x="70" y="3"/>
                      </a:lnTo>
                      <a:lnTo>
                        <a:pt x="62" y="3"/>
                      </a:lnTo>
                      <a:lnTo>
                        <a:pt x="58" y="3"/>
                      </a:lnTo>
                      <a:lnTo>
                        <a:pt x="56" y="2"/>
                      </a:lnTo>
                      <a:lnTo>
                        <a:pt x="54" y="1"/>
                      </a:lnTo>
                      <a:lnTo>
                        <a:pt x="50" y="0"/>
                      </a:lnTo>
                      <a:lnTo>
                        <a:pt x="45" y="2"/>
                      </a:lnTo>
                      <a:lnTo>
                        <a:pt x="38" y="6"/>
                      </a:lnTo>
                      <a:lnTo>
                        <a:pt x="32" y="9"/>
                      </a:lnTo>
                      <a:lnTo>
                        <a:pt x="31" y="11"/>
                      </a:lnTo>
                      <a:lnTo>
                        <a:pt x="31" y="14"/>
                      </a:lnTo>
                      <a:lnTo>
                        <a:pt x="33" y="17"/>
                      </a:lnTo>
                      <a:lnTo>
                        <a:pt x="33" y="21"/>
                      </a:lnTo>
                      <a:lnTo>
                        <a:pt x="32" y="25"/>
                      </a:lnTo>
                      <a:lnTo>
                        <a:pt x="31" y="26"/>
                      </a:lnTo>
                      <a:lnTo>
                        <a:pt x="30" y="26"/>
                      </a:lnTo>
                      <a:lnTo>
                        <a:pt x="27" y="27"/>
                      </a:lnTo>
                      <a:lnTo>
                        <a:pt x="23" y="29"/>
                      </a:lnTo>
                      <a:lnTo>
                        <a:pt x="20" y="30"/>
                      </a:lnTo>
                      <a:lnTo>
                        <a:pt x="17" y="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67">
                  <a:extLst>
                    <a:ext uri="{FF2B5EF4-FFF2-40B4-BE49-F238E27FC236}">
                      <a16:creationId xmlns:a16="http://schemas.microsoft.com/office/drawing/2014/main" id="{2E0DA5B4-F7D9-254E-B8EE-36315DB11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0373" y="1895870"/>
                  <a:ext cx="13710" cy="60953"/>
                </a:xfrm>
                <a:custGeom>
                  <a:avLst/>
                  <a:gdLst>
                    <a:gd name="T0" fmla="*/ 7 w 8"/>
                    <a:gd name="T1" fmla="*/ 10 h 36"/>
                    <a:gd name="T2" fmla="*/ 7 w 8"/>
                    <a:gd name="T3" fmla="*/ 10 h 36"/>
                    <a:gd name="T4" fmla="*/ 5 w 8"/>
                    <a:gd name="T5" fmla="*/ 2 h 36"/>
                    <a:gd name="T6" fmla="*/ 5 w 8"/>
                    <a:gd name="T7" fmla="*/ 0 h 36"/>
                    <a:gd name="T8" fmla="*/ 3 w 8"/>
                    <a:gd name="T9" fmla="*/ 0 h 36"/>
                    <a:gd name="T10" fmla="*/ 2 w 8"/>
                    <a:gd name="T11" fmla="*/ 1 h 36"/>
                    <a:gd name="T12" fmla="*/ 1 w 8"/>
                    <a:gd name="T13" fmla="*/ 6 h 36"/>
                    <a:gd name="T14" fmla="*/ 1 w 8"/>
                    <a:gd name="T15" fmla="*/ 6 h 36"/>
                    <a:gd name="T16" fmla="*/ 0 w 8"/>
                    <a:gd name="T17" fmla="*/ 15 h 36"/>
                    <a:gd name="T18" fmla="*/ 0 w 8"/>
                    <a:gd name="T19" fmla="*/ 22 h 36"/>
                    <a:gd name="T20" fmla="*/ 1 w 8"/>
                    <a:gd name="T21" fmla="*/ 28 h 36"/>
                    <a:gd name="T22" fmla="*/ 1 w 8"/>
                    <a:gd name="T23" fmla="*/ 28 h 36"/>
                    <a:gd name="T24" fmla="*/ 3 w 8"/>
                    <a:gd name="T25" fmla="*/ 34 h 36"/>
                    <a:gd name="T26" fmla="*/ 5 w 8"/>
                    <a:gd name="T27" fmla="*/ 35 h 36"/>
                    <a:gd name="T28" fmla="*/ 6 w 8"/>
                    <a:gd name="T29" fmla="*/ 36 h 36"/>
                    <a:gd name="T30" fmla="*/ 7 w 8"/>
                    <a:gd name="T31" fmla="*/ 35 h 36"/>
                    <a:gd name="T32" fmla="*/ 7 w 8"/>
                    <a:gd name="T33" fmla="*/ 32 h 36"/>
                    <a:gd name="T34" fmla="*/ 7 w 8"/>
                    <a:gd name="T35" fmla="*/ 32 h 36"/>
                    <a:gd name="T36" fmla="*/ 8 w 8"/>
                    <a:gd name="T37" fmla="*/ 24 h 36"/>
                    <a:gd name="T38" fmla="*/ 7 w 8"/>
                    <a:gd name="T39" fmla="*/ 17 h 36"/>
                    <a:gd name="T40" fmla="*/ 7 w 8"/>
                    <a:gd name="T41" fmla="*/ 10 h 36"/>
                    <a:gd name="T42" fmla="*/ 7 w 8"/>
                    <a:gd name="T43" fmla="*/ 10 h 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8" h="36">
                      <a:moveTo>
                        <a:pt x="7" y="10"/>
                      </a:moveTo>
                      <a:lnTo>
                        <a:pt x="7" y="10"/>
                      </a:lnTo>
                      <a:lnTo>
                        <a:pt x="5" y="2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6"/>
                      </a:lnTo>
                      <a:lnTo>
                        <a:pt x="0" y="15"/>
                      </a:lnTo>
                      <a:lnTo>
                        <a:pt x="0" y="22"/>
                      </a:lnTo>
                      <a:lnTo>
                        <a:pt x="1" y="28"/>
                      </a:lnTo>
                      <a:lnTo>
                        <a:pt x="3" y="34"/>
                      </a:lnTo>
                      <a:lnTo>
                        <a:pt x="5" y="35"/>
                      </a:lnTo>
                      <a:lnTo>
                        <a:pt x="6" y="36"/>
                      </a:lnTo>
                      <a:lnTo>
                        <a:pt x="7" y="35"/>
                      </a:lnTo>
                      <a:lnTo>
                        <a:pt x="7" y="32"/>
                      </a:lnTo>
                      <a:lnTo>
                        <a:pt x="8" y="24"/>
                      </a:lnTo>
                      <a:lnTo>
                        <a:pt x="7" y="17"/>
                      </a:lnTo>
                      <a:lnTo>
                        <a:pt x="7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84">
                  <a:extLst>
                    <a:ext uri="{FF2B5EF4-FFF2-40B4-BE49-F238E27FC236}">
                      <a16:creationId xmlns:a16="http://schemas.microsoft.com/office/drawing/2014/main" id="{5149ED50-3C24-0A4D-87BB-A92E5EB9EC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9139" y="1332057"/>
                  <a:ext cx="1077962" cy="616300"/>
                </a:xfrm>
                <a:custGeom>
                  <a:avLst/>
                  <a:gdLst>
                    <a:gd name="T0" fmla="*/ 416 w 629"/>
                    <a:gd name="T1" fmla="*/ 266 h 364"/>
                    <a:gd name="T2" fmla="*/ 582 w 629"/>
                    <a:gd name="T3" fmla="*/ 89 h 364"/>
                    <a:gd name="T4" fmla="*/ 581 w 629"/>
                    <a:gd name="T5" fmla="*/ 37 h 364"/>
                    <a:gd name="T6" fmla="*/ 548 w 629"/>
                    <a:gd name="T7" fmla="*/ 20 h 364"/>
                    <a:gd name="T8" fmla="*/ 531 w 629"/>
                    <a:gd name="T9" fmla="*/ 6 h 364"/>
                    <a:gd name="T10" fmla="*/ 518 w 629"/>
                    <a:gd name="T11" fmla="*/ 2 h 364"/>
                    <a:gd name="T12" fmla="*/ 483 w 629"/>
                    <a:gd name="T13" fmla="*/ 5 h 364"/>
                    <a:gd name="T14" fmla="*/ 466 w 629"/>
                    <a:gd name="T15" fmla="*/ 13 h 364"/>
                    <a:gd name="T16" fmla="*/ 428 w 629"/>
                    <a:gd name="T17" fmla="*/ 15 h 364"/>
                    <a:gd name="T18" fmla="*/ 405 w 629"/>
                    <a:gd name="T19" fmla="*/ 18 h 364"/>
                    <a:gd name="T20" fmla="*/ 337 w 629"/>
                    <a:gd name="T21" fmla="*/ 20 h 364"/>
                    <a:gd name="T22" fmla="*/ 328 w 629"/>
                    <a:gd name="T23" fmla="*/ 64 h 364"/>
                    <a:gd name="T24" fmla="*/ 341 w 629"/>
                    <a:gd name="T25" fmla="*/ 79 h 364"/>
                    <a:gd name="T26" fmla="*/ 327 w 629"/>
                    <a:gd name="T27" fmla="*/ 76 h 364"/>
                    <a:gd name="T28" fmla="*/ 324 w 629"/>
                    <a:gd name="T29" fmla="*/ 83 h 364"/>
                    <a:gd name="T30" fmla="*/ 291 w 629"/>
                    <a:gd name="T31" fmla="*/ 82 h 364"/>
                    <a:gd name="T32" fmla="*/ 286 w 629"/>
                    <a:gd name="T33" fmla="*/ 69 h 364"/>
                    <a:gd name="T34" fmla="*/ 248 w 629"/>
                    <a:gd name="T35" fmla="*/ 73 h 364"/>
                    <a:gd name="T36" fmla="*/ 256 w 629"/>
                    <a:gd name="T37" fmla="*/ 91 h 364"/>
                    <a:gd name="T38" fmla="*/ 236 w 629"/>
                    <a:gd name="T39" fmla="*/ 94 h 364"/>
                    <a:gd name="T40" fmla="*/ 279 w 629"/>
                    <a:gd name="T41" fmla="*/ 104 h 364"/>
                    <a:gd name="T42" fmla="*/ 266 w 629"/>
                    <a:gd name="T43" fmla="*/ 125 h 364"/>
                    <a:gd name="T44" fmla="*/ 240 w 629"/>
                    <a:gd name="T45" fmla="*/ 138 h 364"/>
                    <a:gd name="T46" fmla="*/ 222 w 629"/>
                    <a:gd name="T47" fmla="*/ 125 h 364"/>
                    <a:gd name="T48" fmla="*/ 175 w 629"/>
                    <a:gd name="T49" fmla="*/ 130 h 364"/>
                    <a:gd name="T50" fmla="*/ 153 w 629"/>
                    <a:gd name="T51" fmla="*/ 143 h 364"/>
                    <a:gd name="T52" fmla="*/ 139 w 629"/>
                    <a:gd name="T53" fmla="*/ 159 h 364"/>
                    <a:gd name="T54" fmla="*/ 130 w 629"/>
                    <a:gd name="T55" fmla="*/ 166 h 364"/>
                    <a:gd name="T56" fmla="*/ 122 w 629"/>
                    <a:gd name="T57" fmla="*/ 198 h 364"/>
                    <a:gd name="T58" fmla="*/ 150 w 629"/>
                    <a:gd name="T59" fmla="*/ 190 h 364"/>
                    <a:gd name="T60" fmla="*/ 114 w 629"/>
                    <a:gd name="T61" fmla="*/ 218 h 364"/>
                    <a:gd name="T62" fmla="*/ 139 w 629"/>
                    <a:gd name="T63" fmla="*/ 228 h 364"/>
                    <a:gd name="T64" fmla="*/ 151 w 629"/>
                    <a:gd name="T65" fmla="*/ 218 h 364"/>
                    <a:gd name="T66" fmla="*/ 169 w 629"/>
                    <a:gd name="T67" fmla="*/ 221 h 364"/>
                    <a:gd name="T68" fmla="*/ 140 w 629"/>
                    <a:gd name="T69" fmla="*/ 246 h 364"/>
                    <a:gd name="T70" fmla="*/ 112 w 629"/>
                    <a:gd name="T71" fmla="*/ 258 h 364"/>
                    <a:gd name="T72" fmla="*/ 52 w 629"/>
                    <a:gd name="T73" fmla="*/ 281 h 364"/>
                    <a:gd name="T74" fmla="*/ 19 w 629"/>
                    <a:gd name="T75" fmla="*/ 283 h 364"/>
                    <a:gd name="T76" fmla="*/ 4 w 629"/>
                    <a:gd name="T77" fmla="*/ 298 h 364"/>
                    <a:gd name="T78" fmla="*/ 63 w 629"/>
                    <a:gd name="T79" fmla="*/ 294 h 364"/>
                    <a:gd name="T80" fmla="*/ 88 w 629"/>
                    <a:gd name="T81" fmla="*/ 284 h 364"/>
                    <a:gd name="T82" fmla="*/ 115 w 629"/>
                    <a:gd name="T83" fmla="*/ 273 h 364"/>
                    <a:gd name="T84" fmla="*/ 151 w 629"/>
                    <a:gd name="T85" fmla="*/ 265 h 364"/>
                    <a:gd name="T86" fmla="*/ 185 w 629"/>
                    <a:gd name="T87" fmla="*/ 246 h 364"/>
                    <a:gd name="T88" fmla="*/ 220 w 629"/>
                    <a:gd name="T89" fmla="*/ 238 h 364"/>
                    <a:gd name="T90" fmla="*/ 247 w 629"/>
                    <a:gd name="T91" fmla="*/ 214 h 364"/>
                    <a:gd name="T92" fmla="*/ 290 w 629"/>
                    <a:gd name="T93" fmla="*/ 196 h 364"/>
                    <a:gd name="T94" fmla="*/ 285 w 629"/>
                    <a:gd name="T95" fmla="*/ 209 h 364"/>
                    <a:gd name="T96" fmla="*/ 248 w 629"/>
                    <a:gd name="T97" fmla="*/ 230 h 364"/>
                    <a:gd name="T98" fmla="*/ 250 w 629"/>
                    <a:gd name="T99" fmla="*/ 242 h 364"/>
                    <a:gd name="T100" fmla="*/ 295 w 629"/>
                    <a:gd name="T101" fmla="*/ 230 h 364"/>
                    <a:gd name="T102" fmla="*/ 319 w 629"/>
                    <a:gd name="T103" fmla="*/ 204 h 364"/>
                    <a:gd name="T104" fmla="*/ 333 w 629"/>
                    <a:gd name="T105" fmla="*/ 209 h 364"/>
                    <a:gd name="T106" fmla="*/ 341 w 629"/>
                    <a:gd name="T107" fmla="*/ 224 h 364"/>
                    <a:gd name="T108" fmla="*/ 380 w 629"/>
                    <a:gd name="T109" fmla="*/ 250 h 364"/>
                    <a:gd name="T110" fmla="*/ 392 w 629"/>
                    <a:gd name="T111" fmla="*/ 258 h 364"/>
                    <a:gd name="T112" fmla="*/ 391 w 629"/>
                    <a:gd name="T113" fmla="*/ 288 h 364"/>
                    <a:gd name="T114" fmla="*/ 417 w 629"/>
                    <a:gd name="T115" fmla="*/ 276 h 364"/>
                    <a:gd name="T116" fmla="*/ 417 w 629"/>
                    <a:gd name="T117" fmla="*/ 310 h 364"/>
                    <a:gd name="T118" fmla="*/ 399 w 629"/>
                    <a:gd name="T119" fmla="*/ 343 h 364"/>
                    <a:gd name="T120" fmla="*/ 407 w 629"/>
                    <a:gd name="T121" fmla="*/ 361 h 36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629" h="364">
                      <a:moveTo>
                        <a:pt x="419" y="360"/>
                      </a:moveTo>
                      <a:lnTo>
                        <a:pt x="424" y="350"/>
                      </a:lnTo>
                      <a:lnTo>
                        <a:pt x="430" y="344"/>
                      </a:lnTo>
                      <a:lnTo>
                        <a:pt x="427" y="332"/>
                      </a:lnTo>
                      <a:lnTo>
                        <a:pt x="430" y="316"/>
                      </a:lnTo>
                      <a:lnTo>
                        <a:pt x="434" y="300"/>
                      </a:lnTo>
                      <a:lnTo>
                        <a:pt x="433" y="283"/>
                      </a:lnTo>
                      <a:lnTo>
                        <a:pt x="434" y="273"/>
                      </a:lnTo>
                      <a:lnTo>
                        <a:pt x="429" y="265"/>
                      </a:lnTo>
                      <a:lnTo>
                        <a:pt x="416" y="266"/>
                      </a:lnTo>
                      <a:lnTo>
                        <a:pt x="405" y="266"/>
                      </a:lnTo>
                      <a:lnTo>
                        <a:pt x="407" y="251"/>
                      </a:lnTo>
                      <a:lnTo>
                        <a:pt x="406" y="241"/>
                      </a:lnTo>
                      <a:lnTo>
                        <a:pt x="393" y="237"/>
                      </a:lnTo>
                      <a:lnTo>
                        <a:pt x="413" y="220"/>
                      </a:lnTo>
                      <a:lnTo>
                        <a:pt x="463" y="177"/>
                      </a:lnTo>
                      <a:lnTo>
                        <a:pt x="498" y="150"/>
                      </a:lnTo>
                      <a:lnTo>
                        <a:pt x="537" y="120"/>
                      </a:lnTo>
                      <a:lnTo>
                        <a:pt x="582" y="89"/>
                      </a:lnTo>
                      <a:lnTo>
                        <a:pt x="629" y="57"/>
                      </a:lnTo>
                      <a:lnTo>
                        <a:pt x="620" y="51"/>
                      </a:lnTo>
                      <a:lnTo>
                        <a:pt x="617" y="50"/>
                      </a:lnTo>
                      <a:lnTo>
                        <a:pt x="614" y="48"/>
                      </a:lnTo>
                      <a:lnTo>
                        <a:pt x="607" y="47"/>
                      </a:lnTo>
                      <a:lnTo>
                        <a:pt x="596" y="44"/>
                      </a:lnTo>
                      <a:lnTo>
                        <a:pt x="581" y="37"/>
                      </a:lnTo>
                      <a:lnTo>
                        <a:pt x="570" y="34"/>
                      </a:lnTo>
                      <a:lnTo>
                        <a:pt x="561" y="33"/>
                      </a:lnTo>
                      <a:lnTo>
                        <a:pt x="557" y="32"/>
                      </a:lnTo>
                      <a:lnTo>
                        <a:pt x="556" y="29"/>
                      </a:lnTo>
                      <a:lnTo>
                        <a:pt x="556" y="27"/>
                      </a:lnTo>
                      <a:lnTo>
                        <a:pt x="555" y="25"/>
                      </a:lnTo>
                      <a:lnTo>
                        <a:pt x="553" y="23"/>
                      </a:lnTo>
                      <a:lnTo>
                        <a:pt x="548" y="20"/>
                      </a:lnTo>
                      <a:lnTo>
                        <a:pt x="543" y="17"/>
                      </a:lnTo>
                      <a:lnTo>
                        <a:pt x="538" y="16"/>
                      </a:lnTo>
                      <a:lnTo>
                        <a:pt x="536" y="16"/>
                      </a:lnTo>
                      <a:lnTo>
                        <a:pt x="535" y="15"/>
                      </a:lnTo>
                      <a:lnTo>
                        <a:pt x="534" y="13"/>
                      </a:lnTo>
                      <a:lnTo>
                        <a:pt x="534" y="9"/>
                      </a:lnTo>
                      <a:lnTo>
                        <a:pt x="533" y="8"/>
                      </a:lnTo>
                      <a:lnTo>
                        <a:pt x="531" y="6"/>
                      </a:lnTo>
                      <a:lnTo>
                        <a:pt x="529" y="5"/>
                      </a:lnTo>
                      <a:lnTo>
                        <a:pt x="527" y="5"/>
                      </a:lnTo>
                      <a:lnTo>
                        <a:pt x="525" y="6"/>
                      </a:lnTo>
                      <a:lnTo>
                        <a:pt x="520" y="7"/>
                      </a:lnTo>
                      <a:lnTo>
                        <a:pt x="517" y="7"/>
                      </a:lnTo>
                      <a:lnTo>
                        <a:pt x="516" y="6"/>
                      </a:lnTo>
                      <a:lnTo>
                        <a:pt x="517" y="4"/>
                      </a:lnTo>
                      <a:lnTo>
                        <a:pt x="518" y="2"/>
                      </a:lnTo>
                      <a:lnTo>
                        <a:pt x="516" y="0"/>
                      </a:lnTo>
                      <a:lnTo>
                        <a:pt x="511" y="0"/>
                      </a:lnTo>
                      <a:lnTo>
                        <a:pt x="505" y="4"/>
                      </a:lnTo>
                      <a:lnTo>
                        <a:pt x="498" y="6"/>
                      </a:lnTo>
                      <a:lnTo>
                        <a:pt x="493" y="6"/>
                      </a:lnTo>
                      <a:lnTo>
                        <a:pt x="487" y="4"/>
                      </a:lnTo>
                      <a:lnTo>
                        <a:pt x="484" y="4"/>
                      </a:lnTo>
                      <a:lnTo>
                        <a:pt x="483" y="5"/>
                      </a:lnTo>
                      <a:lnTo>
                        <a:pt x="481" y="7"/>
                      </a:lnTo>
                      <a:lnTo>
                        <a:pt x="480" y="10"/>
                      </a:lnTo>
                      <a:lnTo>
                        <a:pt x="476" y="14"/>
                      </a:lnTo>
                      <a:lnTo>
                        <a:pt x="472" y="16"/>
                      </a:lnTo>
                      <a:lnTo>
                        <a:pt x="468" y="16"/>
                      </a:lnTo>
                      <a:lnTo>
                        <a:pt x="464" y="15"/>
                      </a:lnTo>
                      <a:lnTo>
                        <a:pt x="465" y="14"/>
                      </a:lnTo>
                      <a:lnTo>
                        <a:pt x="466" y="13"/>
                      </a:lnTo>
                      <a:lnTo>
                        <a:pt x="469" y="11"/>
                      </a:lnTo>
                      <a:lnTo>
                        <a:pt x="469" y="10"/>
                      </a:lnTo>
                      <a:lnTo>
                        <a:pt x="469" y="9"/>
                      </a:lnTo>
                      <a:lnTo>
                        <a:pt x="468" y="9"/>
                      </a:lnTo>
                      <a:lnTo>
                        <a:pt x="463" y="8"/>
                      </a:lnTo>
                      <a:lnTo>
                        <a:pt x="456" y="9"/>
                      </a:lnTo>
                      <a:lnTo>
                        <a:pt x="438" y="15"/>
                      </a:lnTo>
                      <a:lnTo>
                        <a:pt x="430" y="15"/>
                      </a:lnTo>
                      <a:lnTo>
                        <a:pt x="428" y="15"/>
                      </a:lnTo>
                      <a:lnTo>
                        <a:pt x="427" y="13"/>
                      </a:lnTo>
                      <a:lnTo>
                        <a:pt x="427" y="11"/>
                      </a:lnTo>
                      <a:lnTo>
                        <a:pt x="426" y="10"/>
                      </a:lnTo>
                      <a:lnTo>
                        <a:pt x="425" y="9"/>
                      </a:lnTo>
                      <a:lnTo>
                        <a:pt x="424" y="9"/>
                      </a:lnTo>
                      <a:lnTo>
                        <a:pt x="419" y="11"/>
                      </a:lnTo>
                      <a:lnTo>
                        <a:pt x="414" y="15"/>
                      </a:lnTo>
                      <a:lnTo>
                        <a:pt x="405" y="18"/>
                      </a:lnTo>
                      <a:lnTo>
                        <a:pt x="395" y="23"/>
                      </a:lnTo>
                      <a:lnTo>
                        <a:pt x="383" y="25"/>
                      </a:lnTo>
                      <a:lnTo>
                        <a:pt x="379" y="25"/>
                      </a:lnTo>
                      <a:lnTo>
                        <a:pt x="374" y="25"/>
                      </a:lnTo>
                      <a:lnTo>
                        <a:pt x="355" y="20"/>
                      </a:lnTo>
                      <a:lnTo>
                        <a:pt x="345" y="19"/>
                      </a:lnTo>
                      <a:lnTo>
                        <a:pt x="341" y="20"/>
                      </a:lnTo>
                      <a:lnTo>
                        <a:pt x="337" y="20"/>
                      </a:lnTo>
                      <a:lnTo>
                        <a:pt x="331" y="24"/>
                      </a:lnTo>
                      <a:lnTo>
                        <a:pt x="328" y="25"/>
                      </a:lnTo>
                      <a:lnTo>
                        <a:pt x="326" y="27"/>
                      </a:lnTo>
                      <a:lnTo>
                        <a:pt x="325" y="30"/>
                      </a:lnTo>
                      <a:lnTo>
                        <a:pt x="324" y="34"/>
                      </a:lnTo>
                      <a:lnTo>
                        <a:pt x="323" y="44"/>
                      </a:lnTo>
                      <a:lnTo>
                        <a:pt x="324" y="54"/>
                      </a:lnTo>
                      <a:lnTo>
                        <a:pt x="325" y="61"/>
                      </a:lnTo>
                      <a:lnTo>
                        <a:pt x="328" y="64"/>
                      </a:lnTo>
                      <a:lnTo>
                        <a:pt x="332" y="66"/>
                      </a:lnTo>
                      <a:lnTo>
                        <a:pt x="333" y="66"/>
                      </a:lnTo>
                      <a:lnTo>
                        <a:pt x="334" y="67"/>
                      </a:lnTo>
                      <a:lnTo>
                        <a:pt x="334" y="71"/>
                      </a:lnTo>
                      <a:lnTo>
                        <a:pt x="334" y="74"/>
                      </a:lnTo>
                      <a:lnTo>
                        <a:pt x="335" y="75"/>
                      </a:lnTo>
                      <a:lnTo>
                        <a:pt x="336" y="76"/>
                      </a:lnTo>
                      <a:lnTo>
                        <a:pt x="341" y="79"/>
                      </a:lnTo>
                      <a:lnTo>
                        <a:pt x="344" y="82"/>
                      </a:lnTo>
                      <a:lnTo>
                        <a:pt x="345" y="83"/>
                      </a:lnTo>
                      <a:lnTo>
                        <a:pt x="345" y="84"/>
                      </a:lnTo>
                      <a:lnTo>
                        <a:pt x="344" y="85"/>
                      </a:lnTo>
                      <a:lnTo>
                        <a:pt x="341" y="87"/>
                      </a:lnTo>
                      <a:lnTo>
                        <a:pt x="335" y="87"/>
                      </a:lnTo>
                      <a:lnTo>
                        <a:pt x="331" y="84"/>
                      </a:lnTo>
                      <a:lnTo>
                        <a:pt x="328" y="81"/>
                      </a:lnTo>
                      <a:lnTo>
                        <a:pt x="327" y="76"/>
                      </a:lnTo>
                      <a:lnTo>
                        <a:pt x="326" y="75"/>
                      </a:lnTo>
                      <a:lnTo>
                        <a:pt x="325" y="74"/>
                      </a:lnTo>
                      <a:lnTo>
                        <a:pt x="322" y="74"/>
                      </a:lnTo>
                      <a:lnTo>
                        <a:pt x="321" y="74"/>
                      </a:lnTo>
                      <a:lnTo>
                        <a:pt x="321" y="75"/>
                      </a:lnTo>
                      <a:lnTo>
                        <a:pt x="321" y="78"/>
                      </a:lnTo>
                      <a:lnTo>
                        <a:pt x="322" y="80"/>
                      </a:lnTo>
                      <a:lnTo>
                        <a:pt x="324" y="83"/>
                      </a:lnTo>
                      <a:lnTo>
                        <a:pt x="324" y="87"/>
                      </a:lnTo>
                      <a:lnTo>
                        <a:pt x="323" y="88"/>
                      </a:lnTo>
                      <a:lnTo>
                        <a:pt x="322" y="88"/>
                      </a:lnTo>
                      <a:lnTo>
                        <a:pt x="316" y="87"/>
                      </a:lnTo>
                      <a:lnTo>
                        <a:pt x="305" y="81"/>
                      </a:lnTo>
                      <a:lnTo>
                        <a:pt x="300" y="80"/>
                      </a:lnTo>
                      <a:lnTo>
                        <a:pt x="296" y="81"/>
                      </a:lnTo>
                      <a:lnTo>
                        <a:pt x="291" y="82"/>
                      </a:lnTo>
                      <a:lnTo>
                        <a:pt x="290" y="81"/>
                      </a:lnTo>
                      <a:lnTo>
                        <a:pt x="290" y="80"/>
                      </a:lnTo>
                      <a:lnTo>
                        <a:pt x="291" y="78"/>
                      </a:lnTo>
                      <a:lnTo>
                        <a:pt x="294" y="75"/>
                      </a:lnTo>
                      <a:lnTo>
                        <a:pt x="296" y="74"/>
                      </a:lnTo>
                      <a:lnTo>
                        <a:pt x="295" y="72"/>
                      </a:lnTo>
                      <a:lnTo>
                        <a:pt x="291" y="71"/>
                      </a:lnTo>
                      <a:lnTo>
                        <a:pt x="286" y="69"/>
                      </a:lnTo>
                      <a:lnTo>
                        <a:pt x="278" y="67"/>
                      </a:lnTo>
                      <a:lnTo>
                        <a:pt x="269" y="67"/>
                      </a:lnTo>
                      <a:lnTo>
                        <a:pt x="261" y="67"/>
                      </a:lnTo>
                      <a:lnTo>
                        <a:pt x="254" y="67"/>
                      </a:lnTo>
                      <a:lnTo>
                        <a:pt x="251" y="66"/>
                      </a:lnTo>
                      <a:lnTo>
                        <a:pt x="250" y="67"/>
                      </a:lnTo>
                      <a:lnTo>
                        <a:pt x="248" y="70"/>
                      </a:lnTo>
                      <a:lnTo>
                        <a:pt x="248" y="71"/>
                      </a:lnTo>
                      <a:lnTo>
                        <a:pt x="248" y="73"/>
                      </a:lnTo>
                      <a:lnTo>
                        <a:pt x="248" y="75"/>
                      </a:lnTo>
                      <a:lnTo>
                        <a:pt x="249" y="78"/>
                      </a:lnTo>
                      <a:lnTo>
                        <a:pt x="251" y="80"/>
                      </a:lnTo>
                      <a:lnTo>
                        <a:pt x="256" y="83"/>
                      </a:lnTo>
                      <a:lnTo>
                        <a:pt x="259" y="87"/>
                      </a:lnTo>
                      <a:lnTo>
                        <a:pt x="260" y="88"/>
                      </a:lnTo>
                      <a:lnTo>
                        <a:pt x="260" y="90"/>
                      </a:lnTo>
                      <a:lnTo>
                        <a:pt x="259" y="91"/>
                      </a:lnTo>
                      <a:lnTo>
                        <a:pt x="256" y="91"/>
                      </a:lnTo>
                      <a:lnTo>
                        <a:pt x="250" y="90"/>
                      </a:lnTo>
                      <a:lnTo>
                        <a:pt x="245" y="88"/>
                      </a:lnTo>
                      <a:lnTo>
                        <a:pt x="242" y="87"/>
                      </a:lnTo>
                      <a:lnTo>
                        <a:pt x="241" y="85"/>
                      </a:lnTo>
                      <a:lnTo>
                        <a:pt x="239" y="87"/>
                      </a:lnTo>
                      <a:lnTo>
                        <a:pt x="238" y="88"/>
                      </a:lnTo>
                      <a:lnTo>
                        <a:pt x="236" y="90"/>
                      </a:lnTo>
                      <a:lnTo>
                        <a:pt x="236" y="94"/>
                      </a:lnTo>
                      <a:lnTo>
                        <a:pt x="236" y="100"/>
                      </a:lnTo>
                      <a:lnTo>
                        <a:pt x="239" y="102"/>
                      </a:lnTo>
                      <a:lnTo>
                        <a:pt x="240" y="103"/>
                      </a:lnTo>
                      <a:lnTo>
                        <a:pt x="252" y="109"/>
                      </a:lnTo>
                      <a:lnTo>
                        <a:pt x="260" y="110"/>
                      </a:lnTo>
                      <a:lnTo>
                        <a:pt x="264" y="110"/>
                      </a:lnTo>
                      <a:lnTo>
                        <a:pt x="273" y="107"/>
                      </a:lnTo>
                      <a:lnTo>
                        <a:pt x="279" y="104"/>
                      </a:lnTo>
                      <a:lnTo>
                        <a:pt x="284" y="104"/>
                      </a:lnTo>
                      <a:lnTo>
                        <a:pt x="287" y="106"/>
                      </a:lnTo>
                      <a:lnTo>
                        <a:pt x="289" y="107"/>
                      </a:lnTo>
                      <a:lnTo>
                        <a:pt x="289" y="108"/>
                      </a:lnTo>
                      <a:lnTo>
                        <a:pt x="289" y="109"/>
                      </a:lnTo>
                      <a:lnTo>
                        <a:pt x="286" y="111"/>
                      </a:lnTo>
                      <a:lnTo>
                        <a:pt x="275" y="118"/>
                      </a:lnTo>
                      <a:lnTo>
                        <a:pt x="266" y="125"/>
                      </a:lnTo>
                      <a:lnTo>
                        <a:pt x="263" y="126"/>
                      </a:lnTo>
                      <a:lnTo>
                        <a:pt x="262" y="128"/>
                      </a:lnTo>
                      <a:lnTo>
                        <a:pt x="259" y="130"/>
                      </a:lnTo>
                      <a:lnTo>
                        <a:pt x="252" y="135"/>
                      </a:lnTo>
                      <a:lnTo>
                        <a:pt x="249" y="137"/>
                      </a:lnTo>
                      <a:lnTo>
                        <a:pt x="245" y="138"/>
                      </a:lnTo>
                      <a:lnTo>
                        <a:pt x="242" y="138"/>
                      </a:lnTo>
                      <a:lnTo>
                        <a:pt x="240" y="138"/>
                      </a:lnTo>
                      <a:lnTo>
                        <a:pt x="235" y="136"/>
                      </a:lnTo>
                      <a:lnTo>
                        <a:pt x="232" y="135"/>
                      </a:lnTo>
                      <a:lnTo>
                        <a:pt x="229" y="134"/>
                      </a:lnTo>
                      <a:lnTo>
                        <a:pt x="225" y="133"/>
                      </a:lnTo>
                      <a:lnTo>
                        <a:pt x="224" y="131"/>
                      </a:lnTo>
                      <a:lnTo>
                        <a:pt x="224" y="127"/>
                      </a:lnTo>
                      <a:lnTo>
                        <a:pt x="223" y="126"/>
                      </a:lnTo>
                      <a:lnTo>
                        <a:pt x="222" y="125"/>
                      </a:lnTo>
                      <a:lnTo>
                        <a:pt x="216" y="125"/>
                      </a:lnTo>
                      <a:lnTo>
                        <a:pt x="211" y="126"/>
                      </a:lnTo>
                      <a:lnTo>
                        <a:pt x="205" y="129"/>
                      </a:lnTo>
                      <a:lnTo>
                        <a:pt x="201" y="133"/>
                      </a:lnTo>
                      <a:lnTo>
                        <a:pt x="195" y="134"/>
                      </a:lnTo>
                      <a:lnTo>
                        <a:pt x="187" y="134"/>
                      </a:lnTo>
                      <a:lnTo>
                        <a:pt x="180" y="133"/>
                      </a:lnTo>
                      <a:lnTo>
                        <a:pt x="175" y="130"/>
                      </a:lnTo>
                      <a:lnTo>
                        <a:pt x="171" y="131"/>
                      </a:lnTo>
                      <a:lnTo>
                        <a:pt x="168" y="135"/>
                      </a:lnTo>
                      <a:lnTo>
                        <a:pt x="165" y="140"/>
                      </a:lnTo>
                      <a:lnTo>
                        <a:pt x="161" y="146"/>
                      </a:lnTo>
                      <a:lnTo>
                        <a:pt x="159" y="146"/>
                      </a:lnTo>
                      <a:lnTo>
                        <a:pt x="158" y="146"/>
                      </a:lnTo>
                      <a:lnTo>
                        <a:pt x="156" y="145"/>
                      </a:lnTo>
                      <a:lnTo>
                        <a:pt x="153" y="143"/>
                      </a:lnTo>
                      <a:lnTo>
                        <a:pt x="152" y="143"/>
                      </a:lnTo>
                      <a:lnTo>
                        <a:pt x="151" y="144"/>
                      </a:lnTo>
                      <a:lnTo>
                        <a:pt x="150" y="147"/>
                      </a:lnTo>
                      <a:lnTo>
                        <a:pt x="149" y="152"/>
                      </a:lnTo>
                      <a:lnTo>
                        <a:pt x="147" y="153"/>
                      </a:lnTo>
                      <a:lnTo>
                        <a:pt x="146" y="154"/>
                      </a:lnTo>
                      <a:lnTo>
                        <a:pt x="141" y="154"/>
                      </a:lnTo>
                      <a:lnTo>
                        <a:pt x="139" y="156"/>
                      </a:lnTo>
                      <a:lnTo>
                        <a:pt x="139" y="159"/>
                      </a:lnTo>
                      <a:lnTo>
                        <a:pt x="142" y="164"/>
                      </a:lnTo>
                      <a:lnTo>
                        <a:pt x="142" y="166"/>
                      </a:lnTo>
                      <a:lnTo>
                        <a:pt x="142" y="167"/>
                      </a:lnTo>
                      <a:lnTo>
                        <a:pt x="141" y="168"/>
                      </a:lnTo>
                      <a:lnTo>
                        <a:pt x="139" y="168"/>
                      </a:lnTo>
                      <a:lnTo>
                        <a:pt x="134" y="167"/>
                      </a:lnTo>
                      <a:lnTo>
                        <a:pt x="131" y="166"/>
                      </a:lnTo>
                      <a:lnTo>
                        <a:pt x="130" y="166"/>
                      </a:lnTo>
                      <a:lnTo>
                        <a:pt x="128" y="167"/>
                      </a:lnTo>
                      <a:lnTo>
                        <a:pt x="124" y="171"/>
                      </a:lnTo>
                      <a:lnTo>
                        <a:pt x="119" y="180"/>
                      </a:lnTo>
                      <a:lnTo>
                        <a:pt x="116" y="183"/>
                      </a:lnTo>
                      <a:lnTo>
                        <a:pt x="116" y="186"/>
                      </a:lnTo>
                      <a:lnTo>
                        <a:pt x="118" y="191"/>
                      </a:lnTo>
                      <a:lnTo>
                        <a:pt x="120" y="195"/>
                      </a:lnTo>
                      <a:lnTo>
                        <a:pt x="122" y="198"/>
                      </a:lnTo>
                      <a:lnTo>
                        <a:pt x="124" y="199"/>
                      </a:lnTo>
                      <a:lnTo>
                        <a:pt x="128" y="198"/>
                      </a:lnTo>
                      <a:lnTo>
                        <a:pt x="130" y="198"/>
                      </a:lnTo>
                      <a:lnTo>
                        <a:pt x="137" y="194"/>
                      </a:lnTo>
                      <a:lnTo>
                        <a:pt x="143" y="191"/>
                      </a:lnTo>
                      <a:lnTo>
                        <a:pt x="147" y="189"/>
                      </a:lnTo>
                      <a:lnTo>
                        <a:pt x="148" y="189"/>
                      </a:lnTo>
                      <a:lnTo>
                        <a:pt x="149" y="189"/>
                      </a:lnTo>
                      <a:lnTo>
                        <a:pt x="150" y="190"/>
                      </a:lnTo>
                      <a:lnTo>
                        <a:pt x="149" y="192"/>
                      </a:lnTo>
                      <a:lnTo>
                        <a:pt x="149" y="194"/>
                      </a:lnTo>
                      <a:lnTo>
                        <a:pt x="146" y="198"/>
                      </a:lnTo>
                      <a:lnTo>
                        <a:pt x="139" y="203"/>
                      </a:lnTo>
                      <a:lnTo>
                        <a:pt x="130" y="209"/>
                      </a:lnTo>
                      <a:lnTo>
                        <a:pt x="116" y="215"/>
                      </a:lnTo>
                      <a:lnTo>
                        <a:pt x="114" y="218"/>
                      </a:lnTo>
                      <a:lnTo>
                        <a:pt x="120" y="219"/>
                      </a:lnTo>
                      <a:lnTo>
                        <a:pt x="129" y="218"/>
                      </a:lnTo>
                      <a:lnTo>
                        <a:pt x="134" y="217"/>
                      </a:lnTo>
                      <a:lnTo>
                        <a:pt x="135" y="217"/>
                      </a:lnTo>
                      <a:lnTo>
                        <a:pt x="137" y="218"/>
                      </a:lnTo>
                      <a:lnTo>
                        <a:pt x="137" y="222"/>
                      </a:lnTo>
                      <a:lnTo>
                        <a:pt x="138" y="227"/>
                      </a:lnTo>
                      <a:lnTo>
                        <a:pt x="139" y="228"/>
                      </a:lnTo>
                      <a:lnTo>
                        <a:pt x="140" y="229"/>
                      </a:lnTo>
                      <a:lnTo>
                        <a:pt x="143" y="229"/>
                      </a:lnTo>
                      <a:lnTo>
                        <a:pt x="144" y="227"/>
                      </a:lnTo>
                      <a:lnTo>
                        <a:pt x="147" y="220"/>
                      </a:lnTo>
                      <a:lnTo>
                        <a:pt x="147" y="218"/>
                      </a:lnTo>
                      <a:lnTo>
                        <a:pt x="148" y="217"/>
                      </a:lnTo>
                      <a:lnTo>
                        <a:pt x="149" y="217"/>
                      </a:lnTo>
                      <a:lnTo>
                        <a:pt x="151" y="218"/>
                      </a:lnTo>
                      <a:lnTo>
                        <a:pt x="153" y="221"/>
                      </a:lnTo>
                      <a:lnTo>
                        <a:pt x="153" y="224"/>
                      </a:lnTo>
                      <a:lnTo>
                        <a:pt x="155" y="227"/>
                      </a:lnTo>
                      <a:lnTo>
                        <a:pt x="158" y="227"/>
                      </a:lnTo>
                      <a:lnTo>
                        <a:pt x="162" y="226"/>
                      </a:lnTo>
                      <a:lnTo>
                        <a:pt x="168" y="222"/>
                      </a:lnTo>
                      <a:lnTo>
                        <a:pt x="169" y="221"/>
                      </a:lnTo>
                      <a:lnTo>
                        <a:pt x="169" y="222"/>
                      </a:lnTo>
                      <a:lnTo>
                        <a:pt x="167" y="227"/>
                      </a:lnTo>
                      <a:lnTo>
                        <a:pt x="160" y="232"/>
                      </a:lnTo>
                      <a:lnTo>
                        <a:pt x="157" y="235"/>
                      </a:lnTo>
                      <a:lnTo>
                        <a:pt x="153" y="236"/>
                      </a:lnTo>
                      <a:lnTo>
                        <a:pt x="147" y="238"/>
                      </a:lnTo>
                      <a:lnTo>
                        <a:pt x="143" y="240"/>
                      </a:lnTo>
                      <a:lnTo>
                        <a:pt x="141" y="242"/>
                      </a:lnTo>
                      <a:lnTo>
                        <a:pt x="140" y="246"/>
                      </a:lnTo>
                      <a:lnTo>
                        <a:pt x="140" y="248"/>
                      </a:lnTo>
                      <a:lnTo>
                        <a:pt x="138" y="249"/>
                      </a:lnTo>
                      <a:lnTo>
                        <a:pt x="134" y="249"/>
                      </a:lnTo>
                      <a:lnTo>
                        <a:pt x="131" y="248"/>
                      </a:lnTo>
                      <a:lnTo>
                        <a:pt x="129" y="248"/>
                      </a:lnTo>
                      <a:lnTo>
                        <a:pt x="125" y="249"/>
                      </a:lnTo>
                      <a:lnTo>
                        <a:pt x="119" y="254"/>
                      </a:lnTo>
                      <a:lnTo>
                        <a:pt x="112" y="258"/>
                      </a:lnTo>
                      <a:lnTo>
                        <a:pt x="106" y="261"/>
                      </a:lnTo>
                      <a:lnTo>
                        <a:pt x="96" y="267"/>
                      </a:lnTo>
                      <a:lnTo>
                        <a:pt x="91" y="269"/>
                      </a:lnTo>
                      <a:lnTo>
                        <a:pt x="83" y="270"/>
                      </a:lnTo>
                      <a:lnTo>
                        <a:pt x="75" y="272"/>
                      </a:lnTo>
                      <a:lnTo>
                        <a:pt x="67" y="274"/>
                      </a:lnTo>
                      <a:lnTo>
                        <a:pt x="59" y="277"/>
                      </a:lnTo>
                      <a:lnTo>
                        <a:pt x="52" y="281"/>
                      </a:lnTo>
                      <a:lnTo>
                        <a:pt x="48" y="282"/>
                      </a:lnTo>
                      <a:lnTo>
                        <a:pt x="46" y="282"/>
                      </a:lnTo>
                      <a:lnTo>
                        <a:pt x="44" y="279"/>
                      </a:lnTo>
                      <a:lnTo>
                        <a:pt x="42" y="276"/>
                      </a:lnTo>
                      <a:lnTo>
                        <a:pt x="42" y="275"/>
                      </a:lnTo>
                      <a:lnTo>
                        <a:pt x="40" y="275"/>
                      </a:lnTo>
                      <a:lnTo>
                        <a:pt x="33" y="276"/>
                      </a:lnTo>
                      <a:lnTo>
                        <a:pt x="19" y="283"/>
                      </a:lnTo>
                      <a:lnTo>
                        <a:pt x="1" y="291"/>
                      </a:lnTo>
                      <a:lnTo>
                        <a:pt x="0" y="293"/>
                      </a:lnTo>
                      <a:lnTo>
                        <a:pt x="0" y="295"/>
                      </a:lnTo>
                      <a:lnTo>
                        <a:pt x="0" y="297"/>
                      </a:lnTo>
                      <a:lnTo>
                        <a:pt x="1" y="298"/>
                      </a:lnTo>
                      <a:lnTo>
                        <a:pt x="2" y="298"/>
                      </a:lnTo>
                      <a:lnTo>
                        <a:pt x="4" y="298"/>
                      </a:lnTo>
                      <a:lnTo>
                        <a:pt x="11" y="297"/>
                      </a:lnTo>
                      <a:lnTo>
                        <a:pt x="18" y="294"/>
                      </a:lnTo>
                      <a:lnTo>
                        <a:pt x="24" y="291"/>
                      </a:lnTo>
                      <a:lnTo>
                        <a:pt x="51" y="289"/>
                      </a:lnTo>
                      <a:lnTo>
                        <a:pt x="51" y="291"/>
                      </a:lnTo>
                      <a:lnTo>
                        <a:pt x="54" y="293"/>
                      </a:lnTo>
                      <a:lnTo>
                        <a:pt x="57" y="294"/>
                      </a:lnTo>
                      <a:lnTo>
                        <a:pt x="60" y="294"/>
                      </a:lnTo>
                      <a:lnTo>
                        <a:pt x="63" y="294"/>
                      </a:lnTo>
                      <a:lnTo>
                        <a:pt x="69" y="292"/>
                      </a:lnTo>
                      <a:lnTo>
                        <a:pt x="73" y="289"/>
                      </a:lnTo>
                      <a:lnTo>
                        <a:pt x="76" y="287"/>
                      </a:lnTo>
                      <a:lnTo>
                        <a:pt x="77" y="285"/>
                      </a:lnTo>
                      <a:lnTo>
                        <a:pt x="79" y="283"/>
                      </a:lnTo>
                      <a:lnTo>
                        <a:pt x="84" y="283"/>
                      </a:lnTo>
                      <a:lnTo>
                        <a:pt x="88" y="284"/>
                      </a:lnTo>
                      <a:lnTo>
                        <a:pt x="94" y="285"/>
                      </a:lnTo>
                      <a:lnTo>
                        <a:pt x="100" y="283"/>
                      </a:lnTo>
                      <a:lnTo>
                        <a:pt x="101" y="282"/>
                      </a:lnTo>
                      <a:lnTo>
                        <a:pt x="103" y="279"/>
                      </a:lnTo>
                      <a:lnTo>
                        <a:pt x="105" y="275"/>
                      </a:lnTo>
                      <a:lnTo>
                        <a:pt x="107" y="273"/>
                      </a:lnTo>
                      <a:lnTo>
                        <a:pt x="111" y="273"/>
                      </a:lnTo>
                      <a:lnTo>
                        <a:pt x="115" y="273"/>
                      </a:lnTo>
                      <a:lnTo>
                        <a:pt x="125" y="273"/>
                      </a:lnTo>
                      <a:lnTo>
                        <a:pt x="129" y="272"/>
                      </a:lnTo>
                      <a:lnTo>
                        <a:pt x="132" y="268"/>
                      </a:lnTo>
                      <a:lnTo>
                        <a:pt x="134" y="267"/>
                      </a:lnTo>
                      <a:lnTo>
                        <a:pt x="137" y="266"/>
                      </a:lnTo>
                      <a:lnTo>
                        <a:pt x="142" y="266"/>
                      </a:lnTo>
                      <a:lnTo>
                        <a:pt x="148" y="267"/>
                      </a:lnTo>
                      <a:lnTo>
                        <a:pt x="150" y="266"/>
                      </a:lnTo>
                      <a:lnTo>
                        <a:pt x="151" y="265"/>
                      </a:lnTo>
                      <a:lnTo>
                        <a:pt x="155" y="260"/>
                      </a:lnTo>
                      <a:lnTo>
                        <a:pt x="159" y="258"/>
                      </a:lnTo>
                      <a:lnTo>
                        <a:pt x="164" y="256"/>
                      </a:lnTo>
                      <a:lnTo>
                        <a:pt x="169" y="254"/>
                      </a:lnTo>
                      <a:lnTo>
                        <a:pt x="175" y="252"/>
                      </a:lnTo>
                      <a:lnTo>
                        <a:pt x="180" y="249"/>
                      </a:lnTo>
                      <a:lnTo>
                        <a:pt x="185" y="246"/>
                      </a:lnTo>
                      <a:lnTo>
                        <a:pt x="187" y="248"/>
                      </a:lnTo>
                      <a:lnTo>
                        <a:pt x="189" y="249"/>
                      </a:lnTo>
                      <a:lnTo>
                        <a:pt x="193" y="249"/>
                      </a:lnTo>
                      <a:lnTo>
                        <a:pt x="202" y="244"/>
                      </a:lnTo>
                      <a:lnTo>
                        <a:pt x="212" y="244"/>
                      </a:lnTo>
                      <a:lnTo>
                        <a:pt x="217" y="241"/>
                      </a:lnTo>
                      <a:lnTo>
                        <a:pt x="220" y="240"/>
                      </a:lnTo>
                      <a:lnTo>
                        <a:pt x="220" y="238"/>
                      </a:lnTo>
                      <a:lnTo>
                        <a:pt x="218" y="233"/>
                      </a:lnTo>
                      <a:lnTo>
                        <a:pt x="220" y="229"/>
                      </a:lnTo>
                      <a:lnTo>
                        <a:pt x="222" y="226"/>
                      </a:lnTo>
                      <a:lnTo>
                        <a:pt x="226" y="223"/>
                      </a:lnTo>
                      <a:lnTo>
                        <a:pt x="233" y="222"/>
                      </a:lnTo>
                      <a:lnTo>
                        <a:pt x="239" y="220"/>
                      </a:lnTo>
                      <a:lnTo>
                        <a:pt x="243" y="218"/>
                      </a:lnTo>
                      <a:lnTo>
                        <a:pt x="247" y="214"/>
                      </a:lnTo>
                      <a:lnTo>
                        <a:pt x="249" y="210"/>
                      </a:lnTo>
                      <a:lnTo>
                        <a:pt x="253" y="207"/>
                      </a:lnTo>
                      <a:lnTo>
                        <a:pt x="258" y="203"/>
                      </a:lnTo>
                      <a:lnTo>
                        <a:pt x="262" y="201"/>
                      </a:lnTo>
                      <a:lnTo>
                        <a:pt x="282" y="199"/>
                      </a:lnTo>
                      <a:lnTo>
                        <a:pt x="287" y="196"/>
                      </a:lnTo>
                      <a:lnTo>
                        <a:pt x="290" y="196"/>
                      </a:lnTo>
                      <a:lnTo>
                        <a:pt x="291" y="198"/>
                      </a:lnTo>
                      <a:lnTo>
                        <a:pt x="293" y="200"/>
                      </a:lnTo>
                      <a:lnTo>
                        <a:pt x="295" y="209"/>
                      </a:lnTo>
                      <a:lnTo>
                        <a:pt x="295" y="210"/>
                      </a:lnTo>
                      <a:lnTo>
                        <a:pt x="294" y="211"/>
                      </a:lnTo>
                      <a:lnTo>
                        <a:pt x="293" y="211"/>
                      </a:lnTo>
                      <a:lnTo>
                        <a:pt x="289" y="210"/>
                      </a:lnTo>
                      <a:lnTo>
                        <a:pt x="285" y="209"/>
                      </a:lnTo>
                      <a:lnTo>
                        <a:pt x="281" y="209"/>
                      </a:lnTo>
                      <a:lnTo>
                        <a:pt x="276" y="211"/>
                      </a:lnTo>
                      <a:lnTo>
                        <a:pt x="269" y="214"/>
                      </a:lnTo>
                      <a:lnTo>
                        <a:pt x="263" y="218"/>
                      </a:lnTo>
                      <a:lnTo>
                        <a:pt x="257" y="221"/>
                      </a:lnTo>
                      <a:lnTo>
                        <a:pt x="250" y="226"/>
                      </a:lnTo>
                      <a:lnTo>
                        <a:pt x="247" y="228"/>
                      </a:lnTo>
                      <a:lnTo>
                        <a:pt x="247" y="229"/>
                      </a:lnTo>
                      <a:lnTo>
                        <a:pt x="248" y="230"/>
                      </a:lnTo>
                      <a:lnTo>
                        <a:pt x="252" y="231"/>
                      </a:lnTo>
                      <a:lnTo>
                        <a:pt x="253" y="232"/>
                      </a:lnTo>
                      <a:lnTo>
                        <a:pt x="253" y="235"/>
                      </a:lnTo>
                      <a:lnTo>
                        <a:pt x="247" y="239"/>
                      </a:lnTo>
                      <a:lnTo>
                        <a:pt x="245" y="240"/>
                      </a:lnTo>
                      <a:lnTo>
                        <a:pt x="245" y="242"/>
                      </a:lnTo>
                      <a:lnTo>
                        <a:pt x="247" y="242"/>
                      </a:lnTo>
                      <a:lnTo>
                        <a:pt x="250" y="242"/>
                      </a:lnTo>
                      <a:lnTo>
                        <a:pt x="260" y="239"/>
                      </a:lnTo>
                      <a:lnTo>
                        <a:pt x="269" y="236"/>
                      </a:lnTo>
                      <a:lnTo>
                        <a:pt x="279" y="231"/>
                      </a:lnTo>
                      <a:lnTo>
                        <a:pt x="285" y="232"/>
                      </a:lnTo>
                      <a:lnTo>
                        <a:pt x="289" y="232"/>
                      </a:lnTo>
                      <a:lnTo>
                        <a:pt x="293" y="231"/>
                      </a:lnTo>
                      <a:lnTo>
                        <a:pt x="295" y="230"/>
                      </a:lnTo>
                      <a:lnTo>
                        <a:pt x="300" y="227"/>
                      </a:lnTo>
                      <a:lnTo>
                        <a:pt x="304" y="223"/>
                      </a:lnTo>
                      <a:lnTo>
                        <a:pt x="305" y="220"/>
                      </a:lnTo>
                      <a:lnTo>
                        <a:pt x="305" y="217"/>
                      </a:lnTo>
                      <a:lnTo>
                        <a:pt x="305" y="214"/>
                      </a:lnTo>
                      <a:lnTo>
                        <a:pt x="307" y="212"/>
                      </a:lnTo>
                      <a:lnTo>
                        <a:pt x="313" y="207"/>
                      </a:lnTo>
                      <a:lnTo>
                        <a:pt x="318" y="204"/>
                      </a:lnTo>
                      <a:lnTo>
                        <a:pt x="319" y="204"/>
                      </a:lnTo>
                      <a:lnTo>
                        <a:pt x="318" y="207"/>
                      </a:lnTo>
                      <a:lnTo>
                        <a:pt x="316" y="211"/>
                      </a:lnTo>
                      <a:lnTo>
                        <a:pt x="317" y="214"/>
                      </a:lnTo>
                      <a:lnTo>
                        <a:pt x="319" y="214"/>
                      </a:lnTo>
                      <a:lnTo>
                        <a:pt x="323" y="213"/>
                      </a:lnTo>
                      <a:lnTo>
                        <a:pt x="327" y="210"/>
                      </a:lnTo>
                      <a:lnTo>
                        <a:pt x="332" y="209"/>
                      </a:lnTo>
                      <a:lnTo>
                        <a:pt x="333" y="209"/>
                      </a:lnTo>
                      <a:lnTo>
                        <a:pt x="334" y="210"/>
                      </a:lnTo>
                      <a:lnTo>
                        <a:pt x="334" y="211"/>
                      </a:lnTo>
                      <a:lnTo>
                        <a:pt x="333" y="213"/>
                      </a:lnTo>
                      <a:lnTo>
                        <a:pt x="332" y="217"/>
                      </a:lnTo>
                      <a:lnTo>
                        <a:pt x="332" y="220"/>
                      </a:lnTo>
                      <a:lnTo>
                        <a:pt x="335" y="221"/>
                      </a:lnTo>
                      <a:lnTo>
                        <a:pt x="339" y="223"/>
                      </a:lnTo>
                      <a:lnTo>
                        <a:pt x="341" y="224"/>
                      </a:lnTo>
                      <a:lnTo>
                        <a:pt x="343" y="227"/>
                      </a:lnTo>
                      <a:lnTo>
                        <a:pt x="344" y="230"/>
                      </a:lnTo>
                      <a:lnTo>
                        <a:pt x="344" y="236"/>
                      </a:lnTo>
                      <a:lnTo>
                        <a:pt x="353" y="238"/>
                      </a:lnTo>
                      <a:lnTo>
                        <a:pt x="361" y="240"/>
                      </a:lnTo>
                      <a:lnTo>
                        <a:pt x="369" y="245"/>
                      </a:lnTo>
                      <a:lnTo>
                        <a:pt x="376" y="248"/>
                      </a:lnTo>
                      <a:lnTo>
                        <a:pt x="380" y="250"/>
                      </a:lnTo>
                      <a:lnTo>
                        <a:pt x="386" y="251"/>
                      </a:lnTo>
                      <a:lnTo>
                        <a:pt x="393" y="249"/>
                      </a:lnTo>
                      <a:lnTo>
                        <a:pt x="399" y="249"/>
                      </a:lnTo>
                      <a:lnTo>
                        <a:pt x="400" y="250"/>
                      </a:lnTo>
                      <a:lnTo>
                        <a:pt x="400" y="252"/>
                      </a:lnTo>
                      <a:lnTo>
                        <a:pt x="399" y="255"/>
                      </a:lnTo>
                      <a:lnTo>
                        <a:pt x="397" y="256"/>
                      </a:lnTo>
                      <a:lnTo>
                        <a:pt x="392" y="258"/>
                      </a:lnTo>
                      <a:lnTo>
                        <a:pt x="390" y="259"/>
                      </a:lnTo>
                      <a:lnTo>
                        <a:pt x="388" y="260"/>
                      </a:lnTo>
                      <a:lnTo>
                        <a:pt x="387" y="263"/>
                      </a:lnTo>
                      <a:lnTo>
                        <a:pt x="386" y="266"/>
                      </a:lnTo>
                      <a:lnTo>
                        <a:pt x="387" y="281"/>
                      </a:lnTo>
                      <a:lnTo>
                        <a:pt x="388" y="286"/>
                      </a:lnTo>
                      <a:lnTo>
                        <a:pt x="389" y="287"/>
                      </a:lnTo>
                      <a:lnTo>
                        <a:pt x="391" y="288"/>
                      </a:lnTo>
                      <a:lnTo>
                        <a:pt x="396" y="287"/>
                      </a:lnTo>
                      <a:lnTo>
                        <a:pt x="399" y="285"/>
                      </a:lnTo>
                      <a:lnTo>
                        <a:pt x="402" y="282"/>
                      </a:lnTo>
                      <a:lnTo>
                        <a:pt x="411" y="275"/>
                      </a:lnTo>
                      <a:lnTo>
                        <a:pt x="414" y="274"/>
                      </a:lnTo>
                      <a:lnTo>
                        <a:pt x="416" y="273"/>
                      </a:lnTo>
                      <a:lnTo>
                        <a:pt x="417" y="274"/>
                      </a:lnTo>
                      <a:lnTo>
                        <a:pt x="417" y="276"/>
                      </a:lnTo>
                      <a:lnTo>
                        <a:pt x="414" y="283"/>
                      </a:lnTo>
                      <a:lnTo>
                        <a:pt x="411" y="287"/>
                      </a:lnTo>
                      <a:lnTo>
                        <a:pt x="411" y="291"/>
                      </a:lnTo>
                      <a:lnTo>
                        <a:pt x="415" y="294"/>
                      </a:lnTo>
                      <a:lnTo>
                        <a:pt x="418" y="297"/>
                      </a:lnTo>
                      <a:lnTo>
                        <a:pt x="419" y="303"/>
                      </a:lnTo>
                      <a:lnTo>
                        <a:pt x="419" y="305"/>
                      </a:lnTo>
                      <a:lnTo>
                        <a:pt x="418" y="309"/>
                      </a:lnTo>
                      <a:lnTo>
                        <a:pt x="417" y="310"/>
                      </a:lnTo>
                      <a:lnTo>
                        <a:pt x="415" y="311"/>
                      </a:lnTo>
                      <a:lnTo>
                        <a:pt x="411" y="312"/>
                      </a:lnTo>
                      <a:lnTo>
                        <a:pt x="410" y="314"/>
                      </a:lnTo>
                      <a:lnTo>
                        <a:pt x="410" y="319"/>
                      </a:lnTo>
                      <a:lnTo>
                        <a:pt x="409" y="322"/>
                      </a:lnTo>
                      <a:lnTo>
                        <a:pt x="405" y="337"/>
                      </a:lnTo>
                      <a:lnTo>
                        <a:pt x="399" y="343"/>
                      </a:lnTo>
                      <a:lnTo>
                        <a:pt x="406" y="343"/>
                      </a:lnTo>
                      <a:lnTo>
                        <a:pt x="409" y="343"/>
                      </a:lnTo>
                      <a:lnTo>
                        <a:pt x="410" y="344"/>
                      </a:lnTo>
                      <a:lnTo>
                        <a:pt x="410" y="347"/>
                      </a:lnTo>
                      <a:lnTo>
                        <a:pt x="405" y="357"/>
                      </a:lnTo>
                      <a:lnTo>
                        <a:pt x="400" y="364"/>
                      </a:lnTo>
                      <a:lnTo>
                        <a:pt x="402" y="362"/>
                      </a:lnTo>
                      <a:lnTo>
                        <a:pt x="407" y="361"/>
                      </a:lnTo>
                      <a:lnTo>
                        <a:pt x="411" y="358"/>
                      </a:lnTo>
                      <a:lnTo>
                        <a:pt x="415" y="356"/>
                      </a:lnTo>
                      <a:lnTo>
                        <a:pt x="418" y="356"/>
                      </a:lnTo>
                      <a:lnTo>
                        <a:pt x="419" y="357"/>
                      </a:lnTo>
                      <a:lnTo>
                        <a:pt x="419" y="36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95">
                  <a:extLst>
                    <a:ext uri="{FF2B5EF4-FFF2-40B4-BE49-F238E27FC236}">
                      <a16:creationId xmlns:a16="http://schemas.microsoft.com/office/drawing/2014/main" id="{09836921-61BF-ED49-89B8-B008D840E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0788" y="1189834"/>
                  <a:ext cx="78833" cy="67725"/>
                </a:xfrm>
                <a:custGeom>
                  <a:avLst/>
                  <a:gdLst>
                    <a:gd name="T0" fmla="*/ 11 w 46"/>
                    <a:gd name="T1" fmla="*/ 12 h 40"/>
                    <a:gd name="T2" fmla="*/ 11 w 46"/>
                    <a:gd name="T3" fmla="*/ 12 h 40"/>
                    <a:gd name="T4" fmla="*/ 7 w 46"/>
                    <a:gd name="T5" fmla="*/ 12 h 40"/>
                    <a:gd name="T6" fmla="*/ 1 w 46"/>
                    <a:gd name="T7" fmla="*/ 15 h 40"/>
                    <a:gd name="T8" fmla="*/ 0 w 46"/>
                    <a:gd name="T9" fmla="*/ 16 h 40"/>
                    <a:gd name="T10" fmla="*/ 0 w 46"/>
                    <a:gd name="T11" fmla="*/ 18 h 40"/>
                    <a:gd name="T12" fmla="*/ 2 w 46"/>
                    <a:gd name="T13" fmla="*/ 20 h 40"/>
                    <a:gd name="T14" fmla="*/ 7 w 46"/>
                    <a:gd name="T15" fmla="*/ 22 h 40"/>
                    <a:gd name="T16" fmla="*/ 7 w 46"/>
                    <a:gd name="T17" fmla="*/ 22 h 40"/>
                    <a:gd name="T18" fmla="*/ 16 w 46"/>
                    <a:gd name="T19" fmla="*/ 29 h 40"/>
                    <a:gd name="T20" fmla="*/ 21 w 46"/>
                    <a:gd name="T21" fmla="*/ 34 h 40"/>
                    <a:gd name="T22" fmla="*/ 25 w 46"/>
                    <a:gd name="T23" fmla="*/ 38 h 40"/>
                    <a:gd name="T24" fmla="*/ 28 w 46"/>
                    <a:gd name="T25" fmla="*/ 40 h 40"/>
                    <a:gd name="T26" fmla="*/ 28 w 46"/>
                    <a:gd name="T27" fmla="*/ 40 h 40"/>
                    <a:gd name="T28" fmla="*/ 34 w 46"/>
                    <a:gd name="T29" fmla="*/ 40 h 40"/>
                    <a:gd name="T30" fmla="*/ 40 w 46"/>
                    <a:gd name="T31" fmla="*/ 38 h 40"/>
                    <a:gd name="T32" fmla="*/ 45 w 46"/>
                    <a:gd name="T33" fmla="*/ 35 h 40"/>
                    <a:gd name="T34" fmla="*/ 46 w 46"/>
                    <a:gd name="T35" fmla="*/ 34 h 40"/>
                    <a:gd name="T36" fmla="*/ 46 w 46"/>
                    <a:gd name="T37" fmla="*/ 31 h 40"/>
                    <a:gd name="T38" fmla="*/ 46 w 46"/>
                    <a:gd name="T39" fmla="*/ 31 h 40"/>
                    <a:gd name="T40" fmla="*/ 40 w 46"/>
                    <a:gd name="T41" fmla="*/ 24 h 40"/>
                    <a:gd name="T42" fmla="*/ 36 w 46"/>
                    <a:gd name="T43" fmla="*/ 19 h 40"/>
                    <a:gd name="T44" fmla="*/ 33 w 46"/>
                    <a:gd name="T45" fmla="*/ 17 h 40"/>
                    <a:gd name="T46" fmla="*/ 33 w 46"/>
                    <a:gd name="T47" fmla="*/ 17 h 40"/>
                    <a:gd name="T48" fmla="*/ 28 w 46"/>
                    <a:gd name="T49" fmla="*/ 16 h 40"/>
                    <a:gd name="T50" fmla="*/ 27 w 46"/>
                    <a:gd name="T51" fmla="*/ 14 h 40"/>
                    <a:gd name="T52" fmla="*/ 26 w 46"/>
                    <a:gd name="T53" fmla="*/ 10 h 40"/>
                    <a:gd name="T54" fmla="*/ 26 w 46"/>
                    <a:gd name="T55" fmla="*/ 10 h 40"/>
                    <a:gd name="T56" fmla="*/ 25 w 46"/>
                    <a:gd name="T57" fmla="*/ 6 h 40"/>
                    <a:gd name="T58" fmla="*/ 23 w 46"/>
                    <a:gd name="T59" fmla="*/ 2 h 40"/>
                    <a:gd name="T60" fmla="*/ 20 w 46"/>
                    <a:gd name="T61" fmla="*/ 0 h 40"/>
                    <a:gd name="T62" fmla="*/ 18 w 46"/>
                    <a:gd name="T63" fmla="*/ 0 h 40"/>
                    <a:gd name="T64" fmla="*/ 18 w 46"/>
                    <a:gd name="T65" fmla="*/ 0 h 40"/>
                    <a:gd name="T66" fmla="*/ 15 w 46"/>
                    <a:gd name="T67" fmla="*/ 1 h 40"/>
                    <a:gd name="T68" fmla="*/ 14 w 46"/>
                    <a:gd name="T69" fmla="*/ 2 h 40"/>
                    <a:gd name="T70" fmla="*/ 14 w 46"/>
                    <a:gd name="T71" fmla="*/ 5 h 40"/>
                    <a:gd name="T72" fmla="*/ 16 w 46"/>
                    <a:gd name="T73" fmla="*/ 7 h 40"/>
                    <a:gd name="T74" fmla="*/ 16 w 46"/>
                    <a:gd name="T75" fmla="*/ 7 h 40"/>
                    <a:gd name="T76" fmla="*/ 18 w 46"/>
                    <a:gd name="T77" fmla="*/ 9 h 40"/>
                    <a:gd name="T78" fmla="*/ 17 w 46"/>
                    <a:gd name="T79" fmla="*/ 11 h 40"/>
                    <a:gd name="T80" fmla="*/ 15 w 46"/>
                    <a:gd name="T81" fmla="*/ 12 h 40"/>
                    <a:gd name="T82" fmla="*/ 11 w 46"/>
                    <a:gd name="T83" fmla="*/ 12 h 40"/>
                    <a:gd name="T84" fmla="*/ 11 w 46"/>
                    <a:gd name="T85" fmla="*/ 12 h 4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6" h="40">
                      <a:moveTo>
                        <a:pt x="11" y="12"/>
                      </a:moveTo>
                      <a:lnTo>
                        <a:pt x="11" y="12"/>
                      </a:lnTo>
                      <a:lnTo>
                        <a:pt x="7" y="12"/>
                      </a:lnTo>
                      <a:lnTo>
                        <a:pt x="1" y="15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2" y="20"/>
                      </a:lnTo>
                      <a:lnTo>
                        <a:pt x="7" y="22"/>
                      </a:lnTo>
                      <a:lnTo>
                        <a:pt x="16" y="29"/>
                      </a:lnTo>
                      <a:lnTo>
                        <a:pt x="21" y="34"/>
                      </a:lnTo>
                      <a:lnTo>
                        <a:pt x="25" y="38"/>
                      </a:lnTo>
                      <a:lnTo>
                        <a:pt x="28" y="40"/>
                      </a:lnTo>
                      <a:lnTo>
                        <a:pt x="34" y="40"/>
                      </a:lnTo>
                      <a:lnTo>
                        <a:pt x="40" y="38"/>
                      </a:lnTo>
                      <a:lnTo>
                        <a:pt x="45" y="35"/>
                      </a:lnTo>
                      <a:lnTo>
                        <a:pt x="46" y="34"/>
                      </a:lnTo>
                      <a:lnTo>
                        <a:pt x="46" y="31"/>
                      </a:lnTo>
                      <a:lnTo>
                        <a:pt x="40" y="24"/>
                      </a:lnTo>
                      <a:lnTo>
                        <a:pt x="36" y="19"/>
                      </a:lnTo>
                      <a:lnTo>
                        <a:pt x="33" y="17"/>
                      </a:lnTo>
                      <a:lnTo>
                        <a:pt x="28" y="16"/>
                      </a:lnTo>
                      <a:lnTo>
                        <a:pt x="27" y="14"/>
                      </a:lnTo>
                      <a:lnTo>
                        <a:pt x="26" y="10"/>
                      </a:lnTo>
                      <a:lnTo>
                        <a:pt x="25" y="6"/>
                      </a:lnTo>
                      <a:lnTo>
                        <a:pt x="23" y="2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4" y="2"/>
                      </a:lnTo>
                      <a:lnTo>
                        <a:pt x="14" y="5"/>
                      </a:lnTo>
                      <a:lnTo>
                        <a:pt x="16" y="7"/>
                      </a:lnTo>
                      <a:lnTo>
                        <a:pt x="18" y="9"/>
                      </a:lnTo>
                      <a:lnTo>
                        <a:pt x="17" y="11"/>
                      </a:lnTo>
                      <a:lnTo>
                        <a:pt x="15" y="12"/>
                      </a:lnTo>
                      <a:lnTo>
                        <a:pt x="11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123">
                  <a:extLst>
                    <a:ext uri="{FF2B5EF4-FFF2-40B4-BE49-F238E27FC236}">
                      <a16:creationId xmlns:a16="http://schemas.microsoft.com/office/drawing/2014/main" id="{203E4C86-8B39-E64C-B611-3137978DD1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0241" y="1807827"/>
                  <a:ext cx="29134" cy="32169"/>
                </a:xfrm>
                <a:custGeom>
                  <a:avLst/>
                  <a:gdLst>
                    <a:gd name="T0" fmla="*/ 2 w 17"/>
                    <a:gd name="T1" fmla="*/ 5 h 19"/>
                    <a:gd name="T2" fmla="*/ 2 w 17"/>
                    <a:gd name="T3" fmla="*/ 5 h 19"/>
                    <a:gd name="T4" fmla="*/ 1 w 17"/>
                    <a:gd name="T5" fmla="*/ 7 h 19"/>
                    <a:gd name="T6" fmla="*/ 0 w 17"/>
                    <a:gd name="T7" fmla="*/ 11 h 19"/>
                    <a:gd name="T8" fmla="*/ 0 w 17"/>
                    <a:gd name="T9" fmla="*/ 14 h 19"/>
                    <a:gd name="T10" fmla="*/ 0 w 17"/>
                    <a:gd name="T11" fmla="*/ 16 h 19"/>
                    <a:gd name="T12" fmla="*/ 1 w 17"/>
                    <a:gd name="T13" fmla="*/ 19 h 19"/>
                    <a:gd name="T14" fmla="*/ 3 w 17"/>
                    <a:gd name="T15" fmla="*/ 19 h 19"/>
                    <a:gd name="T16" fmla="*/ 7 w 17"/>
                    <a:gd name="T17" fmla="*/ 17 h 19"/>
                    <a:gd name="T18" fmla="*/ 10 w 17"/>
                    <a:gd name="T19" fmla="*/ 15 h 19"/>
                    <a:gd name="T20" fmla="*/ 10 w 17"/>
                    <a:gd name="T21" fmla="*/ 15 h 19"/>
                    <a:gd name="T22" fmla="*/ 16 w 17"/>
                    <a:gd name="T23" fmla="*/ 7 h 19"/>
                    <a:gd name="T24" fmla="*/ 17 w 17"/>
                    <a:gd name="T25" fmla="*/ 5 h 19"/>
                    <a:gd name="T26" fmla="*/ 17 w 17"/>
                    <a:gd name="T27" fmla="*/ 3 h 19"/>
                    <a:gd name="T28" fmla="*/ 17 w 17"/>
                    <a:gd name="T29" fmla="*/ 2 h 19"/>
                    <a:gd name="T30" fmla="*/ 15 w 17"/>
                    <a:gd name="T31" fmla="*/ 1 h 19"/>
                    <a:gd name="T32" fmla="*/ 11 w 17"/>
                    <a:gd name="T33" fmla="*/ 0 h 19"/>
                    <a:gd name="T34" fmla="*/ 11 w 17"/>
                    <a:gd name="T35" fmla="*/ 0 h 19"/>
                    <a:gd name="T36" fmla="*/ 7 w 17"/>
                    <a:gd name="T37" fmla="*/ 0 h 19"/>
                    <a:gd name="T38" fmla="*/ 4 w 17"/>
                    <a:gd name="T39" fmla="*/ 2 h 19"/>
                    <a:gd name="T40" fmla="*/ 2 w 17"/>
                    <a:gd name="T41" fmla="*/ 5 h 19"/>
                    <a:gd name="T42" fmla="*/ 2 w 17"/>
                    <a:gd name="T43" fmla="*/ 5 h 1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" h="19">
                      <a:moveTo>
                        <a:pt x="2" y="5"/>
                      </a:moveTo>
                      <a:lnTo>
                        <a:pt x="2" y="5"/>
                      </a:lnTo>
                      <a:lnTo>
                        <a:pt x="1" y="7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1" y="19"/>
                      </a:lnTo>
                      <a:lnTo>
                        <a:pt x="3" y="19"/>
                      </a:lnTo>
                      <a:lnTo>
                        <a:pt x="7" y="17"/>
                      </a:lnTo>
                      <a:lnTo>
                        <a:pt x="10" y="15"/>
                      </a:lnTo>
                      <a:lnTo>
                        <a:pt x="16" y="7"/>
                      </a:lnTo>
                      <a:lnTo>
                        <a:pt x="17" y="5"/>
                      </a:lnTo>
                      <a:lnTo>
                        <a:pt x="17" y="3"/>
                      </a:lnTo>
                      <a:lnTo>
                        <a:pt x="17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125">
                  <a:extLst>
                    <a:ext uri="{FF2B5EF4-FFF2-40B4-BE49-F238E27FC236}">
                      <a16:creationId xmlns:a16="http://schemas.microsoft.com/office/drawing/2014/main" id="{264BCCF9-6291-6D41-9F91-5C7C2E309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5118" y="1779044"/>
                  <a:ext cx="51413" cy="32169"/>
                </a:xfrm>
                <a:custGeom>
                  <a:avLst/>
                  <a:gdLst>
                    <a:gd name="T0" fmla="*/ 13 w 30"/>
                    <a:gd name="T1" fmla="*/ 0 h 19"/>
                    <a:gd name="T2" fmla="*/ 13 w 30"/>
                    <a:gd name="T3" fmla="*/ 0 h 19"/>
                    <a:gd name="T4" fmla="*/ 9 w 30"/>
                    <a:gd name="T5" fmla="*/ 2 h 19"/>
                    <a:gd name="T6" fmla="*/ 4 w 30"/>
                    <a:gd name="T7" fmla="*/ 5 h 19"/>
                    <a:gd name="T8" fmla="*/ 1 w 30"/>
                    <a:gd name="T9" fmla="*/ 10 h 19"/>
                    <a:gd name="T10" fmla="*/ 0 w 30"/>
                    <a:gd name="T11" fmla="*/ 14 h 19"/>
                    <a:gd name="T12" fmla="*/ 0 w 30"/>
                    <a:gd name="T13" fmla="*/ 14 h 19"/>
                    <a:gd name="T14" fmla="*/ 1 w 30"/>
                    <a:gd name="T15" fmla="*/ 18 h 19"/>
                    <a:gd name="T16" fmla="*/ 1 w 30"/>
                    <a:gd name="T17" fmla="*/ 19 h 19"/>
                    <a:gd name="T18" fmla="*/ 3 w 30"/>
                    <a:gd name="T19" fmla="*/ 19 h 19"/>
                    <a:gd name="T20" fmla="*/ 8 w 30"/>
                    <a:gd name="T21" fmla="*/ 18 h 19"/>
                    <a:gd name="T22" fmla="*/ 16 w 30"/>
                    <a:gd name="T23" fmla="*/ 14 h 19"/>
                    <a:gd name="T24" fmla="*/ 16 w 30"/>
                    <a:gd name="T25" fmla="*/ 14 h 19"/>
                    <a:gd name="T26" fmla="*/ 25 w 30"/>
                    <a:gd name="T27" fmla="*/ 10 h 19"/>
                    <a:gd name="T28" fmla="*/ 29 w 30"/>
                    <a:gd name="T29" fmla="*/ 8 h 19"/>
                    <a:gd name="T30" fmla="*/ 30 w 30"/>
                    <a:gd name="T31" fmla="*/ 5 h 19"/>
                    <a:gd name="T32" fmla="*/ 30 w 30"/>
                    <a:gd name="T33" fmla="*/ 4 h 19"/>
                    <a:gd name="T34" fmla="*/ 27 w 30"/>
                    <a:gd name="T35" fmla="*/ 3 h 19"/>
                    <a:gd name="T36" fmla="*/ 27 w 30"/>
                    <a:gd name="T37" fmla="*/ 3 h 19"/>
                    <a:gd name="T38" fmla="*/ 20 w 30"/>
                    <a:gd name="T39" fmla="*/ 0 h 19"/>
                    <a:gd name="T40" fmla="*/ 13 w 30"/>
                    <a:gd name="T41" fmla="*/ 0 h 19"/>
                    <a:gd name="T42" fmla="*/ 13 w 30"/>
                    <a:gd name="T43" fmla="*/ 0 h 1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0" h="19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9" y="2"/>
                      </a:lnTo>
                      <a:lnTo>
                        <a:pt x="4" y="5"/>
                      </a:lnTo>
                      <a:lnTo>
                        <a:pt x="1" y="10"/>
                      </a:lnTo>
                      <a:lnTo>
                        <a:pt x="0" y="14"/>
                      </a:lnTo>
                      <a:lnTo>
                        <a:pt x="1" y="18"/>
                      </a:lnTo>
                      <a:lnTo>
                        <a:pt x="1" y="19"/>
                      </a:lnTo>
                      <a:lnTo>
                        <a:pt x="3" y="19"/>
                      </a:lnTo>
                      <a:lnTo>
                        <a:pt x="8" y="18"/>
                      </a:lnTo>
                      <a:lnTo>
                        <a:pt x="16" y="14"/>
                      </a:lnTo>
                      <a:lnTo>
                        <a:pt x="25" y="10"/>
                      </a:lnTo>
                      <a:lnTo>
                        <a:pt x="29" y="8"/>
                      </a:lnTo>
                      <a:lnTo>
                        <a:pt x="30" y="5"/>
                      </a:lnTo>
                      <a:lnTo>
                        <a:pt x="30" y="4"/>
                      </a:lnTo>
                      <a:lnTo>
                        <a:pt x="27" y="3"/>
                      </a:lnTo>
                      <a:lnTo>
                        <a:pt x="2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127">
                  <a:extLst>
                    <a:ext uri="{FF2B5EF4-FFF2-40B4-BE49-F238E27FC236}">
                      <a16:creationId xmlns:a16="http://schemas.microsoft.com/office/drawing/2014/main" id="{DA892D31-9A81-7843-BDE8-72D393A9C4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9075" y="1768885"/>
                  <a:ext cx="32562" cy="18624"/>
                </a:xfrm>
                <a:custGeom>
                  <a:avLst/>
                  <a:gdLst>
                    <a:gd name="T0" fmla="*/ 4 w 19"/>
                    <a:gd name="T1" fmla="*/ 0 h 11"/>
                    <a:gd name="T2" fmla="*/ 4 w 19"/>
                    <a:gd name="T3" fmla="*/ 0 h 11"/>
                    <a:gd name="T4" fmla="*/ 3 w 19"/>
                    <a:gd name="T5" fmla="*/ 1 h 11"/>
                    <a:gd name="T6" fmla="*/ 2 w 19"/>
                    <a:gd name="T7" fmla="*/ 2 h 11"/>
                    <a:gd name="T8" fmla="*/ 0 w 19"/>
                    <a:gd name="T9" fmla="*/ 7 h 11"/>
                    <a:gd name="T10" fmla="*/ 1 w 19"/>
                    <a:gd name="T11" fmla="*/ 9 h 11"/>
                    <a:gd name="T12" fmla="*/ 2 w 19"/>
                    <a:gd name="T13" fmla="*/ 11 h 11"/>
                    <a:gd name="T14" fmla="*/ 4 w 19"/>
                    <a:gd name="T15" fmla="*/ 11 h 11"/>
                    <a:gd name="T16" fmla="*/ 9 w 19"/>
                    <a:gd name="T17" fmla="*/ 11 h 11"/>
                    <a:gd name="T18" fmla="*/ 9 w 19"/>
                    <a:gd name="T19" fmla="*/ 11 h 11"/>
                    <a:gd name="T20" fmla="*/ 16 w 19"/>
                    <a:gd name="T21" fmla="*/ 9 h 11"/>
                    <a:gd name="T22" fmla="*/ 19 w 19"/>
                    <a:gd name="T23" fmla="*/ 8 h 11"/>
                    <a:gd name="T24" fmla="*/ 19 w 19"/>
                    <a:gd name="T25" fmla="*/ 7 h 11"/>
                    <a:gd name="T26" fmla="*/ 19 w 19"/>
                    <a:gd name="T27" fmla="*/ 6 h 11"/>
                    <a:gd name="T28" fmla="*/ 17 w 19"/>
                    <a:gd name="T29" fmla="*/ 3 h 11"/>
                    <a:gd name="T30" fmla="*/ 17 w 19"/>
                    <a:gd name="T31" fmla="*/ 3 h 11"/>
                    <a:gd name="T32" fmla="*/ 10 w 19"/>
                    <a:gd name="T33" fmla="*/ 0 h 11"/>
                    <a:gd name="T34" fmla="*/ 8 w 19"/>
                    <a:gd name="T35" fmla="*/ 0 h 11"/>
                    <a:gd name="T36" fmla="*/ 4 w 19"/>
                    <a:gd name="T37" fmla="*/ 0 h 11"/>
                    <a:gd name="T38" fmla="*/ 4 w 19"/>
                    <a:gd name="T39" fmla="*/ 0 h 1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9" h="11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2" y="11"/>
                      </a:lnTo>
                      <a:lnTo>
                        <a:pt x="4" y="11"/>
                      </a:lnTo>
                      <a:lnTo>
                        <a:pt x="9" y="11"/>
                      </a:lnTo>
                      <a:lnTo>
                        <a:pt x="16" y="9"/>
                      </a:lnTo>
                      <a:lnTo>
                        <a:pt x="19" y="8"/>
                      </a:lnTo>
                      <a:lnTo>
                        <a:pt x="19" y="7"/>
                      </a:lnTo>
                      <a:lnTo>
                        <a:pt x="19" y="6"/>
                      </a:lnTo>
                      <a:lnTo>
                        <a:pt x="17" y="3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141">
                  <a:extLst>
                    <a:ext uri="{FF2B5EF4-FFF2-40B4-BE49-F238E27FC236}">
                      <a16:creationId xmlns:a16="http://schemas.microsoft.com/office/drawing/2014/main" id="{52070058-3A1B-D341-865F-38587FAFB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2009" y="1519995"/>
                  <a:ext cx="54841" cy="47408"/>
                </a:xfrm>
                <a:custGeom>
                  <a:avLst/>
                  <a:gdLst>
                    <a:gd name="T0" fmla="*/ 16 w 32"/>
                    <a:gd name="T1" fmla="*/ 2 h 28"/>
                    <a:gd name="T2" fmla="*/ 16 w 32"/>
                    <a:gd name="T3" fmla="*/ 2 h 28"/>
                    <a:gd name="T4" fmla="*/ 11 w 32"/>
                    <a:gd name="T5" fmla="*/ 8 h 28"/>
                    <a:gd name="T6" fmla="*/ 9 w 32"/>
                    <a:gd name="T7" fmla="*/ 9 h 28"/>
                    <a:gd name="T8" fmla="*/ 4 w 32"/>
                    <a:gd name="T9" fmla="*/ 10 h 28"/>
                    <a:gd name="T10" fmla="*/ 4 w 32"/>
                    <a:gd name="T11" fmla="*/ 10 h 28"/>
                    <a:gd name="T12" fmla="*/ 3 w 32"/>
                    <a:gd name="T13" fmla="*/ 10 h 28"/>
                    <a:gd name="T14" fmla="*/ 1 w 32"/>
                    <a:gd name="T15" fmla="*/ 11 h 28"/>
                    <a:gd name="T16" fmla="*/ 0 w 32"/>
                    <a:gd name="T17" fmla="*/ 13 h 28"/>
                    <a:gd name="T18" fmla="*/ 0 w 32"/>
                    <a:gd name="T19" fmla="*/ 15 h 28"/>
                    <a:gd name="T20" fmla="*/ 1 w 32"/>
                    <a:gd name="T21" fmla="*/ 19 h 28"/>
                    <a:gd name="T22" fmla="*/ 2 w 32"/>
                    <a:gd name="T23" fmla="*/ 22 h 28"/>
                    <a:gd name="T24" fmla="*/ 4 w 32"/>
                    <a:gd name="T25" fmla="*/ 24 h 28"/>
                    <a:gd name="T26" fmla="*/ 4 w 32"/>
                    <a:gd name="T27" fmla="*/ 24 h 28"/>
                    <a:gd name="T28" fmla="*/ 10 w 32"/>
                    <a:gd name="T29" fmla="*/ 26 h 28"/>
                    <a:gd name="T30" fmla="*/ 16 w 32"/>
                    <a:gd name="T31" fmla="*/ 28 h 28"/>
                    <a:gd name="T32" fmla="*/ 22 w 32"/>
                    <a:gd name="T33" fmla="*/ 28 h 28"/>
                    <a:gd name="T34" fmla="*/ 25 w 32"/>
                    <a:gd name="T35" fmla="*/ 27 h 28"/>
                    <a:gd name="T36" fmla="*/ 27 w 32"/>
                    <a:gd name="T37" fmla="*/ 26 h 28"/>
                    <a:gd name="T38" fmla="*/ 27 w 32"/>
                    <a:gd name="T39" fmla="*/ 26 h 28"/>
                    <a:gd name="T40" fmla="*/ 30 w 32"/>
                    <a:gd name="T41" fmla="*/ 22 h 28"/>
                    <a:gd name="T42" fmla="*/ 31 w 32"/>
                    <a:gd name="T43" fmla="*/ 17 h 28"/>
                    <a:gd name="T44" fmla="*/ 32 w 32"/>
                    <a:gd name="T45" fmla="*/ 11 h 28"/>
                    <a:gd name="T46" fmla="*/ 31 w 32"/>
                    <a:gd name="T47" fmla="*/ 8 h 28"/>
                    <a:gd name="T48" fmla="*/ 31 w 32"/>
                    <a:gd name="T49" fmla="*/ 8 h 28"/>
                    <a:gd name="T50" fmla="*/ 29 w 32"/>
                    <a:gd name="T51" fmla="*/ 5 h 28"/>
                    <a:gd name="T52" fmla="*/ 25 w 32"/>
                    <a:gd name="T53" fmla="*/ 2 h 28"/>
                    <a:gd name="T54" fmla="*/ 21 w 32"/>
                    <a:gd name="T55" fmla="*/ 0 h 28"/>
                    <a:gd name="T56" fmla="*/ 19 w 32"/>
                    <a:gd name="T57" fmla="*/ 1 h 28"/>
                    <a:gd name="T58" fmla="*/ 16 w 32"/>
                    <a:gd name="T59" fmla="*/ 2 h 28"/>
                    <a:gd name="T60" fmla="*/ 16 w 32"/>
                    <a:gd name="T61" fmla="*/ 2 h 2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2" h="28">
                      <a:moveTo>
                        <a:pt x="16" y="2"/>
                      </a:moveTo>
                      <a:lnTo>
                        <a:pt x="16" y="2"/>
                      </a:lnTo>
                      <a:lnTo>
                        <a:pt x="11" y="8"/>
                      </a:lnTo>
                      <a:lnTo>
                        <a:pt x="9" y="9"/>
                      </a:lnTo>
                      <a:lnTo>
                        <a:pt x="4" y="10"/>
                      </a:lnTo>
                      <a:lnTo>
                        <a:pt x="3" y="10"/>
                      </a:lnTo>
                      <a:lnTo>
                        <a:pt x="1" y="11"/>
                      </a:lnTo>
                      <a:lnTo>
                        <a:pt x="0" y="13"/>
                      </a:lnTo>
                      <a:lnTo>
                        <a:pt x="0" y="15"/>
                      </a:lnTo>
                      <a:lnTo>
                        <a:pt x="1" y="19"/>
                      </a:lnTo>
                      <a:lnTo>
                        <a:pt x="2" y="22"/>
                      </a:lnTo>
                      <a:lnTo>
                        <a:pt x="4" y="24"/>
                      </a:lnTo>
                      <a:lnTo>
                        <a:pt x="10" y="26"/>
                      </a:lnTo>
                      <a:lnTo>
                        <a:pt x="16" y="28"/>
                      </a:lnTo>
                      <a:lnTo>
                        <a:pt x="22" y="28"/>
                      </a:lnTo>
                      <a:lnTo>
                        <a:pt x="25" y="27"/>
                      </a:lnTo>
                      <a:lnTo>
                        <a:pt x="27" y="26"/>
                      </a:lnTo>
                      <a:lnTo>
                        <a:pt x="30" y="22"/>
                      </a:lnTo>
                      <a:lnTo>
                        <a:pt x="31" y="17"/>
                      </a:lnTo>
                      <a:lnTo>
                        <a:pt x="32" y="11"/>
                      </a:lnTo>
                      <a:lnTo>
                        <a:pt x="31" y="8"/>
                      </a:lnTo>
                      <a:lnTo>
                        <a:pt x="29" y="5"/>
                      </a:lnTo>
                      <a:lnTo>
                        <a:pt x="25" y="2"/>
                      </a:lnTo>
                      <a:lnTo>
                        <a:pt x="21" y="0"/>
                      </a:lnTo>
                      <a:lnTo>
                        <a:pt x="19" y="1"/>
                      </a:lnTo>
                      <a:lnTo>
                        <a:pt x="16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142">
                  <a:extLst>
                    <a:ext uri="{FF2B5EF4-FFF2-40B4-BE49-F238E27FC236}">
                      <a16:creationId xmlns:a16="http://schemas.microsoft.com/office/drawing/2014/main" id="{71778331-1E07-E047-AFD9-CA7BFD7A78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3265" y="1326978"/>
                  <a:ext cx="221076" cy="93122"/>
                </a:xfrm>
                <a:custGeom>
                  <a:avLst/>
                  <a:gdLst>
                    <a:gd name="T0" fmla="*/ 39 w 129"/>
                    <a:gd name="T1" fmla="*/ 18 h 55"/>
                    <a:gd name="T2" fmla="*/ 9 w 129"/>
                    <a:gd name="T3" fmla="*/ 31 h 55"/>
                    <a:gd name="T4" fmla="*/ 3 w 129"/>
                    <a:gd name="T5" fmla="*/ 36 h 55"/>
                    <a:gd name="T6" fmla="*/ 1 w 129"/>
                    <a:gd name="T7" fmla="*/ 40 h 55"/>
                    <a:gd name="T8" fmla="*/ 1 w 129"/>
                    <a:gd name="T9" fmla="*/ 50 h 55"/>
                    <a:gd name="T10" fmla="*/ 4 w 129"/>
                    <a:gd name="T11" fmla="*/ 55 h 55"/>
                    <a:gd name="T12" fmla="*/ 6 w 129"/>
                    <a:gd name="T13" fmla="*/ 55 h 55"/>
                    <a:gd name="T14" fmla="*/ 23 w 129"/>
                    <a:gd name="T15" fmla="*/ 54 h 55"/>
                    <a:gd name="T16" fmla="*/ 37 w 129"/>
                    <a:gd name="T17" fmla="*/ 48 h 55"/>
                    <a:gd name="T18" fmla="*/ 42 w 129"/>
                    <a:gd name="T19" fmla="*/ 45 h 55"/>
                    <a:gd name="T20" fmla="*/ 51 w 129"/>
                    <a:gd name="T21" fmla="*/ 42 h 55"/>
                    <a:gd name="T22" fmla="*/ 58 w 129"/>
                    <a:gd name="T23" fmla="*/ 42 h 55"/>
                    <a:gd name="T24" fmla="*/ 78 w 129"/>
                    <a:gd name="T25" fmla="*/ 38 h 55"/>
                    <a:gd name="T26" fmla="*/ 97 w 129"/>
                    <a:gd name="T27" fmla="*/ 33 h 55"/>
                    <a:gd name="T28" fmla="*/ 117 w 129"/>
                    <a:gd name="T29" fmla="*/ 31 h 55"/>
                    <a:gd name="T30" fmla="*/ 129 w 129"/>
                    <a:gd name="T31" fmla="*/ 28 h 55"/>
                    <a:gd name="T32" fmla="*/ 128 w 129"/>
                    <a:gd name="T33" fmla="*/ 26 h 55"/>
                    <a:gd name="T34" fmla="*/ 122 w 129"/>
                    <a:gd name="T35" fmla="*/ 17 h 55"/>
                    <a:gd name="T36" fmla="*/ 119 w 129"/>
                    <a:gd name="T37" fmla="*/ 13 h 55"/>
                    <a:gd name="T38" fmla="*/ 112 w 129"/>
                    <a:gd name="T39" fmla="*/ 14 h 55"/>
                    <a:gd name="T40" fmla="*/ 105 w 129"/>
                    <a:gd name="T41" fmla="*/ 17 h 55"/>
                    <a:gd name="T42" fmla="*/ 96 w 129"/>
                    <a:gd name="T43" fmla="*/ 17 h 55"/>
                    <a:gd name="T44" fmla="*/ 95 w 129"/>
                    <a:gd name="T45" fmla="*/ 14 h 55"/>
                    <a:gd name="T46" fmla="*/ 95 w 129"/>
                    <a:gd name="T47" fmla="*/ 13 h 55"/>
                    <a:gd name="T48" fmla="*/ 97 w 129"/>
                    <a:gd name="T49" fmla="*/ 10 h 55"/>
                    <a:gd name="T50" fmla="*/ 92 w 129"/>
                    <a:gd name="T51" fmla="*/ 4 h 55"/>
                    <a:gd name="T52" fmla="*/ 87 w 129"/>
                    <a:gd name="T53" fmla="*/ 2 h 55"/>
                    <a:gd name="T54" fmla="*/ 78 w 129"/>
                    <a:gd name="T55" fmla="*/ 0 h 55"/>
                    <a:gd name="T56" fmla="*/ 68 w 129"/>
                    <a:gd name="T57" fmla="*/ 0 h 55"/>
                    <a:gd name="T58" fmla="*/ 63 w 129"/>
                    <a:gd name="T59" fmla="*/ 1 h 55"/>
                    <a:gd name="T60" fmla="*/ 51 w 129"/>
                    <a:gd name="T61" fmla="*/ 11 h 55"/>
                    <a:gd name="T62" fmla="*/ 47 w 129"/>
                    <a:gd name="T63" fmla="*/ 14 h 55"/>
                    <a:gd name="T64" fmla="*/ 39 w 129"/>
                    <a:gd name="T65" fmla="*/ 18 h 5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9" h="55">
                      <a:moveTo>
                        <a:pt x="39" y="18"/>
                      </a:moveTo>
                      <a:lnTo>
                        <a:pt x="39" y="18"/>
                      </a:lnTo>
                      <a:lnTo>
                        <a:pt x="19" y="26"/>
                      </a:lnTo>
                      <a:lnTo>
                        <a:pt x="9" y="31"/>
                      </a:lnTo>
                      <a:lnTo>
                        <a:pt x="4" y="33"/>
                      </a:lnTo>
                      <a:lnTo>
                        <a:pt x="3" y="36"/>
                      </a:lnTo>
                      <a:lnTo>
                        <a:pt x="1" y="40"/>
                      </a:lnTo>
                      <a:lnTo>
                        <a:pt x="0" y="47"/>
                      </a:lnTo>
                      <a:lnTo>
                        <a:pt x="1" y="50"/>
                      </a:lnTo>
                      <a:lnTo>
                        <a:pt x="2" y="53"/>
                      </a:lnTo>
                      <a:lnTo>
                        <a:pt x="4" y="55"/>
                      </a:lnTo>
                      <a:lnTo>
                        <a:pt x="6" y="55"/>
                      </a:lnTo>
                      <a:lnTo>
                        <a:pt x="15" y="55"/>
                      </a:lnTo>
                      <a:lnTo>
                        <a:pt x="23" y="54"/>
                      </a:lnTo>
                      <a:lnTo>
                        <a:pt x="31" y="51"/>
                      </a:lnTo>
                      <a:lnTo>
                        <a:pt x="37" y="48"/>
                      </a:lnTo>
                      <a:lnTo>
                        <a:pt x="42" y="45"/>
                      </a:lnTo>
                      <a:lnTo>
                        <a:pt x="47" y="44"/>
                      </a:lnTo>
                      <a:lnTo>
                        <a:pt x="51" y="42"/>
                      </a:lnTo>
                      <a:lnTo>
                        <a:pt x="58" y="42"/>
                      </a:lnTo>
                      <a:lnTo>
                        <a:pt x="67" y="41"/>
                      </a:lnTo>
                      <a:lnTo>
                        <a:pt x="78" y="38"/>
                      </a:lnTo>
                      <a:lnTo>
                        <a:pt x="88" y="36"/>
                      </a:lnTo>
                      <a:lnTo>
                        <a:pt x="97" y="33"/>
                      </a:lnTo>
                      <a:lnTo>
                        <a:pt x="117" y="31"/>
                      </a:lnTo>
                      <a:lnTo>
                        <a:pt x="126" y="29"/>
                      </a:lnTo>
                      <a:lnTo>
                        <a:pt x="129" y="28"/>
                      </a:lnTo>
                      <a:lnTo>
                        <a:pt x="128" y="26"/>
                      </a:lnTo>
                      <a:lnTo>
                        <a:pt x="125" y="21"/>
                      </a:lnTo>
                      <a:lnTo>
                        <a:pt x="122" y="17"/>
                      </a:lnTo>
                      <a:lnTo>
                        <a:pt x="121" y="14"/>
                      </a:lnTo>
                      <a:lnTo>
                        <a:pt x="119" y="13"/>
                      </a:lnTo>
                      <a:lnTo>
                        <a:pt x="115" y="13"/>
                      </a:lnTo>
                      <a:lnTo>
                        <a:pt x="112" y="14"/>
                      </a:lnTo>
                      <a:lnTo>
                        <a:pt x="105" y="17"/>
                      </a:lnTo>
                      <a:lnTo>
                        <a:pt x="98" y="17"/>
                      </a:lnTo>
                      <a:lnTo>
                        <a:pt x="96" y="17"/>
                      </a:lnTo>
                      <a:lnTo>
                        <a:pt x="95" y="16"/>
                      </a:lnTo>
                      <a:lnTo>
                        <a:pt x="95" y="14"/>
                      </a:lnTo>
                      <a:lnTo>
                        <a:pt x="95" y="13"/>
                      </a:lnTo>
                      <a:lnTo>
                        <a:pt x="96" y="11"/>
                      </a:lnTo>
                      <a:lnTo>
                        <a:pt x="97" y="10"/>
                      </a:lnTo>
                      <a:lnTo>
                        <a:pt x="96" y="7"/>
                      </a:lnTo>
                      <a:lnTo>
                        <a:pt x="92" y="4"/>
                      </a:lnTo>
                      <a:lnTo>
                        <a:pt x="87" y="2"/>
                      </a:lnTo>
                      <a:lnTo>
                        <a:pt x="83" y="0"/>
                      </a:lnTo>
                      <a:lnTo>
                        <a:pt x="78" y="0"/>
                      </a:lnTo>
                      <a:lnTo>
                        <a:pt x="74" y="0"/>
                      </a:lnTo>
                      <a:lnTo>
                        <a:pt x="68" y="0"/>
                      </a:lnTo>
                      <a:lnTo>
                        <a:pt x="63" y="1"/>
                      </a:lnTo>
                      <a:lnTo>
                        <a:pt x="58" y="3"/>
                      </a:lnTo>
                      <a:lnTo>
                        <a:pt x="51" y="11"/>
                      </a:lnTo>
                      <a:lnTo>
                        <a:pt x="47" y="14"/>
                      </a:lnTo>
                      <a:lnTo>
                        <a:pt x="39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165">
                  <a:extLst>
                    <a:ext uri="{FF2B5EF4-FFF2-40B4-BE49-F238E27FC236}">
                      <a16:creationId xmlns:a16="http://schemas.microsoft.com/office/drawing/2014/main" id="{717E19A3-A04F-444E-83A8-9A83FAAAC7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1708" y="2011003"/>
                  <a:ext cx="42844" cy="27090"/>
                </a:xfrm>
                <a:custGeom>
                  <a:avLst/>
                  <a:gdLst>
                    <a:gd name="T0" fmla="*/ 7 w 25"/>
                    <a:gd name="T1" fmla="*/ 7 h 16"/>
                    <a:gd name="T2" fmla="*/ 7 w 25"/>
                    <a:gd name="T3" fmla="*/ 7 h 16"/>
                    <a:gd name="T4" fmla="*/ 2 w 25"/>
                    <a:gd name="T5" fmla="*/ 8 h 16"/>
                    <a:gd name="T6" fmla="*/ 0 w 25"/>
                    <a:gd name="T7" fmla="*/ 12 h 16"/>
                    <a:gd name="T8" fmla="*/ 0 w 25"/>
                    <a:gd name="T9" fmla="*/ 13 h 16"/>
                    <a:gd name="T10" fmla="*/ 2 w 25"/>
                    <a:gd name="T11" fmla="*/ 14 h 16"/>
                    <a:gd name="T12" fmla="*/ 2 w 25"/>
                    <a:gd name="T13" fmla="*/ 14 h 16"/>
                    <a:gd name="T14" fmla="*/ 5 w 25"/>
                    <a:gd name="T15" fmla="*/ 15 h 16"/>
                    <a:gd name="T16" fmla="*/ 9 w 25"/>
                    <a:gd name="T17" fmla="*/ 16 h 16"/>
                    <a:gd name="T18" fmla="*/ 11 w 25"/>
                    <a:gd name="T19" fmla="*/ 16 h 16"/>
                    <a:gd name="T20" fmla="*/ 16 w 25"/>
                    <a:gd name="T21" fmla="*/ 14 h 16"/>
                    <a:gd name="T22" fmla="*/ 16 w 25"/>
                    <a:gd name="T23" fmla="*/ 14 h 16"/>
                    <a:gd name="T24" fmla="*/ 22 w 25"/>
                    <a:gd name="T25" fmla="*/ 7 h 16"/>
                    <a:gd name="T26" fmla="*/ 25 w 25"/>
                    <a:gd name="T27" fmla="*/ 5 h 16"/>
                    <a:gd name="T28" fmla="*/ 25 w 25"/>
                    <a:gd name="T29" fmla="*/ 2 h 16"/>
                    <a:gd name="T30" fmla="*/ 25 w 25"/>
                    <a:gd name="T31" fmla="*/ 2 h 16"/>
                    <a:gd name="T32" fmla="*/ 23 w 25"/>
                    <a:gd name="T33" fmla="*/ 0 h 16"/>
                    <a:gd name="T34" fmla="*/ 22 w 25"/>
                    <a:gd name="T35" fmla="*/ 0 h 16"/>
                    <a:gd name="T36" fmla="*/ 19 w 25"/>
                    <a:gd name="T37" fmla="*/ 1 h 16"/>
                    <a:gd name="T38" fmla="*/ 19 w 25"/>
                    <a:gd name="T39" fmla="*/ 1 h 16"/>
                    <a:gd name="T40" fmla="*/ 14 w 25"/>
                    <a:gd name="T41" fmla="*/ 3 h 16"/>
                    <a:gd name="T42" fmla="*/ 11 w 25"/>
                    <a:gd name="T43" fmla="*/ 5 h 16"/>
                    <a:gd name="T44" fmla="*/ 7 w 25"/>
                    <a:gd name="T45" fmla="*/ 7 h 16"/>
                    <a:gd name="T46" fmla="*/ 7 w 25"/>
                    <a:gd name="T47" fmla="*/ 7 h 1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5" h="16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2" y="14"/>
                      </a:lnTo>
                      <a:lnTo>
                        <a:pt x="5" y="15"/>
                      </a:lnTo>
                      <a:lnTo>
                        <a:pt x="9" y="16"/>
                      </a:lnTo>
                      <a:lnTo>
                        <a:pt x="11" y="16"/>
                      </a:lnTo>
                      <a:lnTo>
                        <a:pt x="16" y="14"/>
                      </a:lnTo>
                      <a:lnTo>
                        <a:pt x="22" y="7"/>
                      </a:lnTo>
                      <a:lnTo>
                        <a:pt x="25" y="5"/>
                      </a:lnTo>
                      <a:lnTo>
                        <a:pt x="25" y="2"/>
                      </a:lnTo>
                      <a:lnTo>
                        <a:pt x="23" y="0"/>
                      </a:lnTo>
                      <a:lnTo>
                        <a:pt x="22" y="0"/>
                      </a:lnTo>
                      <a:lnTo>
                        <a:pt x="19" y="1"/>
                      </a:lnTo>
                      <a:lnTo>
                        <a:pt x="14" y="3"/>
                      </a:lnTo>
                      <a:lnTo>
                        <a:pt x="11" y="5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168">
                  <a:extLst>
                    <a:ext uri="{FF2B5EF4-FFF2-40B4-BE49-F238E27FC236}">
                      <a16:creationId xmlns:a16="http://schemas.microsoft.com/office/drawing/2014/main" id="{2C61C267-0732-FC40-9163-468510C95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4383" y="2097352"/>
                  <a:ext cx="56554" cy="110054"/>
                </a:xfrm>
                <a:custGeom>
                  <a:avLst/>
                  <a:gdLst>
                    <a:gd name="T0" fmla="*/ 10 w 33"/>
                    <a:gd name="T1" fmla="*/ 2 h 65"/>
                    <a:gd name="T2" fmla="*/ 10 w 33"/>
                    <a:gd name="T3" fmla="*/ 2 h 65"/>
                    <a:gd name="T4" fmla="*/ 4 w 33"/>
                    <a:gd name="T5" fmla="*/ 0 h 65"/>
                    <a:gd name="T6" fmla="*/ 2 w 33"/>
                    <a:gd name="T7" fmla="*/ 0 h 65"/>
                    <a:gd name="T8" fmla="*/ 0 w 33"/>
                    <a:gd name="T9" fmla="*/ 0 h 65"/>
                    <a:gd name="T10" fmla="*/ 0 w 33"/>
                    <a:gd name="T11" fmla="*/ 1 h 65"/>
                    <a:gd name="T12" fmla="*/ 0 w 33"/>
                    <a:gd name="T13" fmla="*/ 3 h 65"/>
                    <a:gd name="T14" fmla="*/ 0 w 33"/>
                    <a:gd name="T15" fmla="*/ 3 h 65"/>
                    <a:gd name="T16" fmla="*/ 1 w 33"/>
                    <a:gd name="T17" fmla="*/ 8 h 65"/>
                    <a:gd name="T18" fmla="*/ 3 w 33"/>
                    <a:gd name="T19" fmla="*/ 11 h 65"/>
                    <a:gd name="T20" fmla="*/ 5 w 33"/>
                    <a:gd name="T21" fmla="*/ 14 h 65"/>
                    <a:gd name="T22" fmla="*/ 5 w 33"/>
                    <a:gd name="T23" fmla="*/ 15 h 65"/>
                    <a:gd name="T24" fmla="*/ 5 w 33"/>
                    <a:gd name="T25" fmla="*/ 17 h 65"/>
                    <a:gd name="T26" fmla="*/ 5 w 33"/>
                    <a:gd name="T27" fmla="*/ 17 h 65"/>
                    <a:gd name="T28" fmla="*/ 4 w 33"/>
                    <a:gd name="T29" fmla="*/ 20 h 65"/>
                    <a:gd name="T30" fmla="*/ 4 w 33"/>
                    <a:gd name="T31" fmla="*/ 25 h 65"/>
                    <a:gd name="T32" fmla="*/ 6 w 33"/>
                    <a:gd name="T33" fmla="*/ 29 h 65"/>
                    <a:gd name="T34" fmla="*/ 11 w 33"/>
                    <a:gd name="T35" fmla="*/ 34 h 65"/>
                    <a:gd name="T36" fmla="*/ 11 w 33"/>
                    <a:gd name="T37" fmla="*/ 34 h 65"/>
                    <a:gd name="T38" fmla="*/ 15 w 33"/>
                    <a:gd name="T39" fmla="*/ 38 h 65"/>
                    <a:gd name="T40" fmla="*/ 19 w 33"/>
                    <a:gd name="T41" fmla="*/ 42 h 65"/>
                    <a:gd name="T42" fmla="*/ 20 w 33"/>
                    <a:gd name="T43" fmla="*/ 46 h 65"/>
                    <a:gd name="T44" fmla="*/ 20 w 33"/>
                    <a:gd name="T45" fmla="*/ 49 h 65"/>
                    <a:gd name="T46" fmla="*/ 20 w 33"/>
                    <a:gd name="T47" fmla="*/ 49 h 65"/>
                    <a:gd name="T48" fmla="*/ 21 w 33"/>
                    <a:gd name="T49" fmla="*/ 54 h 65"/>
                    <a:gd name="T50" fmla="*/ 23 w 33"/>
                    <a:gd name="T51" fmla="*/ 58 h 65"/>
                    <a:gd name="T52" fmla="*/ 26 w 33"/>
                    <a:gd name="T53" fmla="*/ 62 h 65"/>
                    <a:gd name="T54" fmla="*/ 29 w 33"/>
                    <a:gd name="T55" fmla="*/ 65 h 65"/>
                    <a:gd name="T56" fmla="*/ 29 w 33"/>
                    <a:gd name="T57" fmla="*/ 65 h 65"/>
                    <a:gd name="T58" fmla="*/ 31 w 33"/>
                    <a:gd name="T59" fmla="*/ 65 h 65"/>
                    <a:gd name="T60" fmla="*/ 32 w 33"/>
                    <a:gd name="T61" fmla="*/ 65 h 65"/>
                    <a:gd name="T62" fmla="*/ 33 w 33"/>
                    <a:gd name="T63" fmla="*/ 64 h 65"/>
                    <a:gd name="T64" fmla="*/ 33 w 33"/>
                    <a:gd name="T65" fmla="*/ 63 h 65"/>
                    <a:gd name="T66" fmla="*/ 33 w 33"/>
                    <a:gd name="T67" fmla="*/ 56 h 65"/>
                    <a:gd name="T68" fmla="*/ 32 w 33"/>
                    <a:gd name="T69" fmla="*/ 48 h 65"/>
                    <a:gd name="T70" fmla="*/ 32 w 33"/>
                    <a:gd name="T71" fmla="*/ 48 h 65"/>
                    <a:gd name="T72" fmla="*/ 29 w 33"/>
                    <a:gd name="T73" fmla="*/ 32 h 65"/>
                    <a:gd name="T74" fmla="*/ 27 w 33"/>
                    <a:gd name="T75" fmla="*/ 26 h 65"/>
                    <a:gd name="T76" fmla="*/ 23 w 33"/>
                    <a:gd name="T77" fmla="*/ 20 h 65"/>
                    <a:gd name="T78" fmla="*/ 23 w 33"/>
                    <a:gd name="T79" fmla="*/ 20 h 65"/>
                    <a:gd name="T80" fmla="*/ 10 w 33"/>
                    <a:gd name="T81" fmla="*/ 2 h 65"/>
                    <a:gd name="T82" fmla="*/ 10 w 33"/>
                    <a:gd name="T83" fmla="*/ 2 h 65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33" h="65">
                      <a:moveTo>
                        <a:pt x="10" y="2"/>
                      </a:move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1" y="8"/>
                      </a:lnTo>
                      <a:lnTo>
                        <a:pt x="3" y="11"/>
                      </a:lnTo>
                      <a:lnTo>
                        <a:pt x="5" y="14"/>
                      </a:lnTo>
                      <a:lnTo>
                        <a:pt x="5" y="15"/>
                      </a:lnTo>
                      <a:lnTo>
                        <a:pt x="5" y="17"/>
                      </a:lnTo>
                      <a:lnTo>
                        <a:pt x="4" y="20"/>
                      </a:lnTo>
                      <a:lnTo>
                        <a:pt x="4" y="25"/>
                      </a:lnTo>
                      <a:lnTo>
                        <a:pt x="6" y="29"/>
                      </a:lnTo>
                      <a:lnTo>
                        <a:pt x="11" y="34"/>
                      </a:lnTo>
                      <a:lnTo>
                        <a:pt x="15" y="38"/>
                      </a:lnTo>
                      <a:lnTo>
                        <a:pt x="19" y="42"/>
                      </a:lnTo>
                      <a:lnTo>
                        <a:pt x="20" y="46"/>
                      </a:lnTo>
                      <a:lnTo>
                        <a:pt x="20" y="49"/>
                      </a:lnTo>
                      <a:lnTo>
                        <a:pt x="21" y="54"/>
                      </a:lnTo>
                      <a:lnTo>
                        <a:pt x="23" y="58"/>
                      </a:lnTo>
                      <a:lnTo>
                        <a:pt x="26" y="62"/>
                      </a:lnTo>
                      <a:lnTo>
                        <a:pt x="29" y="65"/>
                      </a:lnTo>
                      <a:lnTo>
                        <a:pt x="31" y="65"/>
                      </a:lnTo>
                      <a:lnTo>
                        <a:pt x="32" y="65"/>
                      </a:lnTo>
                      <a:lnTo>
                        <a:pt x="33" y="64"/>
                      </a:lnTo>
                      <a:lnTo>
                        <a:pt x="33" y="63"/>
                      </a:lnTo>
                      <a:lnTo>
                        <a:pt x="33" y="56"/>
                      </a:lnTo>
                      <a:lnTo>
                        <a:pt x="32" y="48"/>
                      </a:lnTo>
                      <a:lnTo>
                        <a:pt x="29" y="32"/>
                      </a:lnTo>
                      <a:lnTo>
                        <a:pt x="27" y="26"/>
                      </a:lnTo>
                      <a:lnTo>
                        <a:pt x="23" y="20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170">
                  <a:extLst>
                    <a:ext uri="{FF2B5EF4-FFF2-40B4-BE49-F238E27FC236}">
                      <a16:creationId xmlns:a16="http://schemas.microsoft.com/office/drawing/2014/main" id="{DC676C7F-A595-3441-BF91-415BF32CEC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3535" y="1970368"/>
                  <a:ext cx="56554" cy="22011"/>
                </a:xfrm>
                <a:custGeom>
                  <a:avLst/>
                  <a:gdLst>
                    <a:gd name="T0" fmla="*/ 17 w 33"/>
                    <a:gd name="T1" fmla="*/ 0 h 13"/>
                    <a:gd name="T2" fmla="*/ 17 w 33"/>
                    <a:gd name="T3" fmla="*/ 0 h 13"/>
                    <a:gd name="T4" fmla="*/ 14 w 33"/>
                    <a:gd name="T5" fmla="*/ 0 h 13"/>
                    <a:gd name="T6" fmla="*/ 11 w 33"/>
                    <a:gd name="T7" fmla="*/ 1 h 13"/>
                    <a:gd name="T8" fmla="*/ 6 w 33"/>
                    <a:gd name="T9" fmla="*/ 3 h 13"/>
                    <a:gd name="T10" fmla="*/ 6 w 33"/>
                    <a:gd name="T11" fmla="*/ 3 h 13"/>
                    <a:gd name="T12" fmla="*/ 2 w 33"/>
                    <a:gd name="T13" fmla="*/ 7 h 13"/>
                    <a:gd name="T14" fmla="*/ 0 w 33"/>
                    <a:gd name="T15" fmla="*/ 10 h 13"/>
                    <a:gd name="T16" fmla="*/ 1 w 33"/>
                    <a:gd name="T17" fmla="*/ 11 h 13"/>
                    <a:gd name="T18" fmla="*/ 2 w 33"/>
                    <a:gd name="T19" fmla="*/ 12 h 13"/>
                    <a:gd name="T20" fmla="*/ 4 w 33"/>
                    <a:gd name="T21" fmla="*/ 13 h 13"/>
                    <a:gd name="T22" fmla="*/ 9 w 33"/>
                    <a:gd name="T23" fmla="*/ 12 h 13"/>
                    <a:gd name="T24" fmla="*/ 9 w 33"/>
                    <a:gd name="T25" fmla="*/ 12 h 13"/>
                    <a:gd name="T26" fmla="*/ 18 w 33"/>
                    <a:gd name="T27" fmla="*/ 11 h 13"/>
                    <a:gd name="T28" fmla="*/ 26 w 33"/>
                    <a:gd name="T29" fmla="*/ 8 h 13"/>
                    <a:gd name="T30" fmla="*/ 33 w 33"/>
                    <a:gd name="T31" fmla="*/ 3 h 13"/>
                    <a:gd name="T32" fmla="*/ 33 w 33"/>
                    <a:gd name="T33" fmla="*/ 3 h 13"/>
                    <a:gd name="T34" fmla="*/ 33 w 33"/>
                    <a:gd name="T35" fmla="*/ 2 h 13"/>
                    <a:gd name="T36" fmla="*/ 28 w 33"/>
                    <a:gd name="T37" fmla="*/ 1 h 13"/>
                    <a:gd name="T38" fmla="*/ 28 w 33"/>
                    <a:gd name="T39" fmla="*/ 1 h 13"/>
                    <a:gd name="T40" fmla="*/ 20 w 33"/>
                    <a:gd name="T41" fmla="*/ 0 h 13"/>
                    <a:gd name="T42" fmla="*/ 17 w 33"/>
                    <a:gd name="T43" fmla="*/ 0 h 13"/>
                    <a:gd name="T44" fmla="*/ 17 w 33"/>
                    <a:gd name="T45" fmla="*/ 0 h 1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33" h="13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14" y="0"/>
                      </a:lnTo>
                      <a:lnTo>
                        <a:pt x="11" y="1"/>
                      </a:lnTo>
                      <a:lnTo>
                        <a:pt x="6" y="3"/>
                      </a:lnTo>
                      <a:lnTo>
                        <a:pt x="2" y="7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4" y="13"/>
                      </a:lnTo>
                      <a:lnTo>
                        <a:pt x="9" y="12"/>
                      </a:lnTo>
                      <a:lnTo>
                        <a:pt x="18" y="11"/>
                      </a:lnTo>
                      <a:lnTo>
                        <a:pt x="26" y="8"/>
                      </a:lnTo>
                      <a:lnTo>
                        <a:pt x="33" y="3"/>
                      </a:lnTo>
                      <a:lnTo>
                        <a:pt x="33" y="2"/>
                      </a:lnTo>
                      <a:lnTo>
                        <a:pt x="28" y="1"/>
                      </a:lnTo>
                      <a:lnTo>
                        <a:pt x="20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173">
                  <a:extLst>
                    <a:ext uri="{FF2B5EF4-FFF2-40B4-BE49-F238E27FC236}">
                      <a16:creationId xmlns:a16="http://schemas.microsoft.com/office/drawing/2014/main" id="{1C01A577-2015-CC4C-8A2B-7A5E23C3D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9825" y="1999151"/>
                  <a:ext cx="27420" cy="44021"/>
                </a:xfrm>
                <a:custGeom>
                  <a:avLst/>
                  <a:gdLst>
                    <a:gd name="T0" fmla="*/ 1 w 16"/>
                    <a:gd name="T1" fmla="*/ 7 h 26"/>
                    <a:gd name="T2" fmla="*/ 1 w 16"/>
                    <a:gd name="T3" fmla="*/ 7 h 26"/>
                    <a:gd name="T4" fmla="*/ 0 w 16"/>
                    <a:gd name="T5" fmla="*/ 10 h 26"/>
                    <a:gd name="T6" fmla="*/ 1 w 16"/>
                    <a:gd name="T7" fmla="*/ 14 h 26"/>
                    <a:gd name="T8" fmla="*/ 3 w 16"/>
                    <a:gd name="T9" fmla="*/ 18 h 26"/>
                    <a:gd name="T10" fmla="*/ 3 w 16"/>
                    <a:gd name="T11" fmla="*/ 18 h 26"/>
                    <a:gd name="T12" fmla="*/ 7 w 16"/>
                    <a:gd name="T13" fmla="*/ 22 h 26"/>
                    <a:gd name="T14" fmla="*/ 12 w 16"/>
                    <a:gd name="T15" fmla="*/ 26 h 26"/>
                    <a:gd name="T16" fmla="*/ 14 w 16"/>
                    <a:gd name="T17" fmla="*/ 26 h 26"/>
                    <a:gd name="T18" fmla="*/ 16 w 16"/>
                    <a:gd name="T19" fmla="*/ 26 h 26"/>
                    <a:gd name="T20" fmla="*/ 14 w 16"/>
                    <a:gd name="T21" fmla="*/ 23 h 26"/>
                    <a:gd name="T22" fmla="*/ 13 w 16"/>
                    <a:gd name="T23" fmla="*/ 21 h 26"/>
                    <a:gd name="T24" fmla="*/ 13 w 16"/>
                    <a:gd name="T25" fmla="*/ 21 h 26"/>
                    <a:gd name="T26" fmla="*/ 11 w 16"/>
                    <a:gd name="T27" fmla="*/ 17 h 26"/>
                    <a:gd name="T28" fmla="*/ 10 w 16"/>
                    <a:gd name="T29" fmla="*/ 14 h 26"/>
                    <a:gd name="T30" fmla="*/ 10 w 16"/>
                    <a:gd name="T31" fmla="*/ 9 h 26"/>
                    <a:gd name="T32" fmla="*/ 12 w 16"/>
                    <a:gd name="T33" fmla="*/ 5 h 26"/>
                    <a:gd name="T34" fmla="*/ 12 w 16"/>
                    <a:gd name="T35" fmla="*/ 5 h 26"/>
                    <a:gd name="T36" fmla="*/ 12 w 16"/>
                    <a:gd name="T37" fmla="*/ 5 h 26"/>
                    <a:gd name="T38" fmla="*/ 14 w 16"/>
                    <a:gd name="T39" fmla="*/ 2 h 26"/>
                    <a:gd name="T40" fmla="*/ 16 w 16"/>
                    <a:gd name="T41" fmla="*/ 1 h 26"/>
                    <a:gd name="T42" fmla="*/ 14 w 16"/>
                    <a:gd name="T43" fmla="*/ 1 h 26"/>
                    <a:gd name="T44" fmla="*/ 11 w 16"/>
                    <a:gd name="T45" fmla="*/ 0 h 26"/>
                    <a:gd name="T46" fmla="*/ 11 w 16"/>
                    <a:gd name="T47" fmla="*/ 0 h 26"/>
                    <a:gd name="T48" fmla="*/ 7 w 16"/>
                    <a:gd name="T49" fmla="*/ 1 h 26"/>
                    <a:gd name="T50" fmla="*/ 3 w 16"/>
                    <a:gd name="T51" fmla="*/ 3 h 26"/>
                    <a:gd name="T52" fmla="*/ 1 w 16"/>
                    <a:gd name="T53" fmla="*/ 7 h 26"/>
                    <a:gd name="T54" fmla="*/ 1 w 16"/>
                    <a:gd name="T55" fmla="*/ 7 h 2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6" h="26">
                      <a:moveTo>
                        <a:pt x="1" y="7"/>
                      </a:moveTo>
                      <a:lnTo>
                        <a:pt x="1" y="7"/>
                      </a:lnTo>
                      <a:lnTo>
                        <a:pt x="0" y="10"/>
                      </a:lnTo>
                      <a:lnTo>
                        <a:pt x="1" y="14"/>
                      </a:lnTo>
                      <a:lnTo>
                        <a:pt x="3" y="18"/>
                      </a:lnTo>
                      <a:lnTo>
                        <a:pt x="7" y="22"/>
                      </a:lnTo>
                      <a:lnTo>
                        <a:pt x="12" y="26"/>
                      </a:lnTo>
                      <a:lnTo>
                        <a:pt x="14" y="26"/>
                      </a:lnTo>
                      <a:lnTo>
                        <a:pt x="16" y="26"/>
                      </a:lnTo>
                      <a:lnTo>
                        <a:pt x="14" y="23"/>
                      </a:lnTo>
                      <a:lnTo>
                        <a:pt x="13" y="21"/>
                      </a:lnTo>
                      <a:lnTo>
                        <a:pt x="11" y="17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2" y="5"/>
                      </a:lnTo>
                      <a:lnTo>
                        <a:pt x="14" y="2"/>
                      </a:lnTo>
                      <a:lnTo>
                        <a:pt x="16" y="1"/>
                      </a:lnTo>
                      <a:lnTo>
                        <a:pt x="14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3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178">
                  <a:extLst>
                    <a:ext uri="{FF2B5EF4-FFF2-40B4-BE49-F238E27FC236}">
                      <a16:creationId xmlns:a16="http://schemas.microsoft.com/office/drawing/2014/main" id="{45ADD747-CFA8-8F49-A74D-29E325E62D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5231" y="1430259"/>
                  <a:ext cx="1820025" cy="1115774"/>
                </a:xfrm>
                <a:custGeom>
                  <a:avLst/>
                  <a:gdLst>
                    <a:gd name="T0" fmla="*/ 424 w 1062"/>
                    <a:gd name="T1" fmla="*/ 15 h 659"/>
                    <a:gd name="T2" fmla="*/ 363 w 1062"/>
                    <a:gd name="T3" fmla="*/ 20 h 659"/>
                    <a:gd name="T4" fmla="*/ 298 w 1062"/>
                    <a:gd name="T5" fmla="*/ 23 h 659"/>
                    <a:gd name="T6" fmla="*/ 57 w 1062"/>
                    <a:gd name="T7" fmla="*/ 215 h 659"/>
                    <a:gd name="T8" fmla="*/ 24 w 1062"/>
                    <a:gd name="T9" fmla="*/ 336 h 659"/>
                    <a:gd name="T10" fmla="*/ 34 w 1062"/>
                    <a:gd name="T11" fmla="*/ 362 h 659"/>
                    <a:gd name="T12" fmla="*/ 4 w 1062"/>
                    <a:gd name="T13" fmla="*/ 399 h 659"/>
                    <a:gd name="T14" fmla="*/ 29 w 1062"/>
                    <a:gd name="T15" fmla="*/ 431 h 659"/>
                    <a:gd name="T16" fmla="*/ 503 w 1062"/>
                    <a:gd name="T17" fmla="*/ 517 h 659"/>
                    <a:gd name="T18" fmla="*/ 677 w 1062"/>
                    <a:gd name="T19" fmla="*/ 611 h 659"/>
                    <a:gd name="T20" fmla="*/ 822 w 1062"/>
                    <a:gd name="T21" fmla="*/ 605 h 659"/>
                    <a:gd name="T22" fmla="*/ 864 w 1062"/>
                    <a:gd name="T23" fmla="*/ 596 h 659"/>
                    <a:gd name="T24" fmla="*/ 827 w 1062"/>
                    <a:gd name="T25" fmla="*/ 630 h 659"/>
                    <a:gd name="T26" fmla="*/ 897 w 1062"/>
                    <a:gd name="T27" fmla="*/ 611 h 659"/>
                    <a:gd name="T28" fmla="*/ 871 w 1062"/>
                    <a:gd name="T29" fmla="*/ 575 h 659"/>
                    <a:gd name="T30" fmla="*/ 860 w 1062"/>
                    <a:gd name="T31" fmla="*/ 551 h 659"/>
                    <a:gd name="T32" fmla="*/ 873 w 1062"/>
                    <a:gd name="T33" fmla="*/ 525 h 659"/>
                    <a:gd name="T34" fmla="*/ 834 w 1062"/>
                    <a:gd name="T35" fmla="*/ 520 h 659"/>
                    <a:gd name="T36" fmla="*/ 984 w 1062"/>
                    <a:gd name="T37" fmla="*/ 493 h 659"/>
                    <a:gd name="T38" fmla="*/ 1062 w 1062"/>
                    <a:gd name="T39" fmla="*/ 437 h 659"/>
                    <a:gd name="T40" fmla="*/ 1041 w 1062"/>
                    <a:gd name="T41" fmla="*/ 417 h 659"/>
                    <a:gd name="T42" fmla="*/ 1039 w 1062"/>
                    <a:gd name="T43" fmla="*/ 410 h 659"/>
                    <a:gd name="T44" fmla="*/ 1007 w 1062"/>
                    <a:gd name="T45" fmla="*/ 371 h 659"/>
                    <a:gd name="T46" fmla="*/ 1002 w 1062"/>
                    <a:gd name="T47" fmla="*/ 321 h 659"/>
                    <a:gd name="T48" fmla="*/ 999 w 1062"/>
                    <a:gd name="T49" fmla="*/ 285 h 659"/>
                    <a:gd name="T50" fmla="*/ 942 w 1062"/>
                    <a:gd name="T51" fmla="*/ 334 h 659"/>
                    <a:gd name="T52" fmla="*/ 934 w 1062"/>
                    <a:gd name="T53" fmla="*/ 319 h 659"/>
                    <a:gd name="T54" fmla="*/ 922 w 1062"/>
                    <a:gd name="T55" fmla="*/ 303 h 659"/>
                    <a:gd name="T56" fmla="*/ 945 w 1062"/>
                    <a:gd name="T57" fmla="*/ 270 h 659"/>
                    <a:gd name="T58" fmla="*/ 898 w 1062"/>
                    <a:gd name="T59" fmla="*/ 233 h 659"/>
                    <a:gd name="T60" fmla="*/ 850 w 1062"/>
                    <a:gd name="T61" fmla="*/ 226 h 659"/>
                    <a:gd name="T62" fmla="*/ 798 w 1062"/>
                    <a:gd name="T63" fmla="*/ 293 h 659"/>
                    <a:gd name="T64" fmla="*/ 775 w 1062"/>
                    <a:gd name="T65" fmla="*/ 368 h 659"/>
                    <a:gd name="T66" fmla="*/ 713 w 1062"/>
                    <a:gd name="T67" fmla="*/ 439 h 659"/>
                    <a:gd name="T68" fmla="*/ 675 w 1062"/>
                    <a:gd name="T69" fmla="*/ 465 h 659"/>
                    <a:gd name="T70" fmla="*/ 672 w 1062"/>
                    <a:gd name="T71" fmla="*/ 426 h 659"/>
                    <a:gd name="T72" fmla="*/ 646 w 1062"/>
                    <a:gd name="T73" fmla="*/ 358 h 659"/>
                    <a:gd name="T74" fmla="*/ 593 w 1062"/>
                    <a:gd name="T75" fmla="*/ 301 h 659"/>
                    <a:gd name="T76" fmla="*/ 601 w 1062"/>
                    <a:gd name="T77" fmla="*/ 243 h 659"/>
                    <a:gd name="T78" fmla="*/ 680 w 1062"/>
                    <a:gd name="T79" fmla="*/ 203 h 659"/>
                    <a:gd name="T80" fmla="*/ 656 w 1062"/>
                    <a:gd name="T81" fmla="*/ 174 h 659"/>
                    <a:gd name="T82" fmla="*/ 672 w 1062"/>
                    <a:gd name="T83" fmla="*/ 174 h 659"/>
                    <a:gd name="T84" fmla="*/ 735 w 1062"/>
                    <a:gd name="T85" fmla="*/ 172 h 659"/>
                    <a:gd name="T86" fmla="*/ 772 w 1062"/>
                    <a:gd name="T87" fmla="*/ 155 h 659"/>
                    <a:gd name="T88" fmla="*/ 796 w 1062"/>
                    <a:gd name="T89" fmla="*/ 142 h 659"/>
                    <a:gd name="T90" fmla="*/ 835 w 1062"/>
                    <a:gd name="T91" fmla="*/ 129 h 659"/>
                    <a:gd name="T92" fmla="*/ 877 w 1062"/>
                    <a:gd name="T93" fmla="*/ 124 h 659"/>
                    <a:gd name="T94" fmla="*/ 905 w 1062"/>
                    <a:gd name="T95" fmla="*/ 78 h 659"/>
                    <a:gd name="T96" fmla="*/ 862 w 1062"/>
                    <a:gd name="T97" fmla="*/ 79 h 659"/>
                    <a:gd name="T98" fmla="*/ 807 w 1062"/>
                    <a:gd name="T99" fmla="*/ 110 h 659"/>
                    <a:gd name="T100" fmla="*/ 796 w 1062"/>
                    <a:gd name="T101" fmla="*/ 95 h 659"/>
                    <a:gd name="T102" fmla="*/ 795 w 1062"/>
                    <a:gd name="T103" fmla="*/ 57 h 659"/>
                    <a:gd name="T104" fmla="*/ 776 w 1062"/>
                    <a:gd name="T105" fmla="*/ 26 h 659"/>
                    <a:gd name="T106" fmla="*/ 769 w 1062"/>
                    <a:gd name="T107" fmla="*/ 66 h 659"/>
                    <a:gd name="T108" fmla="*/ 735 w 1062"/>
                    <a:gd name="T109" fmla="*/ 89 h 659"/>
                    <a:gd name="T110" fmla="*/ 714 w 1062"/>
                    <a:gd name="T111" fmla="*/ 96 h 659"/>
                    <a:gd name="T112" fmla="*/ 693 w 1062"/>
                    <a:gd name="T113" fmla="*/ 86 h 659"/>
                    <a:gd name="T114" fmla="*/ 642 w 1062"/>
                    <a:gd name="T115" fmla="*/ 85 h 659"/>
                    <a:gd name="T116" fmla="*/ 582 w 1062"/>
                    <a:gd name="T117" fmla="*/ 62 h 659"/>
                    <a:gd name="T118" fmla="*/ 608 w 1062"/>
                    <a:gd name="T119" fmla="*/ 81 h 659"/>
                    <a:gd name="T120" fmla="*/ 556 w 1062"/>
                    <a:gd name="T121" fmla="*/ 99 h 659"/>
                    <a:gd name="T122" fmla="*/ 507 w 1062"/>
                    <a:gd name="T123" fmla="*/ 67 h 659"/>
                    <a:gd name="T124" fmla="*/ 464 w 1062"/>
                    <a:gd name="T125" fmla="*/ 30 h 65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062" h="659">
                      <a:moveTo>
                        <a:pt x="464" y="29"/>
                      </a:moveTo>
                      <a:lnTo>
                        <a:pt x="464" y="29"/>
                      </a:lnTo>
                      <a:lnTo>
                        <a:pt x="456" y="23"/>
                      </a:lnTo>
                      <a:lnTo>
                        <a:pt x="455" y="22"/>
                      </a:lnTo>
                      <a:lnTo>
                        <a:pt x="453" y="22"/>
                      </a:lnTo>
                      <a:lnTo>
                        <a:pt x="448" y="23"/>
                      </a:lnTo>
                      <a:lnTo>
                        <a:pt x="439" y="26"/>
                      </a:lnTo>
                      <a:lnTo>
                        <a:pt x="437" y="26"/>
                      </a:lnTo>
                      <a:lnTo>
                        <a:pt x="436" y="25"/>
                      </a:lnTo>
                      <a:lnTo>
                        <a:pt x="436" y="23"/>
                      </a:lnTo>
                      <a:lnTo>
                        <a:pt x="436" y="16"/>
                      </a:lnTo>
                      <a:lnTo>
                        <a:pt x="436" y="13"/>
                      </a:lnTo>
                      <a:lnTo>
                        <a:pt x="435" y="12"/>
                      </a:lnTo>
                      <a:lnTo>
                        <a:pt x="431" y="11"/>
                      </a:lnTo>
                      <a:lnTo>
                        <a:pt x="428" y="13"/>
                      </a:lnTo>
                      <a:lnTo>
                        <a:pt x="424" y="15"/>
                      </a:lnTo>
                      <a:lnTo>
                        <a:pt x="416" y="22"/>
                      </a:lnTo>
                      <a:lnTo>
                        <a:pt x="412" y="23"/>
                      </a:lnTo>
                      <a:lnTo>
                        <a:pt x="411" y="23"/>
                      </a:lnTo>
                      <a:lnTo>
                        <a:pt x="410" y="22"/>
                      </a:lnTo>
                      <a:lnTo>
                        <a:pt x="409" y="21"/>
                      </a:lnTo>
                      <a:lnTo>
                        <a:pt x="408" y="14"/>
                      </a:lnTo>
                      <a:lnTo>
                        <a:pt x="407" y="5"/>
                      </a:lnTo>
                      <a:lnTo>
                        <a:pt x="406" y="3"/>
                      </a:lnTo>
                      <a:lnTo>
                        <a:pt x="405" y="3"/>
                      </a:lnTo>
                      <a:lnTo>
                        <a:pt x="400" y="4"/>
                      </a:lnTo>
                      <a:lnTo>
                        <a:pt x="390" y="11"/>
                      </a:lnTo>
                      <a:lnTo>
                        <a:pt x="378" y="15"/>
                      </a:lnTo>
                      <a:lnTo>
                        <a:pt x="365" y="18"/>
                      </a:lnTo>
                      <a:lnTo>
                        <a:pt x="363" y="20"/>
                      </a:lnTo>
                      <a:lnTo>
                        <a:pt x="362" y="18"/>
                      </a:lnTo>
                      <a:lnTo>
                        <a:pt x="363" y="17"/>
                      </a:lnTo>
                      <a:lnTo>
                        <a:pt x="369" y="9"/>
                      </a:lnTo>
                      <a:lnTo>
                        <a:pt x="369" y="7"/>
                      </a:lnTo>
                      <a:lnTo>
                        <a:pt x="368" y="7"/>
                      </a:lnTo>
                      <a:lnTo>
                        <a:pt x="366" y="7"/>
                      </a:lnTo>
                      <a:lnTo>
                        <a:pt x="351" y="9"/>
                      </a:lnTo>
                      <a:lnTo>
                        <a:pt x="340" y="9"/>
                      </a:lnTo>
                      <a:lnTo>
                        <a:pt x="325" y="9"/>
                      </a:lnTo>
                      <a:lnTo>
                        <a:pt x="320" y="9"/>
                      </a:lnTo>
                      <a:lnTo>
                        <a:pt x="316" y="11"/>
                      </a:lnTo>
                      <a:lnTo>
                        <a:pt x="310" y="12"/>
                      </a:lnTo>
                      <a:lnTo>
                        <a:pt x="305" y="17"/>
                      </a:lnTo>
                      <a:lnTo>
                        <a:pt x="298" y="23"/>
                      </a:lnTo>
                      <a:lnTo>
                        <a:pt x="294" y="25"/>
                      </a:lnTo>
                      <a:lnTo>
                        <a:pt x="289" y="25"/>
                      </a:lnTo>
                      <a:lnTo>
                        <a:pt x="283" y="24"/>
                      </a:lnTo>
                      <a:lnTo>
                        <a:pt x="278" y="22"/>
                      </a:lnTo>
                      <a:lnTo>
                        <a:pt x="265" y="11"/>
                      </a:lnTo>
                      <a:lnTo>
                        <a:pt x="254" y="0"/>
                      </a:lnTo>
                      <a:lnTo>
                        <a:pt x="206" y="32"/>
                      </a:lnTo>
                      <a:lnTo>
                        <a:pt x="162" y="63"/>
                      </a:lnTo>
                      <a:lnTo>
                        <a:pt x="122" y="94"/>
                      </a:lnTo>
                      <a:lnTo>
                        <a:pt x="87" y="120"/>
                      </a:lnTo>
                      <a:lnTo>
                        <a:pt x="36" y="162"/>
                      </a:lnTo>
                      <a:lnTo>
                        <a:pt x="16" y="179"/>
                      </a:lnTo>
                      <a:lnTo>
                        <a:pt x="29" y="183"/>
                      </a:lnTo>
                      <a:lnTo>
                        <a:pt x="30" y="193"/>
                      </a:lnTo>
                      <a:lnTo>
                        <a:pt x="28" y="208"/>
                      </a:lnTo>
                      <a:lnTo>
                        <a:pt x="39" y="208"/>
                      </a:lnTo>
                      <a:lnTo>
                        <a:pt x="52" y="207"/>
                      </a:lnTo>
                      <a:lnTo>
                        <a:pt x="57" y="215"/>
                      </a:lnTo>
                      <a:lnTo>
                        <a:pt x="56" y="225"/>
                      </a:lnTo>
                      <a:lnTo>
                        <a:pt x="57" y="242"/>
                      </a:lnTo>
                      <a:lnTo>
                        <a:pt x="53" y="258"/>
                      </a:lnTo>
                      <a:lnTo>
                        <a:pt x="50" y="274"/>
                      </a:lnTo>
                      <a:lnTo>
                        <a:pt x="53" y="286"/>
                      </a:lnTo>
                      <a:lnTo>
                        <a:pt x="47" y="292"/>
                      </a:lnTo>
                      <a:lnTo>
                        <a:pt x="42" y="302"/>
                      </a:lnTo>
                      <a:lnTo>
                        <a:pt x="40" y="306"/>
                      </a:lnTo>
                      <a:lnTo>
                        <a:pt x="36" y="309"/>
                      </a:lnTo>
                      <a:lnTo>
                        <a:pt x="29" y="313"/>
                      </a:lnTo>
                      <a:lnTo>
                        <a:pt x="25" y="317"/>
                      </a:lnTo>
                      <a:lnTo>
                        <a:pt x="23" y="320"/>
                      </a:lnTo>
                      <a:lnTo>
                        <a:pt x="22" y="323"/>
                      </a:lnTo>
                      <a:lnTo>
                        <a:pt x="21" y="331"/>
                      </a:lnTo>
                      <a:lnTo>
                        <a:pt x="22" y="334"/>
                      </a:lnTo>
                      <a:lnTo>
                        <a:pt x="24" y="336"/>
                      </a:lnTo>
                      <a:lnTo>
                        <a:pt x="28" y="338"/>
                      </a:lnTo>
                      <a:lnTo>
                        <a:pt x="29" y="341"/>
                      </a:lnTo>
                      <a:lnTo>
                        <a:pt x="28" y="345"/>
                      </a:lnTo>
                      <a:lnTo>
                        <a:pt x="27" y="346"/>
                      </a:lnTo>
                      <a:lnTo>
                        <a:pt x="24" y="347"/>
                      </a:lnTo>
                      <a:lnTo>
                        <a:pt x="23" y="349"/>
                      </a:lnTo>
                      <a:lnTo>
                        <a:pt x="21" y="350"/>
                      </a:lnTo>
                      <a:lnTo>
                        <a:pt x="19" y="356"/>
                      </a:lnTo>
                      <a:lnTo>
                        <a:pt x="18" y="362"/>
                      </a:lnTo>
                      <a:lnTo>
                        <a:pt x="18" y="363"/>
                      </a:lnTo>
                      <a:lnTo>
                        <a:pt x="19" y="363"/>
                      </a:lnTo>
                      <a:lnTo>
                        <a:pt x="21" y="363"/>
                      </a:lnTo>
                      <a:lnTo>
                        <a:pt x="27" y="360"/>
                      </a:lnTo>
                      <a:lnTo>
                        <a:pt x="30" y="359"/>
                      </a:lnTo>
                      <a:lnTo>
                        <a:pt x="32" y="359"/>
                      </a:lnTo>
                      <a:lnTo>
                        <a:pt x="34" y="360"/>
                      </a:lnTo>
                      <a:lnTo>
                        <a:pt x="34" y="362"/>
                      </a:lnTo>
                      <a:lnTo>
                        <a:pt x="34" y="363"/>
                      </a:lnTo>
                      <a:lnTo>
                        <a:pt x="33" y="365"/>
                      </a:lnTo>
                      <a:lnTo>
                        <a:pt x="30" y="368"/>
                      </a:lnTo>
                      <a:lnTo>
                        <a:pt x="27" y="369"/>
                      </a:lnTo>
                      <a:lnTo>
                        <a:pt x="24" y="371"/>
                      </a:lnTo>
                      <a:lnTo>
                        <a:pt x="19" y="369"/>
                      </a:lnTo>
                      <a:lnTo>
                        <a:pt x="15" y="368"/>
                      </a:lnTo>
                      <a:lnTo>
                        <a:pt x="14" y="369"/>
                      </a:lnTo>
                      <a:lnTo>
                        <a:pt x="13" y="372"/>
                      </a:lnTo>
                      <a:lnTo>
                        <a:pt x="11" y="382"/>
                      </a:lnTo>
                      <a:lnTo>
                        <a:pt x="9" y="385"/>
                      </a:lnTo>
                      <a:lnTo>
                        <a:pt x="8" y="386"/>
                      </a:lnTo>
                      <a:lnTo>
                        <a:pt x="5" y="387"/>
                      </a:lnTo>
                      <a:lnTo>
                        <a:pt x="2" y="388"/>
                      </a:lnTo>
                      <a:lnTo>
                        <a:pt x="0" y="391"/>
                      </a:lnTo>
                      <a:lnTo>
                        <a:pt x="1" y="394"/>
                      </a:lnTo>
                      <a:lnTo>
                        <a:pt x="4" y="399"/>
                      </a:lnTo>
                      <a:lnTo>
                        <a:pt x="9" y="404"/>
                      </a:lnTo>
                      <a:lnTo>
                        <a:pt x="13" y="410"/>
                      </a:lnTo>
                      <a:lnTo>
                        <a:pt x="15" y="411"/>
                      </a:lnTo>
                      <a:lnTo>
                        <a:pt x="18" y="412"/>
                      </a:lnTo>
                      <a:lnTo>
                        <a:pt x="21" y="412"/>
                      </a:lnTo>
                      <a:lnTo>
                        <a:pt x="24" y="411"/>
                      </a:lnTo>
                      <a:lnTo>
                        <a:pt x="32" y="406"/>
                      </a:lnTo>
                      <a:lnTo>
                        <a:pt x="39" y="405"/>
                      </a:lnTo>
                      <a:lnTo>
                        <a:pt x="40" y="405"/>
                      </a:lnTo>
                      <a:lnTo>
                        <a:pt x="41" y="406"/>
                      </a:lnTo>
                      <a:lnTo>
                        <a:pt x="39" y="409"/>
                      </a:lnTo>
                      <a:lnTo>
                        <a:pt x="37" y="412"/>
                      </a:lnTo>
                      <a:lnTo>
                        <a:pt x="30" y="418"/>
                      </a:lnTo>
                      <a:lnTo>
                        <a:pt x="25" y="423"/>
                      </a:lnTo>
                      <a:lnTo>
                        <a:pt x="25" y="424"/>
                      </a:lnTo>
                      <a:lnTo>
                        <a:pt x="25" y="427"/>
                      </a:lnTo>
                      <a:lnTo>
                        <a:pt x="29" y="431"/>
                      </a:lnTo>
                      <a:lnTo>
                        <a:pt x="31" y="434"/>
                      </a:lnTo>
                      <a:lnTo>
                        <a:pt x="32" y="439"/>
                      </a:lnTo>
                      <a:lnTo>
                        <a:pt x="32" y="448"/>
                      </a:lnTo>
                      <a:lnTo>
                        <a:pt x="61" y="452"/>
                      </a:lnTo>
                      <a:lnTo>
                        <a:pt x="96" y="458"/>
                      </a:lnTo>
                      <a:lnTo>
                        <a:pt x="143" y="465"/>
                      </a:lnTo>
                      <a:lnTo>
                        <a:pt x="202" y="471"/>
                      </a:lnTo>
                      <a:lnTo>
                        <a:pt x="271" y="479"/>
                      </a:lnTo>
                      <a:lnTo>
                        <a:pt x="348" y="486"/>
                      </a:lnTo>
                      <a:lnTo>
                        <a:pt x="435" y="492"/>
                      </a:lnTo>
                      <a:lnTo>
                        <a:pt x="445" y="506"/>
                      </a:lnTo>
                      <a:lnTo>
                        <a:pt x="460" y="511"/>
                      </a:lnTo>
                      <a:lnTo>
                        <a:pt x="475" y="514"/>
                      </a:lnTo>
                      <a:lnTo>
                        <a:pt x="493" y="514"/>
                      </a:lnTo>
                      <a:lnTo>
                        <a:pt x="497" y="515"/>
                      </a:lnTo>
                      <a:lnTo>
                        <a:pt x="503" y="517"/>
                      </a:lnTo>
                      <a:lnTo>
                        <a:pt x="535" y="533"/>
                      </a:lnTo>
                      <a:lnTo>
                        <a:pt x="553" y="549"/>
                      </a:lnTo>
                      <a:lnTo>
                        <a:pt x="560" y="559"/>
                      </a:lnTo>
                      <a:lnTo>
                        <a:pt x="576" y="581"/>
                      </a:lnTo>
                      <a:lnTo>
                        <a:pt x="569" y="616"/>
                      </a:lnTo>
                      <a:lnTo>
                        <a:pt x="563" y="632"/>
                      </a:lnTo>
                      <a:lnTo>
                        <a:pt x="560" y="640"/>
                      </a:lnTo>
                      <a:lnTo>
                        <a:pt x="556" y="645"/>
                      </a:lnTo>
                      <a:lnTo>
                        <a:pt x="554" y="651"/>
                      </a:lnTo>
                      <a:lnTo>
                        <a:pt x="556" y="659"/>
                      </a:lnTo>
                      <a:lnTo>
                        <a:pt x="601" y="644"/>
                      </a:lnTo>
                      <a:lnTo>
                        <a:pt x="613" y="633"/>
                      </a:lnTo>
                      <a:lnTo>
                        <a:pt x="639" y="624"/>
                      </a:lnTo>
                      <a:lnTo>
                        <a:pt x="660" y="620"/>
                      </a:lnTo>
                      <a:lnTo>
                        <a:pt x="663" y="616"/>
                      </a:lnTo>
                      <a:lnTo>
                        <a:pt x="666" y="614"/>
                      </a:lnTo>
                      <a:lnTo>
                        <a:pt x="668" y="613"/>
                      </a:lnTo>
                      <a:lnTo>
                        <a:pt x="677" y="611"/>
                      </a:lnTo>
                      <a:lnTo>
                        <a:pt x="687" y="606"/>
                      </a:lnTo>
                      <a:lnTo>
                        <a:pt x="695" y="606"/>
                      </a:lnTo>
                      <a:lnTo>
                        <a:pt x="711" y="608"/>
                      </a:lnTo>
                      <a:lnTo>
                        <a:pt x="732" y="611"/>
                      </a:lnTo>
                      <a:lnTo>
                        <a:pt x="748" y="608"/>
                      </a:lnTo>
                      <a:lnTo>
                        <a:pt x="756" y="600"/>
                      </a:lnTo>
                      <a:lnTo>
                        <a:pt x="765" y="597"/>
                      </a:lnTo>
                      <a:lnTo>
                        <a:pt x="784" y="577"/>
                      </a:lnTo>
                      <a:lnTo>
                        <a:pt x="796" y="567"/>
                      </a:lnTo>
                      <a:lnTo>
                        <a:pt x="806" y="562"/>
                      </a:lnTo>
                      <a:lnTo>
                        <a:pt x="820" y="566"/>
                      </a:lnTo>
                      <a:lnTo>
                        <a:pt x="815" y="584"/>
                      </a:lnTo>
                      <a:lnTo>
                        <a:pt x="818" y="600"/>
                      </a:lnTo>
                      <a:lnTo>
                        <a:pt x="820" y="602"/>
                      </a:lnTo>
                      <a:lnTo>
                        <a:pt x="821" y="604"/>
                      </a:lnTo>
                      <a:lnTo>
                        <a:pt x="822" y="605"/>
                      </a:lnTo>
                      <a:lnTo>
                        <a:pt x="823" y="606"/>
                      </a:lnTo>
                      <a:lnTo>
                        <a:pt x="827" y="606"/>
                      </a:lnTo>
                      <a:lnTo>
                        <a:pt x="832" y="604"/>
                      </a:lnTo>
                      <a:lnTo>
                        <a:pt x="838" y="603"/>
                      </a:lnTo>
                      <a:lnTo>
                        <a:pt x="848" y="602"/>
                      </a:lnTo>
                      <a:lnTo>
                        <a:pt x="852" y="600"/>
                      </a:lnTo>
                      <a:lnTo>
                        <a:pt x="854" y="598"/>
                      </a:lnTo>
                      <a:lnTo>
                        <a:pt x="855" y="596"/>
                      </a:lnTo>
                      <a:lnTo>
                        <a:pt x="859" y="591"/>
                      </a:lnTo>
                      <a:lnTo>
                        <a:pt x="862" y="587"/>
                      </a:lnTo>
                      <a:lnTo>
                        <a:pt x="864" y="585"/>
                      </a:lnTo>
                      <a:lnTo>
                        <a:pt x="867" y="585"/>
                      </a:lnTo>
                      <a:lnTo>
                        <a:pt x="868" y="588"/>
                      </a:lnTo>
                      <a:lnTo>
                        <a:pt x="868" y="591"/>
                      </a:lnTo>
                      <a:lnTo>
                        <a:pt x="867" y="594"/>
                      </a:lnTo>
                      <a:lnTo>
                        <a:pt x="864" y="596"/>
                      </a:lnTo>
                      <a:lnTo>
                        <a:pt x="862" y="597"/>
                      </a:lnTo>
                      <a:lnTo>
                        <a:pt x="861" y="598"/>
                      </a:lnTo>
                      <a:lnTo>
                        <a:pt x="862" y="600"/>
                      </a:lnTo>
                      <a:lnTo>
                        <a:pt x="867" y="600"/>
                      </a:lnTo>
                      <a:lnTo>
                        <a:pt x="871" y="602"/>
                      </a:lnTo>
                      <a:lnTo>
                        <a:pt x="872" y="603"/>
                      </a:lnTo>
                      <a:lnTo>
                        <a:pt x="870" y="604"/>
                      </a:lnTo>
                      <a:lnTo>
                        <a:pt x="866" y="606"/>
                      </a:lnTo>
                      <a:lnTo>
                        <a:pt x="860" y="607"/>
                      </a:lnTo>
                      <a:lnTo>
                        <a:pt x="854" y="608"/>
                      </a:lnTo>
                      <a:lnTo>
                        <a:pt x="848" y="611"/>
                      </a:lnTo>
                      <a:lnTo>
                        <a:pt x="840" y="615"/>
                      </a:lnTo>
                      <a:lnTo>
                        <a:pt x="833" y="620"/>
                      </a:lnTo>
                      <a:lnTo>
                        <a:pt x="829" y="625"/>
                      </a:lnTo>
                      <a:lnTo>
                        <a:pt x="827" y="630"/>
                      </a:lnTo>
                      <a:lnTo>
                        <a:pt x="827" y="634"/>
                      </a:lnTo>
                      <a:lnTo>
                        <a:pt x="827" y="637"/>
                      </a:lnTo>
                      <a:lnTo>
                        <a:pt x="831" y="639"/>
                      </a:lnTo>
                      <a:lnTo>
                        <a:pt x="834" y="640"/>
                      </a:lnTo>
                      <a:lnTo>
                        <a:pt x="840" y="637"/>
                      </a:lnTo>
                      <a:lnTo>
                        <a:pt x="850" y="631"/>
                      </a:lnTo>
                      <a:lnTo>
                        <a:pt x="852" y="628"/>
                      </a:lnTo>
                      <a:lnTo>
                        <a:pt x="854" y="625"/>
                      </a:lnTo>
                      <a:lnTo>
                        <a:pt x="857" y="623"/>
                      </a:lnTo>
                      <a:lnTo>
                        <a:pt x="859" y="622"/>
                      </a:lnTo>
                      <a:lnTo>
                        <a:pt x="863" y="622"/>
                      </a:lnTo>
                      <a:lnTo>
                        <a:pt x="867" y="620"/>
                      </a:lnTo>
                      <a:lnTo>
                        <a:pt x="880" y="615"/>
                      </a:lnTo>
                      <a:lnTo>
                        <a:pt x="889" y="612"/>
                      </a:lnTo>
                      <a:lnTo>
                        <a:pt x="897" y="611"/>
                      </a:lnTo>
                      <a:lnTo>
                        <a:pt x="905" y="609"/>
                      </a:lnTo>
                      <a:lnTo>
                        <a:pt x="910" y="607"/>
                      </a:lnTo>
                      <a:lnTo>
                        <a:pt x="915" y="604"/>
                      </a:lnTo>
                      <a:lnTo>
                        <a:pt x="916" y="602"/>
                      </a:lnTo>
                      <a:lnTo>
                        <a:pt x="915" y="600"/>
                      </a:lnTo>
                      <a:lnTo>
                        <a:pt x="913" y="596"/>
                      </a:lnTo>
                      <a:lnTo>
                        <a:pt x="909" y="594"/>
                      </a:lnTo>
                      <a:lnTo>
                        <a:pt x="906" y="593"/>
                      </a:lnTo>
                      <a:lnTo>
                        <a:pt x="903" y="593"/>
                      </a:lnTo>
                      <a:lnTo>
                        <a:pt x="889" y="595"/>
                      </a:lnTo>
                      <a:lnTo>
                        <a:pt x="886" y="595"/>
                      </a:lnTo>
                      <a:lnTo>
                        <a:pt x="882" y="594"/>
                      </a:lnTo>
                      <a:lnTo>
                        <a:pt x="880" y="591"/>
                      </a:lnTo>
                      <a:lnTo>
                        <a:pt x="878" y="588"/>
                      </a:lnTo>
                      <a:lnTo>
                        <a:pt x="873" y="579"/>
                      </a:lnTo>
                      <a:lnTo>
                        <a:pt x="871" y="575"/>
                      </a:lnTo>
                      <a:lnTo>
                        <a:pt x="870" y="574"/>
                      </a:lnTo>
                      <a:lnTo>
                        <a:pt x="868" y="574"/>
                      </a:lnTo>
                      <a:lnTo>
                        <a:pt x="866" y="574"/>
                      </a:lnTo>
                      <a:lnTo>
                        <a:pt x="864" y="574"/>
                      </a:lnTo>
                      <a:lnTo>
                        <a:pt x="864" y="571"/>
                      </a:lnTo>
                      <a:lnTo>
                        <a:pt x="867" y="569"/>
                      </a:lnTo>
                      <a:lnTo>
                        <a:pt x="870" y="568"/>
                      </a:lnTo>
                      <a:lnTo>
                        <a:pt x="872" y="567"/>
                      </a:lnTo>
                      <a:lnTo>
                        <a:pt x="875" y="566"/>
                      </a:lnTo>
                      <a:lnTo>
                        <a:pt x="878" y="560"/>
                      </a:lnTo>
                      <a:lnTo>
                        <a:pt x="879" y="558"/>
                      </a:lnTo>
                      <a:lnTo>
                        <a:pt x="879" y="557"/>
                      </a:lnTo>
                      <a:lnTo>
                        <a:pt x="878" y="554"/>
                      </a:lnTo>
                      <a:lnTo>
                        <a:pt x="876" y="554"/>
                      </a:lnTo>
                      <a:lnTo>
                        <a:pt x="869" y="554"/>
                      </a:lnTo>
                      <a:lnTo>
                        <a:pt x="862" y="552"/>
                      </a:lnTo>
                      <a:lnTo>
                        <a:pt x="860" y="551"/>
                      </a:lnTo>
                      <a:lnTo>
                        <a:pt x="859" y="550"/>
                      </a:lnTo>
                      <a:lnTo>
                        <a:pt x="860" y="549"/>
                      </a:lnTo>
                      <a:lnTo>
                        <a:pt x="863" y="548"/>
                      </a:lnTo>
                      <a:lnTo>
                        <a:pt x="871" y="547"/>
                      </a:lnTo>
                      <a:lnTo>
                        <a:pt x="878" y="545"/>
                      </a:lnTo>
                      <a:lnTo>
                        <a:pt x="884" y="544"/>
                      </a:lnTo>
                      <a:lnTo>
                        <a:pt x="887" y="543"/>
                      </a:lnTo>
                      <a:lnTo>
                        <a:pt x="889" y="542"/>
                      </a:lnTo>
                      <a:lnTo>
                        <a:pt x="891" y="539"/>
                      </a:lnTo>
                      <a:lnTo>
                        <a:pt x="892" y="537"/>
                      </a:lnTo>
                      <a:lnTo>
                        <a:pt x="892" y="534"/>
                      </a:lnTo>
                      <a:lnTo>
                        <a:pt x="891" y="532"/>
                      </a:lnTo>
                      <a:lnTo>
                        <a:pt x="890" y="530"/>
                      </a:lnTo>
                      <a:lnTo>
                        <a:pt x="888" y="528"/>
                      </a:lnTo>
                      <a:lnTo>
                        <a:pt x="886" y="526"/>
                      </a:lnTo>
                      <a:lnTo>
                        <a:pt x="882" y="526"/>
                      </a:lnTo>
                      <a:lnTo>
                        <a:pt x="873" y="525"/>
                      </a:lnTo>
                      <a:lnTo>
                        <a:pt x="863" y="524"/>
                      </a:lnTo>
                      <a:lnTo>
                        <a:pt x="852" y="525"/>
                      </a:lnTo>
                      <a:lnTo>
                        <a:pt x="847" y="526"/>
                      </a:lnTo>
                      <a:lnTo>
                        <a:pt x="841" y="530"/>
                      </a:lnTo>
                      <a:lnTo>
                        <a:pt x="830" y="534"/>
                      </a:lnTo>
                      <a:lnTo>
                        <a:pt x="818" y="540"/>
                      </a:lnTo>
                      <a:lnTo>
                        <a:pt x="808" y="543"/>
                      </a:lnTo>
                      <a:lnTo>
                        <a:pt x="799" y="548"/>
                      </a:lnTo>
                      <a:lnTo>
                        <a:pt x="793" y="551"/>
                      </a:lnTo>
                      <a:lnTo>
                        <a:pt x="790" y="551"/>
                      </a:lnTo>
                      <a:lnTo>
                        <a:pt x="789" y="551"/>
                      </a:lnTo>
                      <a:lnTo>
                        <a:pt x="789" y="550"/>
                      </a:lnTo>
                      <a:lnTo>
                        <a:pt x="792" y="547"/>
                      </a:lnTo>
                      <a:lnTo>
                        <a:pt x="802" y="538"/>
                      </a:lnTo>
                      <a:lnTo>
                        <a:pt x="811" y="531"/>
                      </a:lnTo>
                      <a:lnTo>
                        <a:pt x="818" y="526"/>
                      </a:lnTo>
                      <a:lnTo>
                        <a:pt x="834" y="520"/>
                      </a:lnTo>
                      <a:lnTo>
                        <a:pt x="848" y="515"/>
                      </a:lnTo>
                      <a:lnTo>
                        <a:pt x="852" y="513"/>
                      </a:lnTo>
                      <a:lnTo>
                        <a:pt x="857" y="511"/>
                      </a:lnTo>
                      <a:lnTo>
                        <a:pt x="863" y="505"/>
                      </a:lnTo>
                      <a:lnTo>
                        <a:pt x="869" y="500"/>
                      </a:lnTo>
                      <a:lnTo>
                        <a:pt x="872" y="497"/>
                      </a:lnTo>
                      <a:lnTo>
                        <a:pt x="877" y="496"/>
                      </a:lnTo>
                      <a:lnTo>
                        <a:pt x="881" y="494"/>
                      </a:lnTo>
                      <a:lnTo>
                        <a:pt x="887" y="494"/>
                      </a:lnTo>
                      <a:lnTo>
                        <a:pt x="918" y="493"/>
                      </a:lnTo>
                      <a:lnTo>
                        <a:pt x="933" y="494"/>
                      </a:lnTo>
                      <a:lnTo>
                        <a:pt x="942" y="496"/>
                      </a:lnTo>
                      <a:lnTo>
                        <a:pt x="950" y="497"/>
                      </a:lnTo>
                      <a:lnTo>
                        <a:pt x="959" y="497"/>
                      </a:lnTo>
                      <a:lnTo>
                        <a:pt x="977" y="495"/>
                      </a:lnTo>
                      <a:lnTo>
                        <a:pt x="984" y="493"/>
                      </a:lnTo>
                      <a:lnTo>
                        <a:pt x="992" y="488"/>
                      </a:lnTo>
                      <a:lnTo>
                        <a:pt x="999" y="484"/>
                      </a:lnTo>
                      <a:lnTo>
                        <a:pt x="1002" y="479"/>
                      </a:lnTo>
                      <a:lnTo>
                        <a:pt x="1007" y="476"/>
                      </a:lnTo>
                      <a:lnTo>
                        <a:pt x="1011" y="474"/>
                      </a:lnTo>
                      <a:lnTo>
                        <a:pt x="1016" y="473"/>
                      </a:lnTo>
                      <a:lnTo>
                        <a:pt x="1021" y="473"/>
                      </a:lnTo>
                      <a:lnTo>
                        <a:pt x="1032" y="473"/>
                      </a:lnTo>
                      <a:lnTo>
                        <a:pt x="1037" y="473"/>
                      </a:lnTo>
                      <a:lnTo>
                        <a:pt x="1043" y="471"/>
                      </a:lnTo>
                      <a:lnTo>
                        <a:pt x="1047" y="468"/>
                      </a:lnTo>
                      <a:lnTo>
                        <a:pt x="1052" y="464"/>
                      </a:lnTo>
                      <a:lnTo>
                        <a:pt x="1055" y="459"/>
                      </a:lnTo>
                      <a:lnTo>
                        <a:pt x="1057" y="455"/>
                      </a:lnTo>
                      <a:lnTo>
                        <a:pt x="1062" y="442"/>
                      </a:lnTo>
                      <a:lnTo>
                        <a:pt x="1062" y="437"/>
                      </a:lnTo>
                      <a:lnTo>
                        <a:pt x="1062" y="434"/>
                      </a:lnTo>
                      <a:lnTo>
                        <a:pt x="1060" y="432"/>
                      </a:lnTo>
                      <a:lnTo>
                        <a:pt x="1056" y="430"/>
                      </a:lnTo>
                      <a:lnTo>
                        <a:pt x="1052" y="430"/>
                      </a:lnTo>
                      <a:lnTo>
                        <a:pt x="1048" y="432"/>
                      </a:lnTo>
                      <a:lnTo>
                        <a:pt x="1044" y="436"/>
                      </a:lnTo>
                      <a:lnTo>
                        <a:pt x="1041" y="438"/>
                      </a:lnTo>
                      <a:lnTo>
                        <a:pt x="1038" y="437"/>
                      </a:lnTo>
                      <a:lnTo>
                        <a:pt x="1037" y="437"/>
                      </a:lnTo>
                      <a:lnTo>
                        <a:pt x="1038" y="434"/>
                      </a:lnTo>
                      <a:lnTo>
                        <a:pt x="1041" y="431"/>
                      </a:lnTo>
                      <a:lnTo>
                        <a:pt x="1043" y="429"/>
                      </a:lnTo>
                      <a:lnTo>
                        <a:pt x="1044" y="426"/>
                      </a:lnTo>
                      <a:lnTo>
                        <a:pt x="1045" y="421"/>
                      </a:lnTo>
                      <a:lnTo>
                        <a:pt x="1044" y="418"/>
                      </a:lnTo>
                      <a:lnTo>
                        <a:pt x="1043" y="417"/>
                      </a:lnTo>
                      <a:lnTo>
                        <a:pt x="1041" y="417"/>
                      </a:lnTo>
                      <a:lnTo>
                        <a:pt x="1036" y="418"/>
                      </a:lnTo>
                      <a:lnTo>
                        <a:pt x="1030" y="420"/>
                      </a:lnTo>
                      <a:lnTo>
                        <a:pt x="1025" y="423"/>
                      </a:lnTo>
                      <a:lnTo>
                        <a:pt x="1018" y="428"/>
                      </a:lnTo>
                      <a:lnTo>
                        <a:pt x="1011" y="433"/>
                      </a:lnTo>
                      <a:lnTo>
                        <a:pt x="1006" y="437"/>
                      </a:lnTo>
                      <a:lnTo>
                        <a:pt x="1001" y="437"/>
                      </a:lnTo>
                      <a:lnTo>
                        <a:pt x="1000" y="437"/>
                      </a:lnTo>
                      <a:lnTo>
                        <a:pt x="999" y="436"/>
                      </a:lnTo>
                      <a:lnTo>
                        <a:pt x="999" y="433"/>
                      </a:lnTo>
                      <a:lnTo>
                        <a:pt x="1000" y="431"/>
                      </a:lnTo>
                      <a:lnTo>
                        <a:pt x="1005" y="427"/>
                      </a:lnTo>
                      <a:lnTo>
                        <a:pt x="1009" y="422"/>
                      </a:lnTo>
                      <a:lnTo>
                        <a:pt x="1015" y="420"/>
                      </a:lnTo>
                      <a:lnTo>
                        <a:pt x="1032" y="413"/>
                      </a:lnTo>
                      <a:lnTo>
                        <a:pt x="1039" y="410"/>
                      </a:lnTo>
                      <a:lnTo>
                        <a:pt x="1041" y="408"/>
                      </a:lnTo>
                      <a:lnTo>
                        <a:pt x="1041" y="406"/>
                      </a:lnTo>
                      <a:lnTo>
                        <a:pt x="1034" y="402"/>
                      </a:lnTo>
                      <a:lnTo>
                        <a:pt x="1029" y="400"/>
                      </a:lnTo>
                      <a:lnTo>
                        <a:pt x="1026" y="400"/>
                      </a:lnTo>
                      <a:lnTo>
                        <a:pt x="1020" y="400"/>
                      </a:lnTo>
                      <a:lnTo>
                        <a:pt x="1014" y="402"/>
                      </a:lnTo>
                      <a:lnTo>
                        <a:pt x="1011" y="402"/>
                      </a:lnTo>
                      <a:lnTo>
                        <a:pt x="1009" y="401"/>
                      </a:lnTo>
                      <a:lnTo>
                        <a:pt x="1009" y="400"/>
                      </a:lnTo>
                      <a:lnTo>
                        <a:pt x="1010" y="395"/>
                      </a:lnTo>
                      <a:lnTo>
                        <a:pt x="1013" y="388"/>
                      </a:lnTo>
                      <a:lnTo>
                        <a:pt x="1015" y="384"/>
                      </a:lnTo>
                      <a:lnTo>
                        <a:pt x="1015" y="381"/>
                      </a:lnTo>
                      <a:lnTo>
                        <a:pt x="1013" y="377"/>
                      </a:lnTo>
                      <a:lnTo>
                        <a:pt x="1007" y="371"/>
                      </a:lnTo>
                      <a:lnTo>
                        <a:pt x="1005" y="367"/>
                      </a:lnTo>
                      <a:lnTo>
                        <a:pt x="1004" y="364"/>
                      </a:lnTo>
                      <a:lnTo>
                        <a:pt x="1005" y="359"/>
                      </a:lnTo>
                      <a:lnTo>
                        <a:pt x="1006" y="357"/>
                      </a:lnTo>
                      <a:lnTo>
                        <a:pt x="1007" y="353"/>
                      </a:lnTo>
                      <a:lnTo>
                        <a:pt x="1007" y="347"/>
                      </a:lnTo>
                      <a:lnTo>
                        <a:pt x="1007" y="341"/>
                      </a:lnTo>
                      <a:lnTo>
                        <a:pt x="1006" y="338"/>
                      </a:lnTo>
                      <a:lnTo>
                        <a:pt x="1005" y="336"/>
                      </a:lnTo>
                      <a:lnTo>
                        <a:pt x="1002" y="336"/>
                      </a:lnTo>
                      <a:lnTo>
                        <a:pt x="1001" y="335"/>
                      </a:lnTo>
                      <a:lnTo>
                        <a:pt x="1000" y="334"/>
                      </a:lnTo>
                      <a:lnTo>
                        <a:pt x="998" y="329"/>
                      </a:lnTo>
                      <a:lnTo>
                        <a:pt x="998" y="327"/>
                      </a:lnTo>
                      <a:lnTo>
                        <a:pt x="999" y="325"/>
                      </a:lnTo>
                      <a:lnTo>
                        <a:pt x="1000" y="322"/>
                      </a:lnTo>
                      <a:lnTo>
                        <a:pt x="1002" y="321"/>
                      </a:lnTo>
                      <a:lnTo>
                        <a:pt x="1005" y="320"/>
                      </a:lnTo>
                      <a:lnTo>
                        <a:pt x="1006" y="319"/>
                      </a:lnTo>
                      <a:lnTo>
                        <a:pt x="1007" y="314"/>
                      </a:lnTo>
                      <a:lnTo>
                        <a:pt x="1007" y="311"/>
                      </a:lnTo>
                      <a:lnTo>
                        <a:pt x="1006" y="310"/>
                      </a:lnTo>
                      <a:lnTo>
                        <a:pt x="1005" y="309"/>
                      </a:lnTo>
                      <a:lnTo>
                        <a:pt x="1005" y="308"/>
                      </a:lnTo>
                      <a:lnTo>
                        <a:pt x="1006" y="306"/>
                      </a:lnTo>
                      <a:lnTo>
                        <a:pt x="1006" y="302"/>
                      </a:lnTo>
                      <a:lnTo>
                        <a:pt x="1006" y="291"/>
                      </a:lnTo>
                      <a:lnTo>
                        <a:pt x="1005" y="286"/>
                      </a:lnTo>
                      <a:lnTo>
                        <a:pt x="1005" y="284"/>
                      </a:lnTo>
                      <a:lnTo>
                        <a:pt x="1004" y="283"/>
                      </a:lnTo>
                      <a:lnTo>
                        <a:pt x="1001" y="284"/>
                      </a:lnTo>
                      <a:lnTo>
                        <a:pt x="999" y="285"/>
                      </a:lnTo>
                      <a:lnTo>
                        <a:pt x="993" y="290"/>
                      </a:lnTo>
                      <a:lnTo>
                        <a:pt x="986" y="297"/>
                      </a:lnTo>
                      <a:lnTo>
                        <a:pt x="986" y="302"/>
                      </a:lnTo>
                      <a:lnTo>
                        <a:pt x="984" y="307"/>
                      </a:lnTo>
                      <a:lnTo>
                        <a:pt x="984" y="308"/>
                      </a:lnTo>
                      <a:lnTo>
                        <a:pt x="983" y="309"/>
                      </a:lnTo>
                      <a:lnTo>
                        <a:pt x="980" y="310"/>
                      </a:lnTo>
                      <a:lnTo>
                        <a:pt x="978" y="312"/>
                      </a:lnTo>
                      <a:lnTo>
                        <a:pt x="971" y="317"/>
                      </a:lnTo>
                      <a:lnTo>
                        <a:pt x="967" y="318"/>
                      </a:lnTo>
                      <a:lnTo>
                        <a:pt x="963" y="318"/>
                      </a:lnTo>
                      <a:lnTo>
                        <a:pt x="959" y="319"/>
                      </a:lnTo>
                      <a:lnTo>
                        <a:pt x="954" y="321"/>
                      </a:lnTo>
                      <a:lnTo>
                        <a:pt x="947" y="329"/>
                      </a:lnTo>
                      <a:lnTo>
                        <a:pt x="944" y="332"/>
                      </a:lnTo>
                      <a:lnTo>
                        <a:pt x="942" y="334"/>
                      </a:lnTo>
                      <a:lnTo>
                        <a:pt x="941" y="332"/>
                      </a:lnTo>
                      <a:lnTo>
                        <a:pt x="941" y="331"/>
                      </a:lnTo>
                      <a:lnTo>
                        <a:pt x="943" y="326"/>
                      </a:lnTo>
                      <a:lnTo>
                        <a:pt x="944" y="320"/>
                      </a:lnTo>
                      <a:lnTo>
                        <a:pt x="945" y="318"/>
                      </a:lnTo>
                      <a:lnTo>
                        <a:pt x="944" y="317"/>
                      </a:lnTo>
                      <a:lnTo>
                        <a:pt x="943" y="317"/>
                      </a:lnTo>
                      <a:lnTo>
                        <a:pt x="941" y="319"/>
                      </a:lnTo>
                      <a:lnTo>
                        <a:pt x="937" y="323"/>
                      </a:lnTo>
                      <a:lnTo>
                        <a:pt x="934" y="329"/>
                      </a:lnTo>
                      <a:lnTo>
                        <a:pt x="932" y="331"/>
                      </a:lnTo>
                      <a:lnTo>
                        <a:pt x="930" y="331"/>
                      </a:lnTo>
                      <a:lnTo>
                        <a:pt x="928" y="331"/>
                      </a:lnTo>
                      <a:lnTo>
                        <a:pt x="930" y="330"/>
                      </a:lnTo>
                      <a:lnTo>
                        <a:pt x="932" y="325"/>
                      </a:lnTo>
                      <a:lnTo>
                        <a:pt x="934" y="321"/>
                      </a:lnTo>
                      <a:lnTo>
                        <a:pt x="934" y="319"/>
                      </a:lnTo>
                      <a:lnTo>
                        <a:pt x="934" y="317"/>
                      </a:lnTo>
                      <a:lnTo>
                        <a:pt x="931" y="314"/>
                      </a:lnTo>
                      <a:lnTo>
                        <a:pt x="927" y="313"/>
                      </a:lnTo>
                      <a:lnTo>
                        <a:pt x="925" y="313"/>
                      </a:lnTo>
                      <a:lnTo>
                        <a:pt x="924" y="314"/>
                      </a:lnTo>
                      <a:lnTo>
                        <a:pt x="923" y="317"/>
                      </a:lnTo>
                      <a:lnTo>
                        <a:pt x="921" y="320"/>
                      </a:lnTo>
                      <a:lnTo>
                        <a:pt x="918" y="321"/>
                      </a:lnTo>
                      <a:lnTo>
                        <a:pt x="916" y="321"/>
                      </a:lnTo>
                      <a:lnTo>
                        <a:pt x="915" y="320"/>
                      </a:lnTo>
                      <a:lnTo>
                        <a:pt x="915" y="318"/>
                      </a:lnTo>
                      <a:lnTo>
                        <a:pt x="918" y="313"/>
                      </a:lnTo>
                      <a:lnTo>
                        <a:pt x="923" y="309"/>
                      </a:lnTo>
                      <a:lnTo>
                        <a:pt x="924" y="308"/>
                      </a:lnTo>
                      <a:lnTo>
                        <a:pt x="923" y="307"/>
                      </a:lnTo>
                      <a:lnTo>
                        <a:pt x="922" y="304"/>
                      </a:lnTo>
                      <a:lnTo>
                        <a:pt x="922" y="303"/>
                      </a:lnTo>
                      <a:lnTo>
                        <a:pt x="927" y="299"/>
                      </a:lnTo>
                      <a:lnTo>
                        <a:pt x="928" y="295"/>
                      </a:lnTo>
                      <a:lnTo>
                        <a:pt x="928" y="293"/>
                      </a:lnTo>
                      <a:lnTo>
                        <a:pt x="926" y="291"/>
                      </a:lnTo>
                      <a:lnTo>
                        <a:pt x="922" y="290"/>
                      </a:lnTo>
                      <a:lnTo>
                        <a:pt x="914" y="289"/>
                      </a:lnTo>
                      <a:lnTo>
                        <a:pt x="907" y="286"/>
                      </a:lnTo>
                      <a:lnTo>
                        <a:pt x="906" y="285"/>
                      </a:lnTo>
                      <a:lnTo>
                        <a:pt x="906" y="284"/>
                      </a:lnTo>
                      <a:lnTo>
                        <a:pt x="908" y="283"/>
                      </a:lnTo>
                      <a:lnTo>
                        <a:pt x="914" y="283"/>
                      </a:lnTo>
                      <a:lnTo>
                        <a:pt x="925" y="282"/>
                      </a:lnTo>
                      <a:lnTo>
                        <a:pt x="932" y="281"/>
                      </a:lnTo>
                      <a:lnTo>
                        <a:pt x="936" y="280"/>
                      </a:lnTo>
                      <a:lnTo>
                        <a:pt x="941" y="275"/>
                      </a:lnTo>
                      <a:lnTo>
                        <a:pt x="945" y="270"/>
                      </a:lnTo>
                      <a:lnTo>
                        <a:pt x="949" y="265"/>
                      </a:lnTo>
                      <a:lnTo>
                        <a:pt x="950" y="263"/>
                      </a:lnTo>
                      <a:lnTo>
                        <a:pt x="950" y="261"/>
                      </a:lnTo>
                      <a:lnTo>
                        <a:pt x="949" y="260"/>
                      </a:lnTo>
                      <a:lnTo>
                        <a:pt x="946" y="260"/>
                      </a:lnTo>
                      <a:lnTo>
                        <a:pt x="940" y="260"/>
                      </a:lnTo>
                      <a:lnTo>
                        <a:pt x="934" y="258"/>
                      </a:lnTo>
                      <a:lnTo>
                        <a:pt x="930" y="256"/>
                      </a:lnTo>
                      <a:lnTo>
                        <a:pt x="926" y="254"/>
                      </a:lnTo>
                      <a:lnTo>
                        <a:pt x="924" y="251"/>
                      </a:lnTo>
                      <a:lnTo>
                        <a:pt x="923" y="246"/>
                      </a:lnTo>
                      <a:lnTo>
                        <a:pt x="922" y="243"/>
                      </a:lnTo>
                      <a:lnTo>
                        <a:pt x="918" y="238"/>
                      </a:lnTo>
                      <a:lnTo>
                        <a:pt x="913" y="235"/>
                      </a:lnTo>
                      <a:lnTo>
                        <a:pt x="907" y="233"/>
                      </a:lnTo>
                      <a:lnTo>
                        <a:pt x="901" y="231"/>
                      </a:lnTo>
                      <a:lnTo>
                        <a:pt x="898" y="233"/>
                      </a:lnTo>
                      <a:lnTo>
                        <a:pt x="896" y="234"/>
                      </a:lnTo>
                      <a:lnTo>
                        <a:pt x="889" y="237"/>
                      </a:lnTo>
                      <a:lnTo>
                        <a:pt x="886" y="238"/>
                      </a:lnTo>
                      <a:lnTo>
                        <a:pt x="882" y="238"/>
                      </a:lnTo>
                      <a:lnTo>
                        <a:pt x="880" y="238"/>
                      </a:lnTo>
                      <a:lnTo>
                        <a:pt x="879" y="237"/>
                      </a:lnTo>
                      <a:lnTo>
                        <a:pt x="878" y="235"/>
                      </a:lnTo>
                      <a:lnTo>
                        <a:pt x="877" y="230"/>
                      </a:lnTo>
                      <a:lnTo>
                        <a:pt x="876" y="229"/>
                      </a:lnTo>
                      <a:lnTo>
                        <a:pt x="875" y="227"/>
                      </a:lnTo>
                      <a:lnTo>
                        <a:pt x="869" y="224"/>
                      </a:lnTo>
                      <a:lnTo>
                        <a:pt x="863" y="223"/>
                      </a:lnTo>
                      <a:lnTo>
                        <a:pt x="858" y="221"/>
                      </a:lnTo>
                      <a:lnTo>
                        <a:pt x="854" y="223"/>
                      </a:lnTo>
                      <a:lnTo>
                        <a:pt x="852" y="224"/>
                      </a:lnTo>
                      <a:lnTo>
                        <a:pt x="850" y="226"/>
                      </a:lnTo>
                      <a:lnTo>
                        <a:pt x="848" y="228"/>
                      </a:lnTo>
                      <a:lnTo>
                        <a:pt x="845" y="233"/>
                      </a:lnTo>
                      <a:lnTo>
                        <a:pt x="843" y="237"/>
                      </a:lnTo>
                      <a:lnTo>
                        <a:pt x="842" y="240"/>
                      </a:lnTo>
                      <a:lnTo>
                        <a:pt x="839" y="242"/>
                      </a:lnTo>
                      <a:lnTo>
                        <a:pt x="834" y="246"/>
                      </a:lnTo>
                      <a:lnTo>
                        <a:pt x="831" y="249"/>
                      </a:lnTo>
                      <a:lnTo>
                        <a:pt x="825" y="260"/>
                      </a:lnTo>
                      <a:lnTo>
                        <a:pt x="822" y="267"/>
                      </a:lnTo>
                      <a:lnTo>
                        <a:pt x="821" y="273"/>
                      </a:lnTo>
                      <a:lnTo>
                        <a:pt x="820" y="277"/>
                      </a:lnTo>
                      <a:lnTo>
                        <a:pt x="817" y="279"/>
                      </a:lnTo>
                      <a:lnTo>
                        <a:pt x="816" y="280"/>
                      </a:lnTo>
                      <a:lnTo>
                        <a:pt x="811" y="283"/>
                      </a:lnTo>
                      <a:lnTo>
                        <a:pt x="806" y="286"/>
                      </a:lnTo>
                      <a:lnTo>
                        <a:pt x="802" y="291"/>
                      </a:lnTo>
                      <a:lnTo>
                        <a:pt x="798" y="293"/>
                      </a:lnTo>
                      <a:lnTo>
                        <a:pt x="795" y="294"/>
                      </a:lnTo>
                      <a:lnTo>
                        <a:pt x="794" y="298"/>
                      </a:lnTo>
                      <a:lnTo>
                        <a:pt x="794" y="301"/>
                      </a:lnTo>
                      <a:lnTo>
                        <a:pt x="795" y="307"/>
                      </a:lnTo>
                      <a:lnTo>
                        <a:pt x="796" y="314"/>
                      </a:lnTo>
                      <a:lnTo>
                        <a:pt x="797" y="321"/>
                      </a:lnTo>
                      <a:lnTo>
                        <a:pt x="797" y="334"/>
                      </a:lnTo>
                      <a:lnTo>
                        <a:pt x="797" y="338"/>
                      </a:lnTo>
                      <a:lnTo>
                        <a:pt x="799" y="341"/>
                      </a:lnTo>
                      <a:lnTo>
                        <a:pt x="801" y="344"/>
                      </a:lnTo>
                      <a:lnTo>
                        <a:pt x="802" y="347"/>
                      </a:lnTo>
                      <a:lnTo>
                        <a:pt x="802" y="349"/>
                      </a:lnTo>
                      <a:lnTo>
                        <a:pt x="799" y="350"/>
                      </a:lnTo>
                      <a:lnTo>
                        <a:pt x="794" y="355"/>
                      </a:lnTo>
                      <a:lnTo>
                        <a:pt x="775" y="368"/>
                      </a:lnTo>
                      <a:lnTo>
                        <a:pt x="764" y="376"/>
                      </a:lnTo>
                      <a:lnTo>
                        <a:pt x="758" y="380"/>
                      </a:lnTo>
                      <a:lnTo>
                        <a:pt x="753" y="382"/>
                      </a:lnTo>
                      <a:lnTo>
                        <a:pt x="735" y="387"/>
                      </a:lnTo>
                      <a:lnTo>
                        <a:pt x="728" y="391"/>
                      </a:lnTo>
                      <a:lnTo>
                        <a:pt x="726" y="393"/>
                      </a:lnTo>
                      <a:lnTo>
                        <a:pt x="725" y="395"/>
                      </a:lnTo>
                      <a:lnTo>
                        <a:pt x="724" y="400"/>
                      </a:lnTo>
                      <a:lnTo>
                        <a:pt x="722" y="406"/>
                      </a:lnTo>
                      <a:lnTo>
                        <a:pt x="720" y="412"/>
                      </a:lnTo>
                      <a:lnTo>
                        <a:pt x="720" y="417"/>
                      </a:lnTo>
                      <a:lnTo>
                        <a:pt x="720" y="422"/>
                      </a:lnTo>
                      <a:lnTo>
                        <a:pt x="720" y="429"/>
                      </a:lnTo>
                      <a:lnTo>
                        <a:pt x="718" y="434"/>
                      </a:lnTo>
                      <a:lnTo>
                        <a:pt x="715" y="438"/>
                      </a:lnTo>
                      <a:lnTo>
                        <a:pt x="713" y="439"/>
                      </a:lnTo>
                      <a:lnTo>
                        <a:pt x="709" y="442"/>
                      </a:lnTo>
                      <a:lnTo>
                        <a:pt x="704" y="446"/>
                      </a:lnTo>
                      <a:lnTo>
                        <a:pt x="702" y="448"/>
                      </a:lnTo>
                      <a:lnTo>
                        <a:pt x="702" y="451"/>
                      </a:lnTo>
                      <a:lnTo>
                        <a:pt x="701" y="455"/>
                      </a:lnTo>
                      <a:lnTo>
                        <a:pt x="700" y="458"/>
                      </a:lnTo>
                      <a:lnTo>
                        <a:pt x="697" y="458"/>
                      </a:lnTo>
                      <a:lnTo>
                        <a:pt x="695" y="456"/>
                      </a:lnTo>
                      <a:lnTo>
                        <a:pt x="693" y="455"/>
                      </a:lnTo>
                      <a:lnTo>
                        <a:pt x="691" y="455"/>
                      </a:lnTo>
                      <a:lnTo>
                        <a:pt x="688" y="458"/>
                      </a:lnTo>
                      <a:lnTo>
                        <a:pt x="688" y="461"/>
                      </a:lnTo>
                      <a:lnTo>
                        <a:pt x="687" y="463"/>
                      </a:lnTo>
                      <a:lnTo>
                        <a:pt x="686" y="464"/>
                      </a:lnTo>
                      <a:lnTo>
                        <a:pt x="683" y="465"/>
                      </a:lnTo>
                      <a:lnTo>
                        <a:pt x="675" y="465"/>
                      </a:lnTo>
                      <a:lnTo>
                        <a:pt x="674" y="465"/>
                      </a:lnTo>
                      <a:lnTo>
                        <a:pt x="674" y="464"/>
                      </a:lnTo>
                      <a:lnTo>
                        <a:pt x="674" y="461"/>
                      </a:lnTo>
                      <a:lnTo>
                        <a:pt x="675" y="458"/>
                      </a:lnTo>
                      <a:lnTo>
                        <a:pt x="677" y="456"/>
                      </a:lnTo>
                      <a:lnTo>
                        <a:pt x="678" y="455"/>
                      </a:lnTo>
                      <a:lnTo>
                        <a:pt x="679" y="454"/>
                      </a:lnTo>
                      <a:lnTo>
                        <a:pt x="679" y="450"/>
                      </a:lnTo>
                      <a:lnTo>
                        <a:pt x="678" y="447"/>
                      </a:lnTo>
                      <a:lnTo>
                        <a:pt x="675" y="445"/>
                      </a:lnTo>
                      <a:lnTo>
                        <a:pt x="672" y="442"/>
                      </a:lnTo>
                      <a:lnTo>
                        <a:pt x="669" y="439"/>
                      </a:lnTo>
                      <a:lnTo>
                        <a:pt x="668" y="436"/>
                      </a:lnTo>
                      <a:lnTo>
                        <a:pt x="668" y="433"/>
                      </a:lnTo>
                      <a:lnTo>
                        <a:pt x="669" y="432"/>
                      </a:lnTo>
                      <a:lnTo>
                        <a:pt x="670" y="430"/>
                      </a:lnTo>
                      <a:lnTo>
                        <a:pt x="672" y="426"/>
                      </a:lnTo>
                      <a:lnTo>
                        <a:pt x="673" y="422"/>
                      </a:lnTo>
                      <a:lnTo>
                        <a:pt x="672" y="418"/>
                      </a:lnTo>
                      <a:lnTo>
                        <a:pt x="673" y="414"/>
                      </a:lnTo>
                      <a:lnTo>
                        <a:pt x="674" y="411"/>
                      </a:lnTo>
                      <a:lnTo>
                        <a:pt x="679" y="403"/>
                      </a:lnTo>
                      <a:lnTo>
                        <a:pt x="683" y="399"/>
                      </a:lnTo>
                      <a:lnTo>
                        <a:pt x="685" y="393"/>
                      </a:lnTo>
                      <a:lnTo>
                        <a:pt x="689" y="381"/>
                      </a:lnTo>
                      <a:lnTo>
                        <a:pt x="692" y="376"/>
                      </a:lnTo>
                      <a:lnTo>
                        <a:pt x="691" y="373"/>
                      </a:lnTo>
                      <a:lnTo>
                        <a:pt x="687" y="371"/>
                      </a:lnTo>
                      <a:lnTo>
                        <a:pt x="682" y="369"/>
                      </a:lnTo>
                      <a:lnTo>
                        <a:pt x="672" y="367"/>
                      </a:lnTo>
                      <a:lnTo>
                        <a:pt x="658" y="364"/>
                      </a:lnTo>
                      <a:lnTo>
                        <a:pt x="651" y="360"/>
                      </a:lnTo>
                      <a:lnTo>
                        <a:pt x="646" y="358"/>
                      </a:lnTo>
                      <a:lnTo>
                        <a:pt x="641" y="355"/>
                      </a:lnTo>
                      <a:lnTo>
                        <a:pt x="639" y="351"/>
                      </a:lnTo>
                      <a:lnTo>
                        <a:pt x="637" y="347"/>
                      </a:lnTo>
                      <a:lnTo>
                        <a:pt x="633" y="343"/>
                      </a:lnTo>
                      <a:lnTo>
                        <a:pt x="623" y="331"/>
                      </a:lnTo>
                      <a:lnTo>
                        <a:pt x="612" y="323"/>
                      </a:lnTo>
                      <a:lnTo>
                        <a:pt x="609" y="321"/>
                      </a:lnTo>
                      <a:lnTo>
                        <a:pt x="605" y="321"/>
                      </a:lnTo>
                      <a:lnTo>
                        <a:pt x="599" y="323"/>
                      </a:lnTo>
                      <a:lnTo>
                        <a:pt x="591" y="325"/>
                      </a:lnTo>
                      <a:lnTo>
                        <a:pt x="587" y="325"/>
                      </a:lnTo>
                      <a:lnTo>
                        <a:pt x="585" y="323"/>
                      </a:lnTo>
                      <a:lnTo>
                        <a:pt x="583" y="321"/>
                      </a:lnTo>
                      <a:lnTo>
                        <a:pt x="584" y="318"/>
                      </a:lnTo>
                      <a:lnTo>
                        <a:pt x="586" y="311"/>
                      </a:lnTo>
                      <a:lnTo>
                        <a:pt x="590" y="306"/>
                      </a:lnTo>
                      <a:lnTo>
                        <a:pt x="593" y="301"/>
                      </a:lnTo>
                      <a:lnTo>
                        <a:pt x="594" y="298"/>
                      </a:lnTo>
                      <a:lnTo>
                        <a:pt x="594" y="295"/>
                      </a:lnTo>
                      <a:lnTo>
                        <a:pt x="594" y="289"/>
                      </a:lnTo>
                      <a:lnTo>
                        <a:pt x="592" y="285"/>
                      </a:lnTo>
                      <a:lnTo>
                        <a:pt x="591" y="282"/>
                      </a:lnTo>
                      <a:lnTo>
                        <a:pt x="587" y="281"/>
                      </a:lnTo>
                      <a:lnTo>
                        <a:pt x="584" y="280"/>
                      </a:lnTo>
                      <a:lnTo>
                        <a:pt x="581" y="276"/>
                      </a:lnTo>
                      <a:lnTo>
                        <a:pt x="580" y="274"/>
                      </a:lnTo>
                      <a:lnTo>
                        <a:pt x="580" y="272"/>
                      </a:lnTo>
                      <a:lnTo>
                        <a:pt x="581" y="269"/>
                      </a:lnTo>
                      <a:lnTo>
                        <a:pt x="584" y="265"/>
                      </a:lnTo>
                      <a:lnTo>
                        <a:pt x="595" y="254"/>
                      </a:lnTo>
                      <a:lnTo>
                        <a:pt x="599" y="249"/>
                      </a:lnTo>
                      <a:lnTo>
                        <a:pt x="601" y="246"/>
                      </a:lnTo>
                      <a:lnTo>
                        <a:pt x="601" y="243"/>
                      </a:lnTo>
                      <a:lnTo>
                        <a:pt x="603" y="240"/>
                      </a:lnTo>
                      <a:lnTo>
                        <a:pt x="606" y="238"/>
                      </a:lnTo>
                      <a:lnTo>
                        <a:pt x="612" y="236"/>
                      </a:lnTo>
                      <a:lnTo>
                        <a:pt x="617" y="235"/>
                      </a:lnTo>
                      <a:lnTo>
                        <a:pt x="621" y="233"/>
                      </a:lnTo>
                      <a:lnTo>
                        <a:pt x="630" y="227"/>
                      </a:lnTo>
                      <a:lnTo>
                        <a:pt x="638" y="220"/>
                      </a:lnTo>
                      <a:lnTo>
                        <a:pt x="641" y="217"/>
                      </a:lnTo>
                      <a:lnTo>
                        <a:pt x="642" y="211"/>
                      </a:lnTo>
                      <a:lnTo>
                        <a:pt x="645" y="209"/>
                      </a:lnTo>
                      <a:lnTo>
                        <a:pt x="646" y="208"/>
                      </a:lnTo>
                      <a:lnTo>
                        <a:pt x="649" y="208"/>
                      </a:lnTo>
                      <a:lnTo>
                        <a:pt x="661" y="208"/>
                      </a:lnTo>
                      <a:lnTo>
                        <a:pt x="667" y="208"/>
                      </a:lnTo>
                      <a:lnTo>
                        <a:pt x="670" y="207"/>
                      </a:lnTo>
                      <a:lnTo>
                        <a:pt x="680" y="203"/>
                      </a:lnTo>
                      <a:lnTo>
                        <a:pt x="691" y="199"/>
                      </a:lnTo>
                      <a:lnTo>
                        <a:pt x="694" y="196"/>
                      </a:lnTo>
                      <a:lnTo>
                        <a:pt x="698" y="192"/>
                      </a:lnTo>
                      <a:lnTo>
                        <a:pt x="700" y="189"/>
                      </a:lnTo>
                      <a:lnTo>
                        <a:pt x="700" y="187"/>
                      </a:lnTo>
                      <a:lnTo>
                        <a:pt x="698" y="186"/>
                      </a:lnTo>
                      <a:lnTo>
                        <a:pt x="695" y="183"/>
                      </a:lnTo>
                      <a:lnTo>
                        <a:pt x="689" y="181"/>
                      </a:lnTo>
                      <a:lnTo>
                        <a:pt x="685" y="180"/>
                      </a:lnTo>
                      <a:lnTo>
                        <a:pt x="682" y="180"/>
                      </a:lnTo>
                      <a:lnTo>
                        <a:pt x="678" y="181"/>
                      </a:lnTo>
                      <a:lnTo>
                        <a:pt x="674" y="182"/>
                      </a:lnTo>
                      <a:lnTo>
                        <a:pt x="669" y="182"/>
                      </a:lnTo>
                      <a:lnTo>
                        <a:pt x="665" y="182"/>
                      </a:lnTo>
                      <a:lnTo>
                        <a:pt x="663" y="181"/>
                      </a:lnTo>
                      <a:lnTo>
                        <a:pt x="656" y="174"/>
                      </a:lnTo>
                      <a:lnTo>
                        <a:pt x="652" y="172"/>
                      </a:lnTo>
                      <a:lnTo>
                        <a:pt x="649" y="172"/>
                      </a:lnTo>
                      <a:lnTo>
                        <a:pt x="647" y="172"/>
                      </a:lnTo>
                      <a:lnTo>
                        <a:pt x="646" y="171"/>
                      </a:lnTo>
                      <a:lnTo>
                        <a:pt x="645" y="169"/>
                      </a:lnTo>
                      <a:lnTo>
                        <a:pt x="645" y="168"/>
                      </a:lnTo>
                      <a:lnTo>
                        <a:pt x="646" y="165"/>
                      </a:lnTo>
                      <a:lnTo>
                        <a:pt x="647" y="165"/>
                      </a:lnTo>
                      <a:lnTo>
                        <a:pt x="650" y="164"/>
                      </a:lnTo>
                      <a:lnTo>
                        <a:pt x="657" y="165"/>
                      </a:lnTo>
                      <a:lnTo>
                        <a:pt x="664" y="166"/>
                      </a:lnTo>
                      <a:lnTo>
                        <a:pt x="667" y="168"/>
                      </a:lnTo>
                      <a:lnTo>
                        <a:pt x="668" y="169"/>
                      </a:lnTo>
                      <a:lnTo>
                        <a:pt x="668" y="171"/>
                      </a:lnTo>
                      <a:lnTo>
                        <a:pt x="668" y="173"/>
                      </a:lnTo>
                      <a:lnTo>
                        <a:pt x="669" y="174"/>
                      </a:lnTo>
                      <a:lnTo>
                        <a:pt x="672" y="174"/>
                      </a:lnTo>
                      <a:lnTo>
                        <a:pt x="675" y="173"/>
                      </a:lnTo>
                      <a:lnTo>
                        <a:pt x="678" y="172"/>
                      </a:lnTo>
                      <a:lnTo>
                        <a:pt x="682" y="171"/>
                      </a:lnTo>
                      <a:lnTo>
                        <a:pt x="684" y="171"/>
                      </a:lnTo>
                      <a:lnTo>
                        <a:pt x="688" y="172"/>
                      </a:lnTo>
                      <a:lnTo>
                        <a:pt x="697" y="179"/>
                      </a:lnTo>
                      <a:lnTo>
                        <a:pt x="703" y="182"/>
                      </a:lnTo>
                      <a:lnTo>
                        <a:pt x="707" y="183"/>
                      </a:lnTo>
                      <a:lnTo>
                        <a:pt x="712" y="182"/>
                      </a:lnTo>
                      <a:lnTo>
                        <a:pt x="716" y="181"/>
                      </a:lnTo>
                      <a:lnTo>
                        <a:pt x="721" y="179"/>
                      </a:lnTo>
                      <a:lnTo>
                        <a:pt x="724" y="177"/>
                      </a:lnTo>
                      <a:lnTo>
                        <a:pt x="728" y="173"/>
                      </a:lnTo>
                      <a:lnTo>
                        <a:pt x="732" y="172"/>
                      </a:lnTo>
                      <a:lnTo>
                        <a:pt x="734" y="171"/>
                      </a:lnTo>
                      <a:lnTo>
                        <a:pt x="735" y="172"/>
                      </a:lnTo>
                      <a:lnTo>
                        <a:pt x="737" y="173"/>
                      </a:lnTo>
                      <a:lnTo>
                        <a:pt x="735" y="175"/>
                      </a:lnTo>
                      <a:lnTo>
                        <a:pt x="735" y="178"/>
                      </a:lnTo>
                      <a:lnTo>
                        <a:pt x="735" y="179"/>
                      </a:lnTo>
                      <a:lnTo>
                        <a:pt x="737" y="180"/>
                      </a:lnTo>
                      <a:lnTo>
                        <a:pt x="739" y="180"/>
                      </a:lnTo>
                      <a:lnTo>
                        <a:pt x="742" y="180"/>
                      </a:lnTo>
                      <a:lnTo>
                        <a:pt x="746" y="180"/>
                      </a:lnTo>
                      <a:lnTo>
                        <a:pt x="755" y="177"/>
                      </a:lnTo>
                      <a:lnTo>
                        <a:pt x="760" y="173"/>
                      </a:lnTo>
                      <a:lnTo>
                        <a:pt x="766" y="169"/>
                      </a:lnTo>
                      <a:lnTo>
                        <a:pt x="775" y="160"/>
                      </a:lnTo>
                      <a:lnTo>
                        <a:pt x="776" y="159"/>
                      </a:lnTo>
                      <a:lnTo>
                        <a:pt x="776" y="156"/>
                      </a:lnTo>
                      <a:lnTo>
                        <a:pt x="775" y="155"/>
                      </a:lnTo>
                      <a:lnTo>
                        <a:pt x="772" y="155"/>
                      </a:lnTo>
                      <a:lnTo>
                        <a:pt x="769" y="154"/>
                      </a:lnTo>
                      <a:lnTo>
                        <a:pt x="765" y="152"/>
                      </a:lnTo>
                      <a:lnTo>
                        <a:pt x="757" y="146"/>
                      </a:lnTo>
                      <a:lnTo>
                        <a:pt x="753" y="143"/>
                      </a:lnTo>
                      <a:lnTo>
                        <a:pt x="752" y="140"/>
                      </a:lnTo>
                      <a:lnTo>
                        <a:pt x="751" y="136"/>
                      </a:lnTo>
                      <a:lnTo>
                        <a:pt x="753" y="135"/>
                      </a:lnTo>
                      <a:lnTo>
                        <a:pt x="756" y="134"/>
                      </a:lnTo>
                      <a:lnTo>
                        <a:pt x="758" y="134"/>
                      </a:lnTo>
                      <a:lnTo>
                        <a:pt x="762" y="136"/>
                      </a:lnTo>
                      <a:lnTo>
                        <a:pt x="771" y="144"/>
                      </a:lnTo>
                      <a:lnTo>
                        <a:pt x="775" y="146"/>
                      </a:lnTo>
                      <a:lnTo>
                        <a:pt x="777" y="147"/>
                      </a:lnTo>
                      <a:lnTo>
                        <a:pt x="784" y="147"/>
                      </a:lnTo>
                      <a:lnTo>
                        <a:pt x="789" y="146"/>
                      </a:lnTo>
                      <a:lnTo>
                        <a:pt x="794" y="144"/>
                      </a:lnTo>
                      <a:lnTo>
                        <a:pt x="796" y="142"/>
                      </a:lnTo>
                      <a:lnTo>
                        <a:pt x="798" y="138"/>
                      </a:lnTo>
                      <a:lnTo>
                        <a:pt x="801" y="135"/>
                      </a:lnTo>
                      <a:lnTo>
                        <a:pt x="802" y="134"/>
                      </a:lnTo>
                      <a:lnTo>
                        <a:pt x="804" y="134"/>
                      </a:lnTo>
                      <a:lnTo>
                        <a:pt x="813" y="134"/>
                      </a:lnTo>
                      <a:lnTo>
                        <a:pt x="816" y="134"/>
                      </a:lnTo>
                      <a:lnTo>
                        <a:pt x="820" y="136"/>
                      </a:lnTo>
                      <a:lnTo>
                        <a:pt x="825" y="140"/>
                      </a:lnTo>
                      <a:lnTo>
                        <a:pt x="831" y="142"/>
                      </a:lnTo>
                      <a:lnTo>
                        <a:pt x="836" y="144"/>
                      </a:lnTo>
                      <a:lnTo>
                        <a:pt x="838" y="145"/>
                      </a:lnTo>
                      <a:lnTo>
                        <a:pt x="839" y="144"/>
                      </a:lnTo>
                      <a:lnTo>
                        <a:pt x="839" y="141"/>
                      </a:lnTo>
                      <a:lnTo>
                        <a:pt x="839" y="134"/>
                      </a:lnTo>
                      <a:lnTo>
                        <a:pt x="838" y="132"/>
                      </a:lnTo>
                      <a:lnTo>
                        <a:pt x="835" y="129"/>
                      </a:lnTo>
                      <a:lnTo>
                        <a:pt x="833" y="127"/>
                      </a:lnTo>
                      <a:lnTo>
                        <a:pt x="832" y="124"/>
                      </a:lnTo>
                      <a:lnTo>
                        <a:pt x="832" y="123"/>
                      </a:lnTo>
                      <a:lnTo>
                        <a:pt x="833" y="123"/>
                      </a:lnTo>
                      <a:lnTo>
                        <a:pt x="838" y="124"/>
                      </a:lnTo>
                      <a:lnTo>
                        <a:pt x="844" y="127"/>
                      </a:lnTo>
                      <a:lnTo>
                        <a:pt x="848" y="131"/>
                      </a:lnTo>
                      <a:lnTo>
                        <a:pt x="851" y="134"/>
                      </a:lnTo>
                      <a:lnTo>
                        <a:pt x="852" y="137"/>
                      </a:lnTo>
                      <a:lnTo>
                        <a:pt x="853" y="138"/>
                      </a:lnTo>
                      <a:lnTo>
                        <a:pt x="854" y="138"/>
                      </a:lnTo>
                      <a:lnTo>
                        <a:pt x="858" y="137"/>
                      </a:lnTo>
                      <a:lnTo>
                        <a:pt x="862" y="134"/>
                      </a:lnTo>
                      <a:lnTo>
                        <a:pt x="868" y="131"/>
                      </a:lnTo>
                      <a:lnTo>
                        <a:pt x="872" y="128"/>
                      </a:lnTo>
                      <a:lnTo>
                        <a:pt x="877" y="124"/>
                      </a:lnTo>
                      <a:lnTo>
                        <a:pt x="880" y="118"/>
                      </a:lnTo>
                      <a:lnTo>
                        <a:pt x="882" y="113"/>
                      </a:lnTo>
                      <a:lnTo>
                        <a:pt x="884" y="107"/>
                      </a:lnTo>
                      <a:lnTo>
                        <a:pt x="885" y="101"/>
                      </a:lnTo>
                      <a:lnTo>
                        <a:pt x="886" y="97"/>
                      </a:lnTo>
                      <a:lnTo>
                        <a:pt x="887" y="96"/>
                      </a:lnTo>
                      <a:lnTo>
                        <a:pt x="889" y="95"/>
                      </a:lnTo>
                      <a:lnTo>
                        <a:pt x="891" y="94"/>
                      </a:lnTo>
                      <a:lnTo>
                        <a:pt x="892" y="92"/>
                      </a:lnTo>
                      <a:lnTo>
                        <a:pt x="894" y="90"/>
                      </a:lnTo>
                      <a:lnTo>
                        <a:pt x="895" y="87"/>
                      </a:lnTo>
                      <a:lnTo>
                        <a:pt x="896" y="86"/>
                      </a:lnTo>
                      <a:lnTo>
                        <a:pt x="899" y="85"/>
                      </a:lnTo>
                      <a:lnTo>
                        <a:pt x="901" y="85"/>
                      </a:lnTo>
                      <a:lnTo>
                        <a:pt x="904" y="82"/>
                      </a:lnTo>
                      <a:lnTo>
                        <a:pt x="905" y="79"/>
                      </a:lnTo>
                      <a:lnTo>
                        <a:pt x="905" y="78"/>
                      </a:lnTo>
                      <a:lnTo>
                        <a:pt x="904" y="77"/>
                      </a:lnTo>
                      <a:lnTo>
                        <a:pt x="903" y="76"/>
                      </a:lnTo>
                      <a:lnTo>
                        <a:pt x="900" y="76"/>
                      </a:lnTo>
                      <a:lnTo>
                        <a:pt x="889" y="76"/>
                      </a:lnTo>
                      <a:lnTo>
                        <a:pt x="886" y="75"/>
                      </a:lnTo>
                      <a:lnTo>
                        <a:pt x="885" y="73"/>
                      </a:lnTo>
                      <a:lnTo>
                        <a:pt x="885" y="72"/>
                      </a:lnTo>
                      <a:lnTo>
                        <a:pt x="885" y="71"/>
                      </a:lnTo>
                      <a:lnTo>
                        <a:pt x="885" y="70"/>
                      </a:lnTo>
                      <a:lnTo>
                        <a:pt x="881" y="67"/>
                      </a:lnTo>
                      <a:lnTo>
                        <a:pt x="878" y="64"/>
                      </a:lnTo>
                      <a:lnTo>
                        <a:pt x="873" y="64"/>
                      </a:lnTo>
                      <a:lnTo>
                        <a:pt x="870" y="68"/>
                      </a:lnTo>
                      <a:lnTo>
                        <a:pt x="866" y="71"/>
                      </a:lnTo>
                      <a:lnTo>
                        <a:pt x="862" y="76"/>
                      </a:lnTo>
                      <a:lnTo>
                        <a:pt x="861" y="78"/>
                      </a:lnTo>
                      <a:lnTo>
                        <a:pt x="862" y="79"/>
                      </a:lnTo>
                      <a:lnTo>
                        <a:pt x="863" y="81"/>
                      </a:lnTo>
                      <a:lnTo>
                        <a:pt x="862" y="85"/>
                      </a:lnTo>
                      <a:lnTo>
                        <a:pt x="860" y="88"/>
                      </a:lnTo>
                      <a:lnTo>
                        <a:pt x="857" y="89"/>
                      </a:lnTo>
                      <a:lnTo>
                        <a:pt x="853" y="89"/>
                      </a:lnTo>
                      <a:lnTo>
                        <a:pt x="848" y="91"/>
                      </a:lnTo>
                      <a:lnTo>
                        <a:pt x="842" y="95"/>
                      </a:lnTo>
                      <a:lnTo>
                        <a:pt x="838" y="99"/>
                      </a:lnTo>
                      <a:lnTo>
                        <a:pt x="835" y="101"/>
                      </a:lnTo>
                      <a:lnTo>
                        <a:pt x="832" y="103"/>
                      </a:lnTo>
                      <a:lnTo>
                        <a:pt x="827" y="104"/>
                      </a:lnTo>
                      <a:lnTo>
                        <a:pt x="823" y="105"/>
                      </a:lnTo>
                      <a:lnTo>
                        <a:pt x="820" y="106"/>
                      </a:lnTo>
                      <a:lnTo>
                        <a:pt x="814" y="109"/>
                      </a:lnTo>
                      <a:lnTo>
                        <a:pt x="808" y="110"/>
                      </a:lnTo>
                      <a:lnTo>
                        <a:pt x="807" y="110"/>
                      </a:lnTo>
                      <a:lnTo>
                        <a:pt x="806" y="108"/>
                      </a:lnTo>
                      <a:lnTo>
                        <a:pt x="807" y="105"/>
                      </a:lnTo>
                      <a:lnTo>
                        <a:pt x="811" y="100"/>
                      </a:lnTo>
                      <a:lnTo>
                        <a:pt x="824" y="83"/>
                      </a:lnTo>
                      <a:lnTo>
                        <a:pt x="826" y="79"/>
                      </a:lnTo>
                      <a:lnTo>
                        <a:pt x="825" y="77"/>
                      </a:lnTo>
                      <a:lnTo>
                        <a:pt x="824" y="75"/>
                      </a:lnTo>
                      <a:lnTo>
                        <a:pt x="823" y="73"/>
                      </a:lnTo>
                      <a:lnTo>
                        <a:pt x="821" y="73"/>
                      </a:lnTo>
                      <a:lnTo>
                        <a:pt x="818" y="77"/>
                      </a:lnTo>
                      <a:lnTo>
                        <a:pt x="815" y="81"/>
                      </a:lnTo>
                      <a:lnTo>
                        <a:pt x="811" y="85"/>
                      </a:lnTo>
                      <a:lnTo>
                        <a:pt x="807" y="88"/>
                      </a:lnTo>
                      <a:lnTo>
                        <a:pt x="804" y="91"/>
                      </a:lnTo>
                      <a:lnTo>
                        <a:pt x="799" y="94"/>
                      </a:lnTo>
                      <a:lnTo>
                        <a:pt x="796" y="95"/>
                      </a:lnTo>
                      <a:lnTo>
                        <a:pt x="794" y="94"/>
                      </a:lnTo>
                      <a:lnTo>
                        <a:pt x="793" y="91"/>
                      </a:lnTo>
                      <a:lnTo>
                        <a:pt x="794" y="87"/>
                      </a:lnTo>
                      <a:lnTo>
                        <a:pt x="796" y="83"/>
                      </a:lnTo>
                      <a:lnTo>
                        <a:pt x="799" y="79"/>
                      </a:lnTo>
                      <a:lnTo>
                        <a:pt x="802" y="73"/>
                      </a:lnTo>
                      <a:lnTo>
                        <a:pt x="804" y="69"/>
                      </a:lnTo>
                      <a:lnTo>
                        <a:pt x="806" y="66"/>
                      </a:lnTo>
                      <a:lnTo>
                        <a:pt x="808" y="63"/>
                      </a:lnTo>
                      <a:lnTo>
                        <a:pt x="807" y="61"/>
                      </a:lnTo>
                      <a:lnTo>
                        <a:pt x="805" y="60"/>
                      </a:lnTo>
                      <a:lnTo>
                        <a:pt x="801" y="60"/>
                      </a:lnTo>
                      <a:lnTo>
                        <a:pt x="796" y="61"/>
                      </a:lnTo>
                      <a:lnTo>
                        <a:pt x="794" y="60"/>
                      </a:lnTo>
                      <a:lnTo>
                        <a:pt x="793" y="60"/>
                      </a:lnTo>
                      <a:lnTo>
                        <a:pt x="793" y="59"/>
                      </a:lnTo>
                      <a:lnTo>
                        <a:pt x="795" y="57"/>
                      </a:lnTo>
                      <a:lnTo>
                        <a:pt x="798" y="54"/>
                      </a:lnTo>
                      <a:lnTo>
                        <a:pt x="801" y="51"/>
                      </a:lnTo>
                      <a:lnTo>
                        <a:pt x="801" y="43"/>
                      </a:lnTo>
                      <a:lnTo>
                        <a:pt x="801" y="42"/>
                      </a:lnTo>
                      <a:lnTo>
                        <a:pt x="802" y="40"/>
                      </a:lnTo>
                      <a:lnTo>
                        <a:pt x="806" y="37"/>
                      </a:lnTo>
                      <a:lnTo>
                        <a:pt x="809" y="34"/>
                      </a:lnTo>
                      <a:lnTo>
                        <a:pt x="809" y="32"/>
                      </a:lnTo>
                      <a:lnTo>
                        <a:pt x="809" y="29"/>
                      </a:lnTo>
                      <a:lnTo>
                        <a:pt x="807" y="23"/>
                      </a:lnTo>
                      <a:lnTo>
                        <a:pt x="804" y="21"/>
                      </a:lnTo>
                      <a:lnTo>
                        <a:pt x="799" y="20"/>
                      </a:lnTo>
                      <a:lnTo>
                        <a:pt x="795" y="21"/>
                      </a:lnTo>
                      <a:lnTo>
                        <a:pt x="785" y="23"/>
                      </a:lnTo>
                      <a:lnTo>
                        <a:pt x="779" y="24"/>
                      </a:lnTo>
                      <a:lnTo>
                        <a:pt x="776" y="26"/>
                      </a:lnTo>
                      <a:lnTo>
                        <a:pt x="774" y="27"/>
                      </a:lnTo>
                      <a:lnTo>
                        <a:pt x="774" y="30"/>
                      </a:lnTo>
                      <a:lnTo>
                        <a:pt x="775" y="33"/>
                      </a:lnTo>
                      <a:lnTo>
                        <a:pt x="775" y="37"/>
                      </a:lnTo>
                      <a:lnTo>
                        <a:pt x="775" y="39"/>
                      </a:lnTo>
                      <a:lnTo>
                        <a:pt x="774" y="39"/>
                      </a:lnTo>
                      <a:lnTo>
                        <a:pt x="765" y="42"/>
                      </a:lnTo>
                      <a:lnTo>
                        <a:pt x="761" y="44"/>
                      </a:lnTo>
                      <a:lnTo>
                        <a:pt x="760" y="45"/>
                      </a:lnTo>
                      <a:lnTo>
                        <a:pt x="760" y="48"/>
                      </a:lnTo>
                      <a:lnTo>
                        <a:pt x="765" y="51"/>
                      </a:lnTo>
                      <a:lnTo>
                        <a:pt x="769" y="57"/>
                      </a:lnTo>
                      <a:lnTo>
                        <a:pt x="774" y="62"/>
                      </a:lnTo>
                      <a:lnTo>
                        <a:pt x="774" y="63"/>
                      </a:lnTo>
                      <a:lnTo>
                        <a:pt x="772" y="64"/>
                      </a:lnTo>
                      <a:lnTo>
                        <a:pt x="769" y="66"/>
                      </a:lnTo>
                      <a:lnTo>
                        <a:pt x="766" y="66"/>
                      </a:lnTo>
                      <a:lnTo>
                        <a:pt x="762" y="66"/>
                      </a:lnTo>
                      <a:lnTo>
                        <a:pt x="759" y="67"/>
                      </a:lnTo>
                      <a:lnTo>
                        <a:pt x="756" y="69"/>
                      </a:lnTo>
                      <a:lnTo>
                        <a:pt x="753" y="72"/>
                      </a:lnTo>
                      <a:lnTo>
                        <a:pt x="753" y="75"/>
                      </a:lnTo>
                      <a:lnTo>
                        <a:pt x="755" y="76"/>
                      </a:lnTo>
                      <a:lnTo>
                        <a:pt x="756" y="76"/>
                      </a:lnTo>
                      <a:lnTo>
                        <a:pt x="759" y="76"/>
                      </a:lnTo>
                      <a:lnTo>
                        <a:pt x="759" y="77"/>
                      </a:lnTo>
                      <a:lnTo>
                        <a:pt x="759" y="78"/>
                      </a:lnTo>
                      <a:lnTo>
                        <a:pt x="757" y="80"/>
                      </a:lnTo>
                      <a:lnTo>
                        <a:pt x="753" y="83"/>
                      </a:lnTo>
                      <a:lnTo>
                        <a:pt x="749" y="87"/>
                      </a:lnTo>
                      <a:lnTo>
                        <a:pt x="743" y="89"/>
                      </a:lnTo>
                      <a:lnTo>
                        <a:pt x="739" y="90"/>
                      </a:lnTo>
                      <a:lnTo>
                        <a:pt x="735" y="89"/>
                      </a:lnTo>
                      <a:lnTo>
                        <a:pt x="732" y="90"/>
                      </a:lnTo>
                      <a:lnTo>
                        <a:pt x="728" y="91"/>
                      </a:lnTo>
                      <a:lnTo>
                        <a:pt x="725" y="94"/>
                      </a:lnTo>
                      <a:lnTo>
                        <a:pt x="723" y="97"/>
                      </a:lnTo>
                      <a:lnTo>
                        <a:pt x="722" y="103"/>
                      </a:lnTo>
                      <a:lnTo>
                        <a:pt x="720" y="107"/>
                      </a:lnTo>
                      <a:lnTo>
                        <a:pt x="718" y="112"/>
                      </a:lnTo>
                      <a:lnTo>
                        <a:pt x="713" y="114"/>
                      </a:lnTo>
                      <a:lnTo>
                        <a:pt x="709" y="115"/>
                      </a:lnTo>
                      <a:lnTo>
                        <a:pt x="705" y="114"/>
                      </a:lnTo>
                      <a:lnTo>
                        <a:pt x="705" y="113"/>
                      </a:lnTo>
                      <a:lnTo>
                        <a:pt x="705" y="112"/>
                      </a:lnTo>
                      <a:lnTo>
                        <a:pt x="709" y="108"/>
                      </a:lnTo>
                      <a:lnTo>
                        <a:pt x="711" y="104"/>
                      </a:lnTo>
                      <a:lnTo>
                        <a:pt x="713" y="99"/>
                      </a:lnTo>
                      <a:lnTo>
                        <a:pt x="714" y="96"/>
                      </a:lnTo>
                      <a:lnTo>
                        <a:pt x="715" y="95"/>
                      </a:lnTo>
                      <a:lnTo>
                        <a:pt x="718" y="94"/>
                      </a:lnTo>
                      <a:lnTo>
                        <a:pt x="720" y="92"/>
                      </a:lnTo>
                      <a:lnTo>
                        <a:pt x="719" y="90"/>
                      </a:lnTo>
                      <a:lnTo>
                        <a:pt x="716" y="89"/>
                      </a:lnTo>
                      <a:lnTo>
                        <a:pt x="713" y="89"/>
                      </a:lnTo>
                      <a:lnTo>
                        <a:pt x="709" y="88"/>
                      </a:lnTo>
                      <a:lnTo>
                        <a:pt x="706" y="85"/>
                      </a:lnTo>
                      <a:lnTo>
                        <a:pt x="705" y="82"/>
                      </a:lnTo>
                      <a:lnTo>
                        <a:pt x="702" y="79"/>
                      </a:lnTo>
                      <a:lnTo>
                        <a:pt x="698" y="78"/>
                      </a:lnTo>
                      <a:lnTo>
                        <a:pt x="694" y="78"/>
                      </a:lnTo>
                      <a:lnTo>
                        <a:pt x="693" y="79"/>
                      </a:lnTo>
                      <a:lnTo>
                        <a:pt x="692" y="81"/>
                      </a:lnTo>
                      <a:lnTo>
                        <a:pt x="692" y="83"/>
                      </a:lnTo>
                      <a:lnTo>
                        <a:pt x="693" y="86"/>
                      </a:lnTo>
                      <a:lnTo>
                        <a:pt x="695" y="92"/>
                      </a:lnTo>
                      <a:lnTo>
                        <a:pt x="697" y="98"/>
                      </a:lnTo>
                      <a:lnTo>
                        <a:pt x="697" y="103"/>
                      </a:lnTo>
                      <a:lnTo>
                        <a:pt x="697" y="104"/>
                      </a:lnTo>
                      <a:lnTo>
                        <a:pt x="696" y="105"/>
                      </a:lnTo>
                      <a:lnTo>
                        <a:pt x="694" y="105"/>
                      </a:lnTo>
                      <a:lnTo>
                        <a:pt x="692" y="103"/>
                      </a:lnTo>
                      <a:lnTo>
                        <a:pt x="687" y="98"/>
                      </a:lnTo>
                      <a:lnTo>
                        <a:pt x="683" y="95"/>
                      </a:lnTo>
                      <a:lnTo>
                        <a:pt x="680" y="94"/>
                      </a:lnTo>
                      <a:lnTo>
                        <a:pt x="678" y="94"/>
                      </a:lnTo>
                      <a:lnTo>
                        <a:pt x="674" y="94"/>
                      </a:lnTo>
                      <a:lnTo>
                        <a:pt x="668" y="94"/>
                      </a:lnTo>
                      <a:lnTo>
                        <a:pt x="654" y="90"/>
                      </a:lnTo>
                      <a:lnTo>
                        <a:pt x="650" y="89"/>
                      </a:lnTo>
                      <a:lnTo>
                        <a:pt x="647" y="88"/>
                      </a:lnTo>
                      <a:lnTo>
                        <a:pt x="642" y="85"/>
                      </a:lnTo>
                      <a:lnTo>
                        <a:pt x="640" y="80"/>
                      </a:lnTo>
                      <a:lnTo>
                        <a:pt x="639" y="77"/>
                      </a:lnTo>
                      <a:lnTo>
                        <a:pt x="638" y="77"/>
                      </a:lnTo>
                      <a:lnTo>
                        <a:pt x="636" y="76"/>
                      </a:lnTo>
                      <a:lnTo>
                        <a:pt x="632" y="76"/>
                      </a:lnTo>
                      <a:lnTo>
                        <a:pt x="629" y="75"/>
                      </a:lnTo>
                      <a:lnTo>
                        <a:pt x="628" y="73"/>
                      </a:lnTo>
                      <a:lnTo>
                        <a:pt x="627" y="71"/>
                      </a:lnTo>
                      <a:lnTo>
                        <a:pt x="628" y="66"/>
                      </a:lnTo>
                      <a:lnTo>
                        <a:pt x="627" y="61"/>
                      </a:lnTo>
                      <a:lnTo>
                        <a:pt x="626" y="60"/>
                      </a:lnTo>
                      <a:lnTo>
                        <a:pt x="624" y="59"/>
                      </a:lnTo>
                      <a:lnTo>
                        <a:pt x="622" y="58"/>
                      </a:lnTo>
                      <a:lnTo>
                        <a:pt x="620" y="58"/>
                      </a:lnTo>
                      <a:lnTo>
                        <a:pt x="590" y="60"/>
                      </a:lnTo>
                      <a:lnTo>
                        <a:pt x="582" y="62"/>
                      </a:lnTo>
                      <a:lnTo>
                        <a:pt x="578" y="63"/>
                      </a:lnTo>
                      <a:lnTo>
                        <a:pt x="577" y="64"/>
                      </a:lnTo>
                      <a:lnTo>
                        <a:pt x="576" y="67"/>
                      </a:lnTo>
                      <a:lnTo>
                        <a:pt x="576" y="68"/>
                      </a:lnTo>
                      <a:lnTo>
                        <a:pt x="577" y="70"/>
                      </a:lnTo>
                      <a:lnTo>
                        <a:pt x="580" y="72"/>
                      </a:lnTo>
                      <a:lnTo>
                        <a:pt x="584" y="73"/>
                      </a:lnTo>
                      <a:lnTo>
                        <a:pt x="587" y="73"/>
                      </a:lnTo>
                      <a:lnTo>
                        <a:pt x="591" y="73"/>
                      </a:lnTo>
                      <a:lnTo>
                        <a:pt x="595" y="72"/>
                      </a:lnTo>
                      <a:lnTo>
                        <a:pt x="606" y="71"/>
                      </a:lnTo>
                      <a:lnTo>
                        <a:pt x="611" y="72"/>
                      </a:lnTo>
                      <a:lnTo>
                        <a:pt x="612" y="73"/>
                      </a:lnTo>
                      <a:lnTo>
                        <a:pt x="613" y="75"/>
                      </a:lnTo>
                      <a:lnTo>
                        <a:pt x="612" y="78"/>
                      </a:lnTo>
                      <a:lnTo>
                        <a:pt x="611" y="80"/>
                      </a:lnTo>
                      <a:lnTo>
                        <a:pt x="608" y="81"/>
                      </a:lnTo>
                      <a:lnTo>
                        <a:pt x="602" y="82"/>
                      </a:lnTo>
                      <a:lnTo>
                        <a:pt x="587" y="82"/>
                      </a:lnTo>
                      <a:lnTo>
                        <a:pt x="576" y="82"/>
                      </a:lnTo>
                      <a:lnTo>
                        <a:pt x="573" y="83"/>
                      </a:lnTo>
                      <a:lnTo>
                        <a:pt x="572" y="86"/>
                      </a:lnTo>
                      <a:lnTo>
                        <a:pt x="572" y="89"/>
                      </a:lnTo>
                      <a:lnTo>
                        <a:pt x="572" y="92"/>
                      </a:lnTo>
                      <a:lnTo>
                        <a:pt x="572" y="94"/>
                      </a:lnTo>
                      <a:lnTo>
                        <a:pt x="571" y="95"/>
                      </a:lnTo>
                      <a:lnTo>
                        <a:pt x="568" y="98"/>
                      </a:lnTo>
                      <a:lnTo>
                        <a:pt x="564" y="101"/>
                      </a:lnTo>
                      <a:lnTo>
                        <a:pt x="562" y="105"/>
                      </a:lnTo>
                      <a:lnTo>
                        <a:pt x="560" y="107"/>
                      </a:lnTo>
                      <a:lnTo>
                        <a:pt x="558" y="106"/>
                      </a:lnTo>
                      <a:lnTo>
                        <a:pt x="557" y="104"/>
                      </a:lnTo>
                      <a:lnTo>
                        <a:pt x="556" y="99"/>
                      </a:lnTo>
                      <a:lnTo>
                        <a:pt x="557" y="96"/>
                      </a:lnTo>
                      <a:lnTo>
                        <a:pt x="559" y="94"/>
                      </a:lnTo>
                      <a:lnTo>
                        <a:pt x="563" y="91"/>
                      </a:lnTo>
                      <a:lnTo>
                        <a:pt x="564" y="89"/>
                      </a:lnTo>
                      <a:lnTo>
                        <a:pt x="564" y="86"/>
                      </a:lnTo>
                      <a:lnTo>
                        <a:pt x="563" y="80"/>
                      </a:lnTo>
                      <a:lnTo>
                        <a:pt x="560" y="76"/>
                      </a:lnTo>
                      <a:lnTo>
                        <a:pt x="558" y="73"/>
                      </a:lnTo>
                      <a:lnTo>
                        <a:pt x="557" y="73"/>
                      </a:lnTo>
                      <a:lnTo>
                        <a:pt x="545" y="76"/>
                      </a:lnTo>
                      <a:lnTo>
                        <a:pt x="538" y="76"/>
                      </a:lnTo>
                      <a:lnTo>
                        <a:pt x="530" y="76"/>
                      </a:lnTo>
                      <a:lnTo>
                        <a:pt x="521" y="73"/>
                      </a:lnTo>
                      <a:lnTo>
                        <a:pt x="512" y="70"/>
                      </a:lnTo>
                      <a:lnTo>
                        <a:pt x="509" y="69"/>
                      </a:lnTo>
                      <a:lnTo>
                        <a:pt x="507" y="67"/>
                      </a:lnTo>
                      <a:lnTo>
                        <a:pt x="507" y="64"/>
                      </a:lnTo>
                      <a:lnTo>
                        <a:pt x="509" y="63"/>
                      </a:lnTo>
                      <a:lnTo>
                        <a:pt x="511" y="61"/>
                      </a:lnTo>
                      <a:lnTo>
                        <a:pt x="513" y="59"/>
                      </a:lnTo>
                      <a:lnTo>
                        <a:pt x="514" y="55"/>
                      </a:lnTo>
                      <a:lnTo>
                        <a:pt x="514" y="53"/>
                      </a:lnTo>
                      <a:lnTo>
                        <a:pt x="513" y="51"/>
                      </a:lnTo>
                      <a:lnTo>
                        <a:pt x="512" y="49"/>
                      </a:lnTo>
                      <a:lnTo>
                        <a:pt x="510" y="48"/>
                      </a:lnTo>
                      <a:lnTo>
                        <a:pt x="507" y="48"/>
                      </a:lnTo>
                      <a:lnTo>
                        <a:pt x="501" y="48"/>
                      </a:lnTo>
                      <a:lnTo>
                        <a:pt x="494" y="45"/>
                      </a:lnTo>
                      <a:lnTo>
                        <a:pt x="485" y="43"/>
                      </a:lnTo>
                      <a:lnTo>
                        <a:pt x="476" y="39"/>
                      </a:lnTo>
                      <a:lnTo>
                        <a:pt x="466" y="33"/>
                      </a:lnTo>
                      <a:lnTo>
                        <a:pt x="465" y="32"/>
                      </a:lnTo>
                      <a:lnTo>
                        <a:pt x="464" y="30"/>
                      </a:lnTo>
                      <a:lnTo>
                        <a:pt x="464" y="2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184">
                  <a:extLst>
                    <a:ext uri="{FF2B5EF4-FFF2-40B4-BE49-F238E27FC236}">
                      <a16:creationId xmlns:a16="http://schemas.microsoft.com/office/drawing/2014/main" id="{93CB04B4-5088-104E-8F35-CC605AA72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9075" y="1401475"/>
                  <a:ext cx="469573" cy="448680"/>
                </a:xfrm>
                <a:custGeom>
                  <a:avLst/>
                  <a:gdLst>
                    <a:gd name="T0" fmla="*/ 73 w 274"/>
                    <a:gd name="T1" fmla="*/ 35 h 265"/>
                    <a:gd name="T2" fmla="*/ 55 w 274"/>
                    <a:gd name="T3" fmla="*/ 62 h 265"/>
                    <a:gd name="T4" fmla="*/ 32 w 274"/>
                    <a:gd name="T5" fmla="*/ 53 h 265"/>
                    <a:gd name="T6" fmla="*/ 58 w 274"/>
                    <a:gd name="T7" fmla="*/ 32 h 265"/>
                    <a:gd name="T8" fmla="*/ 90 w 274"/>
                    <a:gd name="T9" fmla="*/ 1 h 265"/>
                    <a:gd name="T10" fmla="*/ 38 w 274"/>
                    <a:gd name="T11" fmla="*/ 12 h 265"/>
                    <a:gd name="T12" fmla="*/ 10 w 274"/>
                    <a:gd name="T13" fmla="*/ 30 h 265"/>
                    <a:gd name="T14" fmla="*/ 20 w 274"/>
                    <a:gd name="T15" fmla="*/ 54 h 265"/>
                    <a:gd name="T16" fmla="*/ 6 w 274"/>
                    <a:gd name="T17" fmla="*/ 68 h 265"/>
                    <a:gd name="T18" fmla="*/ 21 w 274"/>
                    <a:gd name="T19" fmla="*/ 78 h 265"/>
                    <a:gd name="T20" fmla="*/ 46 w 274"/>
                    <a:gd name="T21" fmla="*/ 88 h 265"/>
                    <a:gd name="T22" fmla="*/ 58 w 274"/>
                    <a:gd name="T23" fmla="*/ 92 h 265"/>
                    <a:gd name="T24" fmla="*/ 70 w 274"/>
                    <a:gd name="T25" fmla="*/ 80 h 265"/>
                    <a:gd name="T26" fmla="*/ 103 w 274"/>
                    <a:gd name="T27" fmla="*/ 80 h 265"/>
                    <a:gd name="T28" fmla="*/ 113 w 274"/>
                    <a:gd name="T29" fmla="*/ 79 h 265"/>
                    <a:gd name="T30" fmla="*/ 119 w 274"/>
                    <a:gd name="T31" fmla="*/ 96 h 265"/>
                    <a:gd name="T32" fmla="*/ 126 w 274"/>
                    <a:gd name="T33" fmla="*/ 106 h 265"/>
                    <a:gd name="T34" fmla="*/ 133 w 274"/>
                    <a:gd name="T35" fmla="*/ 113 h 265"/>
                    <a:gd name="T36" fmla="*/ 146 w 274"/>
                    <a:gd name="T37" fmla="*/ 115 h 265"/>
                    <a:gd name="T38" fmla="*/ 156 w 274"/>
                    <a:gd name="T39" fmla="*/ 134 h 265"/>
                    <a:gd name="T40" fmla="*/ 133 w 274"/>
                    <a:gd name="T41" fmla="*/ 153 h 265"/>
                    <a:gd name="T42" fmla="*/ 160 w 274"/>
                    <a:gd name="T43" fmla="*/ 148 h 265"/>
                    <a:gd name="T44" fmla="*/ 168 w 274"/>
                    <a:gd name="T45" fmla="*/ 170 h 265"/>
                    <a:gd name="T46" fmla="*/ 142 w 274"/>
                    <a:gd name="T47" fmla="*/ 167 h 265"/>
                    <a:gd name="T48" fmla="*/ 103 w 274"/>
                    <a:gd name="T49" fmla="*/ 166 h 265"/>
                    <a:gd name="T50" fmla="*/ 74 w 274"/>
                    <a:gd name="T51" fmla="*/ 181 h 265"/>
                    <a:gd name="T52" fmla="*/ 46 w 274"/>
                    <a:gd name="T53" fmla="*/ 180 h 265"/>
                    <a:gd name="T54" fmla="*/ 22 w 274"/>
                    <a:gd name="T55" fmla="*/ 195 h 265"/>
                    <a:gd name="T56" fmla="*/ 64 w 274"/>
                    <a:gd name="T57" fmla="*/ 209 h 265"/>
                    <a:gd name="T58" fmla="*/ 73 w 274"/>
                    <a:gd name="T59" fmla="*/ 196 h 265"/>
                    <a:gd name="T60" fmla="*/ 85 w 274"/>
                    <a:gd name="T61" fmla="*/ 199 h 265"/>
                    <a:gd name="T62" fmla="*/ 104 w 274"/>
                    <a:gd name="T63" fmla="*/ 220 h 265"/>
                    <a:gd name="T64" fmla="*/ 124 w 274"/>
                    <a:gd name="T65" fmla="*/ 253 h 265"/>
                    <a:gd name="T66" fmla="*/ 141 w 274"/>
                    <a:gd name="T67" fmla="*/ 240 h 265"/>
                    <a:gd name="T68" fmla="*/ 141 w 274"/>
                    <a:gd name="T69" fmla="*/ 226 h 265"/>
                    <a:gd name="T70" fmla="*/ 155 w 274"/>
                    <a:gd name="T71" fmla="*/ 235 h 265"/>
                    <a:gd name="T72" fmla="*/ 184 w 274"/>
                    <a:gd name="T73" fmla="*/ 234 h 265"/>
                    <a:gd name="T74" fmla="*/ 184 w 274"/>
                    <a:gd name="T75" fmla="*/ 203 h 265"/>
                    <a:gd name="T76" fmla="*/ 188 w 274"/>
                    <a:gd name="T77" fmla="*/ 177 h 265"/>
                    <a:gd name="T78" fmla="*/ 200 w 274"/>
                    <a:gd name="T79" fmla="*/ 170 h 265"/>
                    <a:gd name="T80" fmla="*/ 206 w 274"/>
                    <a:gd name="T81" fmla="*/ 183 h 265"/>
                    <a:gd name="T82" fmla="*/ 223 w 274"/>
                    <a:gd name="T83" fmla="*/ 187 h 265"/>
                    <a:gd name="T84" fmla="*/ 240 w 274"/>
                    <a:gd name="T85" fmla="*/ 178 h 265"/>
                    <a:gd name="T86" fmla="*/ 256 w 274"/>
                    <a:gd name="T87" fmla="*/ 179 h 265"/>
                    <a:gd name="T88" fmla="*/ 274 w 274"/>
                    <a:gd name="T89" fmla="*/ 168 h 265"/>
                    <a:gd name="T90" fmla="*/ 252 w 274"/>
                    <a:gd name="T91" fmla="*/ 159 h 265"/>
                    <a:gd name="T92" fmla="*/ 240 w 274"/>
                    <a:gd name="T93" fmla="*/ 154 h 265"/>
                    <a:gd name="T94" fmla="*/ 234 w 274"/>
                    <a:gd name="T95" fmla="*/ 142 h 265"/>
                    <a:gd name="T96" fmla="*/ 222 w 274"/>
                    <a:gd name="T97" fmla="*/ 127 h 265"/>
                    <a:gd name="T98" fmla="*/ 220 w 274"/>
                    <a:gd name="T99" fmla="*/ 115 h 265"/>
                    <a:gd name="T100" fmla="*/ 225 w 274"/>
                    <a:gd name="T101" fmla="*/ 93 h 265"/>
                    <a:gd name="T102" fmla="*/ 219 w 274"/>
                    <a:gd name="T103" fmla="*/ 75 h 265"/>
                    <a:gd name="T104" fmla="*/ 187 w 274"/>
                    <a:gd name="T105" fmla="*/ 75 h 265"/>
                    <a:gd name="T106" fmla="*/ 165 w 274"/>
                    <a:gd name="T107" fmla="*/ 63 h 265"/>
                    <a:gd name="T108" fmla="*/ 187 w 274"/>
                    <a:gd name="T109" fmla="*/ 53 h 265"/>
                    <a:gd name="T110" fmla="*/ 184 w 274"/>
                    <a:gd name="T111" fmla="*/ 38 h 265"/>
                    <a:gd name="T112" fmla="*/ 142 w 274"/>
                    <a:gd name="T113" fmla="*/ 38 h 265"/>
                    <a:gd name="T114" fmla="*/ 136 w 274"/>
                    <a:gd name="T115" fmla="*/ 47 h 265"/>
                    <a:gd name="T116" fmla="*/ 122 w 274"/>
                    <a:gd name="T117" fmla="*/ 41 h 265"/>
                    <a:gd name="T118" fmla="*/ 117 w 274"/>
                    <a:gd name="T119" fmla="*/ 32 h 265"/>
                    <a:gd name="T120" fmla="*/ 109 w 274"/>
                    <a:gd name="T121" fmla="*/ 7 h 265"/>
                    <a:gd name="T122" fmla="*/ 94 w 274"/>
                    <a:gd name="T123" fmla="*/ 14 h 26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4" h="265">
                      <a:moveTo>
                        <a:pt x="84" y="22"/>
                      </a:moveTo>
                      <a:lnTo>
                        <a:pt x="84" y="22"/>
                      </a:lnTo>
                      <a:lnTo>
                        <a:pt x="82" y="24"/>
                      </a:lnTo>
                      <a:lnTo>
                        <a:pt x="83" y="25"/>
                      </a:lnTo>
                      <a:lnTo>
                        <a:pt x="85" y="30"/>
                      </a:lnTo>
                      <a:lnTo>
                        <a:pt x="85" y="31"/>
                      </a:lnTo>
                      <a:lnTo>
                        <a:pt x="82" y="33"/>
                      </a:lnTo>
                      <a:lnTo>
                        <a:pt x="78" y="34"/>
                      </a:lnTo>
                      <a:lnTo>
                        <a:pt x="75" y="35"/>
                      </a:lnTo>
                      <a:lnTo>
                        <a:pt x="73" y="35"/>
                      </a:lnTo>
                      <a:lnTo>
                        <a:pt x="72" y="37"/>
                      </a:lnTo>
                      <a:lnTo>
                        <a:pt x="70" y="39"/>
                      </a:lnTo>
                      <a:lnTo>
                        <a:pt x="68" y="43"/>
                      </a:lnTo>
                      <a:lnTo>
                        <a:pt x="68" y="46"/>
                      </a:lnTo>
                      <a:lnTo>
                        <a:pt x="66" y="52"/>
                      </a:lnTo>
                      <a:lnTo>
                        <a:pt x="64" y="58"/>
                      </a:lnTo>
                      <a:lnTo>
                        <a:pt x="62" y="61"/>
                      </a:lnTo>
                      <a:lnTo>
                        <a:pt x="59" y="63"/>
                      </a:lnTo>
                      <a:lnTo>
                        <a:pt x="57" y="63"/>
                      </a:lnTo>
                      <a:lnTo>
                        <a:pt x="55" y="62"/>
                      </a:lnTo>
                      <a:lnTo>
                        <a:pt x="54" y="61"/>
                      </a:lnTo>
                      <a:lnTo>
                        <a:pt x="53" y="59"/>
                      </a:lnTo>
                      <a:lnTo>
                        <a:pt x="53" y="57"/>
                      </a:lnTo>
                      <a:lnTo>
                        <a:pt x="47" y="57"/>
                      </a:lnTo>
                      <a:lnTo>
                        <a:pt x="41" y="58"/>
                      </a:lnTo>
                      <a:lnTo>
                        <a:pt x="37" y="58"/>
                      </a:lnTo>
                      <a:lnTo>
                        <a:pt x="34" y="57"/>
                      </a:lnTo>
                      <a:lnTo>
                        <a:pt x="32" y="56"/>
                      </a:lnTo>
                      <a:lnTo>
                        <a:pt x="32" y="53"/>
                      </a:lnTo>
                      <a:lnTo>
                        <a:pt x="34" y="50"/>
                      </a:lnTo>
                      <a:lnTo>
                        <a:pt x="36" y="49"/>
                      </a:lnTo>
                      <a:lnTo>
                        <a:pt x="46" y="47"/>
                      </a:lnTo>
                      <a:lnTo>
                        <a:pt x="52" y="46"/>
                      </a:lnTo>
                      <a:lnTo>
                        <a:pt x="55" y="44"/>
                      </a:lnTo>
                      <a:lnTo>
                        <a:pt x="57" y="43"/>
                      </a:lnTo>
                      <a:lnTo>
                        <a:pt x="58" y="42"/>
                      </a:lnTo>
                      <a:lnTo>
                        <a:pt x="58" y="40"/>
                      </a:lnTo>
                      <a:lnTo>
                        <a:pt x="58" y="37"/>
                      </a:lnTo>
                      <a:lnTo>
                        <a:pt x="58" y="32"/>
                      </a:lnTo>
                      <a:lnTo>
                        <a:pt x="59" y="29"/>
                      </a:lnTo>
                      <a:lnTo>
                        <a:pt x="63" y="22"/>
                      </a:lnTo>
                      <a:lnTo>
                        <a:pt x="67" y="16"/>
                      </a:lnTo>
                      <a:lnTo>
                        <a:pt x="73" y="13"/>
                      </a:lnTo>
                      <a:lnTo>
                        <a:pt x="87" y="9"/>
                      </a:lnTo>
                      <a:lnTo>
                        <a:pt x="93" y="6"/>
                      </a:lnTo>
                      <a:lnTo>
                        <a:pt x="95" y="5"/>
                      </a:lnTo>
                      <a:lnTo>
                        <a:pt x="96" y="4"/>
                      </a:lnTo>
                      <a:lnTo>
                        <a:pt x="94" y="3"/>
                      </a:lnTo>
                      <a:lnTo>
                        <a:pt x="90" y="1"/>
                      </a:lnTo>
                      <a:lnTo>
                        <a:pt x="83" y="0"/>
                      </a:lnTo>
                      <a:lnTo>
                        <a:pt x="76" y="0"/>
                      </a:lnTo>
                      <a:lnTo>
                        <a:pt x="62" y="0"/>
                      </a:lnTo>
                      <a:lnTo>
                        <a:pt x="56" y="1"/>
                      </a:lnTo>
                      <a:lnTo>
                        <a:pt x="52" y="4"/>
                      </a:lnTo>
                      <a:lnTo>
                        <a:pt x="46" y="10"/>
                      </a:lnTo>
                      <a:lnTo>
                        <a:pt x="44" y="11"/>
                      </a:lnTo>
                      <a:lnTo>
                        <a:pt x="41" y="12"/>
                      </a:lnTo>
                      <a:lnTo>
                        <a:pt x="38" y="12"/>
                      </a:lnTo>
                      <a:lnTo>
                        <a:pt x="30" y="14"/>
                      </a:lnTo>
                      <a:lnTo>
                        <a:pt x="25" y="16"/>
                      </a:lnTo>
                      <a:lnTo>
                        <a:pt x="20" y="20"/>
                      </a:lnTo>
                      <a:lnTo>
                        <a:pt x="18" y="23"/>
                      </a:lnTo>
                      <a:lnTo>
                        <a:pt x="17" y="26"/>
                      </a:lnTo>
                      <a:lnTo>
                        <a:pt x="17" y="29"/>
                      </a:lnTo>
                      <a:lnTo>
                        <a:pt x="15" y="30"/>
                      </a:lnTo>
                      <a:lnTo>
                        <a:pt x="12" y="30"/>
                      </a:lnTo>
                      <a:lnTo>
                        <a:pt x="10" y="30"/>
                      </a:lnTo>
                      <a:lnTo>
                        <a:pt x="6" y="32"/>
                      </a:lnTo>
                      <a:lnTo>
                        <a:pt x="3" y="34"/>
                      </a:lnTo>
                      <a:lnTo>
                        <a:pt x="2" y="37"/>
                      </a:lnTo>
                      <a:lnTo>
                        <a:pt x="3" y="38"/>
                      </a:lnTo>
                      <a:lnTo>
                        <a:pt x="4" y="40"/>
                      </a:lnTo>
                      <a:lnTo>
                        <a:pt x="8" y="42"/>
                      </a:lnTo>
                      <a:lnTo>
                        <a:pt x="21" y="50"/>
                      </a:lnTo>
                      <a:lnTo>
                        <a:pt x="22" y="51"/>
                      </a:lnTo>
                      <a:lnTo>
                        <a:pt x="22" y="52"/>
                      </a:lnTo>
                      <a:lnTo>
                        <a:pt x="21" y="53"/>
                      </a:lnTo>
                      <a:lnTo>
                        <a:pt x="20" y="54"/>
                      </a:lnTo>
                      <a:lnTo>
                        <a:pt x="13" y="54"/>
                      </a:lnTo>
                      <a:lnTo>
                        <a:pt x="9" y="54"/>
                      </a:lnTo>
                      <a:lnTo>
                        <a:pt x="4" y="54"/>
                      </a:lnTo>
                      <a:lnTo>
                        <a:pt x="2" y="56"/>
                      </a:lnTo>
                      <a:lnTo>
                        <a:pt x="1" y="58"/>
                      </a:lnTo>
                      <a:lnTo>
                        <a:pt x="0" y="62"/>
                      </a:lnTo>
                      <a:lnTo>
                        <a:pt x="1" y="66"/>
                      </a:lnTo>
                      <a:lnTo>
                        <a:pt x="3" y="68"/>
                      </a:lnTo>
                      <a:lnTo>
                        <a:pt x="4" y="68"/>
                      </a:lnTo>
                      <a:lnTo>
                        <a:pt x="6" y="68"/>
                      </a:lnTo>
                      <a:lnTo>
                        <a:pt x="10" y="67"/>
                      </a:lnTo>
                      <a:lnTo>
                        <a:pt x="15" y="67"/>
                      </a:lnTo>
                      <a:lnTo>
                        <a:pt x="18" y="68"/>
                      </a:lnTo>
                      <a:lnTo>
                        <a:pt x="18" y="69"/>
                      </a:lnTo>
                      <a:lnTo>
                        <a:pt x="16" y="72"/>
                      </a:lnTo>
                      <a:lnTo>
                        <a:pt x="17" y="76"/>
                      </a:lnTo>
                      <a:lnTo>
                        <a:pt x="18" y="77"/>
                      </a:lnTo>
                      <a:lnTo>
                        <a:pt x="19" y="78"/>
                      </a:lnTo>
                      <a:lnTo>
                        <a:pt x="21" y="78"/>
                      </a:lnTo>
                      <a:lnTo>
                        <a:pt x="25" y="78"/>
                      </a:lnTo>
                      <a:lnTo>
                        <a:pt x="30" y="77"/>
                      </a:lnTo>
                      <a:lnTo>
                        <a:pt x="34" y="77"/>
                      </a:lnTo>
                      <a:lnTo>
                        <a:pt x="36" y="79"/>
                      </a:lnTo>
                      <a:lnTo>
                        <a:pt x="37" y="83"/>
                      </a:lnTo>
                      <a:lnTo>
                        <a:pt x="37" y="85"/>
                      </a:lnTo>
                      <a:lnTo>
                        <a:pt x="38" y="86"/>
                      </a:lnTo>
                      <a:lnTo>
                        <a:pt x="41" y="88"/>
                      </a:lnTo>
                      <a:lnTo>
                        <a:pt x="45" y="89"/>
                      </a:lnTo>
                      <a:lnTo>
                        <a:pt x="46" y="88"/>
                      </a:lnTo>
                      <a:lnTo>
                        <a:pt x="46" y="87"/>
                      </a:lnTo>
                      <a:lnTo>
                        <a:pt x="45" y="83"/>
                      </a:lnTo>
                      <a:lnTo>
                        <a:pt x="47" y="79"/>
                      </a:lnTo>
                      <a:lnTo>
                        <a:pt x="48" y="79"/>
                      </a:lnTo>
                      <a:lnTo>
                        <a:pt x="49" y="79"/>
                      </a:lnTo>
                      <a:lnTo>
                        <a:pt x="50" y="80"/>
                      </a:lnTo>
                      <a:lnTo>
                        <a:pt x="50" y="83"/>
                      </a:lnTo>
                      <a:lnTo>
                        <a:pt x="52" y="86"/>
                      </a:lnTo>
                      <a:lnTo>
                        <a:pt x="54" y="88"/>
                      </a:lnTo>
                      <a:lnTo>
                        <a:pt x="58" y="92"/>
                      </a:lnTo>
                      <a:lnTo>
                        <a:pt x="59" y="92"/>
                      </a:lnTo>
                      <a:lnTo>
                        <a:pt x="62" y="92"/>
                      </a:lnTo>
                      <a:lnTo>
                        <a:pt x="63" y="90"/>
                      </a:lnTo>
                      <a:lnTo>
                        <a:pt x="62" y="88"/>
                      </a:lnTo>
                      <a:lnTo>
                        <a:pt x="62" y="84"/>
                      </a:lnTo>
                      <a:lnTo>
                        <a:pt x="62" y="80"/>
                      </a:lnTo>
                      <a:lnTo>
                        <a:pt x="63" y="79"/>
                      </a:lnTo>
                      <a:lnTo>
                        <a:pt x="66" y="79"/>
                      </a:lnTo>
                      <a:lnTo>
                        <a:pt x="68" y="79"/>
                      </a:lnTo>
                      <a:lnTo>
                        <a:pt x="70" y="80"/>
                      </a:lnTo>
                      <a:lnTo>
                        <a:pt x="73" y="84"/>
                      </a:lnTo>
                      <a:lnTo>
                        <a:pt x="76" y="87"/>
                      </a:lnTo>
                      <a:lnTo>
                        <a:pt x="77" y="89"/>
                      </a:lnTo>
                      <a:lnTo>
                        <a:pt x="81" y="89"/>
                      </a:lnTo>
                      <a:lnTo>
                        <a:pt x="87" y="90"/>
                      </a:lnTo>
                      <a:lnTo>
                        <a:pt x="94" y="90"/>
                      </a:lnTo>
                      <a:lnTo>
                        <a:pt x="100" y="89"/>
                      </a:lnTo>
                      <a:lnTo>
                        <a:pt x="101" y="88"/>
                      </a:lnTo>
                      <a:lnTo>
                        <a:pt x="102" y="86"/>
                      </a:lnTo>
                      <a:lnTo>
                        <a:pt x="103" y="80"/>
                      </a:lnTo>
                      <a:lnTo>
                        <a:pt x="103" y="75"/>
                      </a:lnTo>
                      <a:lnTo>
                        <a:pt x="105" y="70"/>
                      </a:lnTo>
                      <a:lnTo>
                        <a:pt x="108" y="69"/>
                      </a:lnTo>
                      <a:lnTo>
                        <a:pt x="110" y="68"/>
                      </a:lnTo>
                      <a:lnTo>
                        <a:pt x="114" y="67"/>
                      </a:lnTo>
                      <a:lnTo>
                        <a:pt x="118" y="67"/>
                      </a:lnTo>
                      <a:lnTo>
                        <a:pt x="119" y="68"/>
                      </a:lnTo>
                      <a:lnTo>
                        <a:pt x="119" y="69"/>
                      </a:lnTo>
                      <a:lnTo>
                        <a:pt x="117" y="74"/>
                      </a:lnTo>
                      <a:lnTo>
                        <a:pt x="113" y="79"/>
                      </a:lnTo>
                      <a:lnTo>
                        <a:pt x="112" y="84"/>
                      </a:lnTo>
                      <a:lnTo>
                        <a:pt x="112" y="86"/>
                      </a:lnTo>
                      <a:lnTo>
                        <a:pt x="113" y="87"/>
                      </a:lnTo>
                      <a:lnTo>
                        <a:pt x="114" y="87"/>
                      </a:lnTo>
                      <a:lnTo>
                        <a:pt x="121" y="84"/>
                      </a:lnTo>
                      <a:lnTo>
                        <a:pt x="119" y="89"/>
                      </a:lnTo>
                      <a:lnTo>
                        <a:pt x="118" y="93"/>
                      </a:lnTo>
                      <a:lnTo>
                        <a:pt x="118" y="95"/>
                      </a:lnTo>
                      <a:lnTo>
                        <a:pt x="119" y="96"/>
                      </a:lnTo>
                      <a:lnTo>
                        <a:pt x="121" y="96"/>
                      </a:lnTo>
                      <a:lnTo>
                        <a:pt x="122" y="94"/>
                      </a:lnTo>
                      <a:lnTo>
                        <a:pt x="124" y="93"/>
                      </a:lnTo>
                      <a:lnTo>
                        <a:pt x="128" y="93"/>
                      </a:lnTo>
                      <a:lnTo>
                        <a:pt x="129" y="94"/>
                      </a:lnTo>
                      <a:lnTo>
                        <a:pt x="130" y="96"/>
                      </a:lnTo>
                      <a:lnTo>
                        <a:pt x="130" y="100"/>
                      </a:lnTo>
                      <a:lnTo>
                        <a:pt x="129" y="105"/>
                      </a:lnTo>
                      <a:lnTo>
                        <a:pt x="128" y="106"/>
                      </a:lnTo>
                      <a:lnTo>
                        <a:pt x="126" y="106"/>
                      </a:lnTo>
                      <a:lnTo>
                        <a:pt x="122" y="106"/>
                      </a:lnTo>
                      <a:lnTo>
                        <a:pt x="117" y="107"/>
                      </a:lnTo>
                      <a:lnTo>
                        <a:pt x="114" y="108"/>
                      </a:lnTo>
                      <a:lnTo>
                        <a:pt x="113" y="109"/>
                      </a:lnTo>
                      <a:lnTo>
                        <a:pt x="113" y="112"/>
                      </a:lnTo>
                      <a:lnTo>
                        <a:pt x="115" y="114"/>
                      </a:lnTo>
                      <a:lnTo>
                        <a:pt x="118" y="116"/>
                      </a:lnTo>
                      <a:lnTo>
                        <a:pt x="121" y="117"/>
                      </a:lnTo>
                      <a:lnTo>
                        <a:pt x="124" y="116"/>
                      </a:lnTo>
                      <a:lnTo>
                        <a:pt x="128" y="115"/>
                      </a:lnTo>
                      <a:lnTo>
                        <a:pt x="133" y="113"/>
                      </a:lnTo>
                      <a:lnTo>
                        <a:pt x="135" y="112"/>
                      </a:lnTo>
                      <a:lnTo>
                        <a:pt x="138" y="109"/>
                      </a:lnTo>
                      <a:lnTo>
                        <a:pt x="140" y="108"/>
                      </a:lnTo>
                      <a:lnTo>
                        <a:pt x="141" y="109"/>
                      </a:lnTo>
                      <a:lnTo>
                        <a:pt x="141" y="113"/>
                      </a:lnTo>
                      <a:lnTo>
                        <a:pt x="142" y="114"/>
                      </a:lnTo>
                      <a:lnTo>
                        <a:pt x="144" y="115"/>
                      </a:lnTo>
                      <a:lnTo>
                        <a:pt x="146" y="115"/>
                      </a:lnTo>
                      <a:lnTo>
                        <a:pt x="149" y="115"/>
                      </a:lnTo>
                      <a:lnTo>
                        <a:pt x="151" y="117"/>
                      </a:lnTo>
                      <a:lnTo>
                        <a:pt x="151" y="118"/>
                      </a:lnTo>
                      <a:lnTo>
                        <a:pt x="149" y="121"/>
                      </a:lnTo>
                      <a:lnTo>
                        <a:pt x="147" y="122"/>
                      </a:lnTo>
                      <a:lnTo>
                        <a:pt x="147" y="123"/>
                      </a:lnTo>
                      <a:lnTo>
                        <a:pt x="146" y="126"/>
                      </a:lnTo>
                      <a:lnTo>
                        <a:pt x="148" y="130"/>
                      </a:lnTo>
                      <a:lnTo>
                        <a:pt x="151" y="132"/>
                      </a:lnTo>
                      <a:lnTo>
                        <a:pt x="156" y="134"/>
                      </a:lnTo>
                      <a:lnTo>
                        <a:pt x="157" y="136"/>
                      </a:lnTo>
                      <a:lnTo>
                        <a:pt x="157" y="139"/>
                      </a:lnTo>
                      <a:lnTo>
                        <a:pt x="156" y="140"/>
                      </a:lnTo>
                      <a:lnTo>
                        <a:pt x="155" y="139"/>
                      </a:lnTo>
                      <a:lnTo>
                        <a:pt x="150" y="139"/>
                      </a:lnTo>
                      <a:lnTo>
                        <a:pt x="147" y="140"/>
                      </a:lnTo>
                      <a:lnTo>
                        <a:pt x="144" y="143"/>
                      </a:lnTo>
                      <a:lnTo>
                        <a:pt x="139" y="146"/>
                      </a:lnTo>
                      <a:lnTo>
                        <a:pt x="136" y="151"/>
                      </a:lnTo>
                      <a:lnTo>
                        <a:pt x="133" y="153"/>
                      </a:lnTo>
                      <a:lnTo>
                        <a:pt x="133" y="154"/>
                      </a:lnTo>
                      <a:lnTo>
                        <a:pt x="135" y="155"/>
                      </a:lnTo>
                      <a:lnTo>
                        <a:pt x="139" y="157"/>
                      </a:lnTo>
                      <a:lnTo>
                        <a:pt x="148" y="158"/>
                      </a:lnTo>
                      <a:lnTo>
                        <a:pt x="150" y="158"/>
                      </a:lnTo>
                      <a:lnTo>
                        <a:pt x="153" y="155"/>
                      </a:lnTo>
                      <a:lnTo>
                        <a:pt x="156" y="150"/>
                      </a:lnTo>
                      <a:lnTo>
                        <a:pt x="158" y="149"/>
                      </a:lnTo>
                      <a:lnTo>
                        <a:pt x="160" y="148"/>
                      </a:lnTo>
                      <a:lnTo>
                        <a:pt x="161" y="149"/>
                      </a:lnTo>
                      <a:lnTo>
                        <a:pt x="161" y="150"/>
                      </a:lnTo>
                      <a:lnTo>
                        <a:pt x="163" y="153"/>
                      </a:lnTo>
                      <a:lnTo>
                        <a:pt x="164" y="158"/>
                      </a:lnTo>
                      <a:lnTo>
                        <a:pt x="165" y="160"/>
                      </a:lnTo>
                      <a:lnTo>
                        <a:pt x="170" y="166"/>
                      </a:lnTo>
                      <a:lnTo>
                        <a:pt x="172" y="167"/>
                      </a:lnTo>
                      <a:lnTo>
                        <a:pt x="172" y="169"/>
                      </a:lnTo>
                      <a:lnTo>
                        <a:pt x="170" y="169"/>
                      </a:lnTo>
                      <a:lnTo>
                        <a:pt x="168" y="170"/>
                      </a:lnTo>
                      <a:lnTo>
                        <a:pt x="163" y="170"/>
                      </a:lnTo>
                      <a:lnTo>
                        <a:pt x="158" y="170"/>
                      </a:lnTo>
                      <a:lnTo>
                        <a:pt x="154" y="170"/>
                      </a:lnTo>
                      <a:lnTo>
                        <a:pt x="149" y="172"/>
                      </a:lnTo>
                      <a:lnTo>
                        <a:pt x="146" y="176"/>
                      </a:lnTo>
                      <a:lnTo>
                        <a:pt x="144" y="177"/>
                      </a:lnTo>
                      <a:lnTo>
                        <a:pt x="141" y="177"/>
                      </a:lnTo>
                      <a:lnTo>
                        <a:pt x="140" y="174"/>
                      </a:lnTo>
                      <a:lnTo>
                        <a:pt x="141" y="170"/>
                      </a:lnTo>
                      <a:lnTo>
                        <a:pt x="142" y="167"/>
                      </a:lnTo>
                      <a:lnTo>
                        <a:pt x="142" y="164"/>
                      </a:lnTo>
                      <a:lnTo>
                        <a:pt x="141" y="162"/>
                      </a:lnTo>
                      <a:lnTo>
                        <a:pt x="139" y="161"/>
                      </a:lnTo>
                      <a:lnTo>
                        <a:pt x="136" y="159"/>
                      </a:lnTo>
                      <a:lnTo>
                        <a:pt x="129" y="158"/>
                      </a:lnTo>
                      <a:lnTo>
                        <a:pt x="122" y="158"/>
                      </a:lnTo>
                      <a:lnTo>
                        <a:pt x="118" y="159"/>
                      </a:lnTo>
                      <a:lnTo>
                        <a:pt x="112" y="160"/>
                      </a:lnTo>
                      <a:lnTo>
                        <a:pt x="107" y="162"/>
                      </a:lnTo>
                      <a:lnTo>
                        <a:pt x="103" y="166"/>
                      </a:lnTo>
                      <a:lnTo>
                        <a:pt x="101" y="169"/>
                      </a:lnTo>
                      <a:lnTo>
                        <a:pt x="101" y="172"/>
                      </a:lnTo>
                      <a:lnTo>
                        <a:pt x="101" y="177"/>
                      </a:lnTo>
                      <a:lnTo>
                        <a:pt x="100" y="181"/>
                      </a:lnTo>
                      <a:lnTo>
                        <a:pt x="98" y="183"/>
                      </a:lnTo>
                      <a:lnTo>
                        <a:pt x="95" y="185"/>
                      </a:lnTo>
                      <a:lnTo>
                        <a:pt x="93" y="185"/>
                      </a:lnTo>
                      <a:lnTo>
                        <a:pt x="82" y="182"/>
                      </a:lnTo>
                      <a:lnTo>
                        <a:pt x="77" y="181"/>
                      </a:lnTo>
                      <a:lnTo>
                        <a:pt x="74" y="181"/>
                      </a:lnTo>
                      <a:lnTo>
                        <a:pt x="71" y="183"/>
                      </a:lnTo>
                      <a:lnTo>
                        <a:pt x="67" y="183"/>
                      </a:lnTo>
                      <a:lnTo>
                        <a:pt x="64" y="182"/>
                      </a:lnTo>
                      <a:lnTo>
                        <a:pt x="57" y="179"/>
                      </a:lnTo>
                      <a:lnTo>
                        <a:pt x="55" y="180"/>
                      </a:lnTo>
                      <a:lnTo>
                        <a:pt x="54" y="181"/>
                      </a:lnTo>
                      <a:lnTo>
                        <a:pt x="53" y="183"/>
                      </a:lnTo>
                      <a:lnTo>
                        <a:pt x="52" y="183"/>
                      </a:lnTo>
                      <a:lnTo>
                        <a:pt x="46" y="180"/>
                      </a:lnTo>
                      <a:lnTo>
                        <a:pt x="43" y="177"/>
                      </a:lnTo>
                      <a:lnTo>
                        <a:pt x="39" y="176"/>
                      </a:lnTo>
                      <a:lnTo>
                        <a:pt x="37" y="176"/>
                      </a:lnTo>
                      <a:lnTo>
                        <a:pt x="36" y="178"/>
                      </a:lnTo>
                      <a:lnTo>
                        <a:pt x="34" y="181"/>
                      </a:lnTo>
                      <a:lnTo>
                        <a:pt x="29" y="185"/>
                      </a:lnTo>
                      <a:lnTo>
                        <a:pt x="25" y="189"/>
                      </a:lnTo>
                      <a:lnTo>
                        <a:pt x="22" y="192"/>
                      </a:lnTo>
                      <a:lnTo>
                        <a:pt x="22" y="195"/>
                      </a:lnTo>
                      <a:lnTo>
                        <a:pt x="24" y="198"/>
                      </a:lnTo>
                      <a:lnTo>
                        <a:pt x="27" y="205"/>
                      </a:lnTo>
                      <a:lnTo>
                        <a:pt x="34" y="210"/>
                      </a:lnTo>
                      <a:lnTo>
                        <a:pt x="36" y="211"/>
                      </a:lnTo>
                      <a:lnTo>
                        <a:pt x="39" y="213"/>
                      </a:lnTo>
                      <a:lnTo>
                        <a:pt x="44" y="211"/>
                      </a:lnTo>
                      <a:lnTo>
                        <a:pt x="46" y="209"/>
                      </a:lnTo>
                      <a:lnTo>
                        <a:pt x="49" y="208"/>
                      </a:lnTo>
                      <a:lnTo>
                        <a:pt x="53" y="208"/>
                      </a:lnTo>
                      <a:lnTo>
                        <a:pt x="64" y="209"/>
                      </a:lnTo>
                      <a:lnTo>
                        <a:pt x="70" y="208"/>
                      </a:lnTo>
                      <a:lnTo>
                        <a:pt x="71" y="208"/>
                      </a:lnTo>
                      <a:lnTo>
                        <a:pt x="71" y="206"/>
                      </a:lnTo>
                      <a:lnTo>
                        <a:pt x="68" y="203"/>
                      </a:lnTo>
                      <a:lnTo>
                        <a:pt x="66" y="199"/>
                      </a:lnTo>
                      <a:lnTo>
                        <a:pt x="66" y="196"/>
                      </a:lnTo>
                      <a:lnTo>
                        <a:pt x="67" y="196"/>
                      </a:lnTo>
                      <a:lnTo>
                        <a:pt x="70" y="195"/>
                      </a:lnTo>
                      <a:lnTo>
                        <a:pt x="71" y="195"/>
                      </a:lnTo>
                      <a:lnTo>
                        <a:pt x="73" y="196"/>
                      </a:lnTo>
                      <a:lnTo>
                        <a:pt x="74" y="200"/>
                      </a:lnTo>
                      <a:lnTo>
                        <a:pt x="76" y="205"/>
                      </a:lnTo>
                      <a:lnTo>
                        <a:pt x="77" y="206"/>
                      </a:lnTo>
                      <a:lnTo>
                        <a:pt x="78" y="206"/>
                      </a:lnTo>
                      <a:lnTo>
                        <a:pt x="81" y="206"/>
                      </a:lnTo>
                      <a:lnTo>
                        <a:pt x="81" y="205"/>
                      </a:lnTo>
                      <a:lnTo>
                        <a:pt x="82" y="203"/>
                      </a:lnTo>
                      <a:lnTo>
                        <a:pt x="83" y="200"/>
                      </a:lnTo>
                      <a:lnTo>
                        <a:pt x="83" y="199"/>
                      </a:lnTo>
                      <a:lnTo>
                        <a:pt x="85" y="199"/>
                      </a:lnTo>
                      <a:lnTo>
                        <a:pt x="86" y="200"/>
                      </a:lnTo>
                      <a:lnTo>
                        <a:pt x="87" y="201"/>
                      </a:lnTo>
                      <a:lnTo>
                        <a:pt x="90" y="208"/>
                      </a:lnTo>
                      <a:lnTo>
                        <a:pt x="92" y="214"/>
                      </a:lnTo>
                      <a:lnTo>
                        <a:pt x="93" y="216"/>
                      </a:lnTo>
                      <a:lnTo>
                        <a:pt x="94" y="217"/>
                      </a:lnTo>
                      <a:lnTo>
                        <a:pt x="100" y="215"/>
                      </a:lnTo>
                      <a:lnTo>
                        <a:pt x="102" y="216"/>
                      </a:lnTo>
                      <a:lnTo>
                        <a:pt x="104" y="217"/>
                      </a:lnTo>
                      <a:lnTo>
                        <a:pt x="104" y="220"/>
                      </a:lnTo>
                      <a:lnTo>
                        <a:pt x="104" y="224"/>
                      </a:lnTo>
                      <a:lnTo>
                        <a:pt x="102" y="227"/>
                      </a:lnTo>
                      <a:lnTo>
                        <a:pt x="100" y="228"/>
                      </a:lnTo>
                      <a:lnTo>
                        <a:pt x="98" y="229"/>
                      </a:lnTo>
                      <a:lnTo>
                        <a:pt x="99" y="232"/>
                      </a:lnTo>
                      <a:lnTo>
                        <a:pt x="105" y="237"/>
                      </a:lnTo>
                      <a:lnTo>
                        <a:pt x="109" y="241"/>
                      </a:lnTo>
                      <a:lnTo>
                        <a:pt x="112" y="244"/>
                      </a:lnTo>
                      <a:lnTo>
                        <a:pt x="117" y="247"/>
                      </a:lnTo>
                      <a:lnTo>
                        <a:pt x="124" y="253"/>
                      </a:lnTo>
                      <a:lnTo>
                        <a:pt x="144" y="263"/>
                      </a:lnTo>
                      <a:lnTo>
                        <a:pt x="151" y="265"/>
                      </a:lnTo>
                      <a:lnTo>
                        <a:pt x="154" y="265"/>
                      </a:lnTo>
                      <a:lnTo>
                        <a:pt x="154" y="264"/>
                      </a:lnTo>
                      <a:lnTo>
                        <a:pt x="154" y="254"/>
                      </a:lnTo>
                      <a:lnTo>
                        <a:pt x="151" y="248"/>
                      </a:lnTo>
                      <a:lnTo>
                        <a:pt x="150" y="246"/>
                      </a:lnTo>
                      <a:lnTo>
                        <a:pt x="148" y="245"/>
                      </a:lnTo>
                      <a:lnTo>
                        <a:pt x="141" y="240"/>
                      </a:lnTo>
                      <a:lnTo>
                        <a:pt x="133" y="232"/>
                      </a:lnTo>
                      <a:lnTo>
                        <a:pt x="128" y="224"/>
                      </a:lnTo>
                      <a:lnTo>
                        <a:pt x="127" y="222"/>
                      </a:lnTo>
                      <a:lnTo>
                        <a:pt x="127" y="220"/>
                      </a:lnTo>
                      <a:lnTo>
                        <a:pt x="128" y="220"/>
                      </a:lnTo>
                      <a:lnTo>
                        <a:pt x="130" y="220"/>
                      </a:lnTo>
                      <a:lnTo>
                        <a:pt x="133" y="223"/>
                      </a:lnTo>
                      <a:lnTo>
                        <a:pt x="137" y="225"/>
                      </a:lnTo>
                      <a:lnTo>
                        <a:pt x="140" y="226"/>
                      </a:lnTo>
                      <a:lnTo>
                        <a:pt x="141" y="226"/>
                      </a:lnTo>
                      <a:lnTo>
                        <a:pt x="141" y="225"/>
                      </a:lnTo>
                      <a:lnTo>
                        <a:pt x="141" y="222"/>
                      </a:lnTo>
                      <a:lnTo>
                        <a:pt x="141" y="219"/>
                      </a:lnTo>
                      <a:lnTo>
                        <a:pt x="142" y="218"/>
                      </a:lnTo>
                      <a:lnTo>
                        <a:pt x="144" y="218"/>
                      </a:lnTo>
                      <a:lnTo>
                        <a:pt x="145" y="219"/>
                      </a:lnTo>
                      <a:lnTo>
                        <a:pt x="146" y="220"/>
                      </a:lnTo>
                      <a:lnTo>
                        <a:pt x="148" y="225"/>
                      </a:lnTo>
                      <a:lnTo>
                        <a:pt x="150" y="231"/>
                      </a:lnTo>
                      <a:lnTo>
                        <a:pt x="153" y="234"/>
                      </a:lnTo>
                      <a:lnTo>
                        <a:pt x="155" y="235"/>
                      </a:lnTo>
                      <a:lnTo>
                        <a:pt x="165" y="241"/>
                      </a:lnTo>
                      <a:lnTo>
                        <a:pt x="173" y="244"/>
                      </a:lnTo>
                      <a:lnTo>
                        <a:pt x="175" y="244"/>
                      </a:lnTo>
                      <a:lnTo>
                        <a:pt x="177" y="244"/>
                      </a:lnTo>
                      <a:lnTo>
                        <a:pt x="178" y="242"/>
                      </a:lnTo>
                      <a:lnTo>
                        <a:pt x="179" y="238"/>
                      </a:lnTo>
                      <a:lnTo>
                        <a:pt x="179" y="235"/>
                      </a:lnTo>
                      <a:lnTo>
                        <a:pt x="182" y="234"/>
                      </a:lnTo>
                      <a:lnTo>
                        <a:pt x="184" y="234"/>
                      </a:lnTo>
                      <a:lnTo>
                        <a:pt x="186" y="236"/>
                      </a:lnTo>
                      <a:lnTo>
                        <a:pt x="188" y="237"/>
                      </a:lnTo>
                      <a:lnTo>
                        <a:pt x="190" y="236"/>
                      </a:lnTo>
                      <a:lnTo>
                        <a:pt x="190" y="229"/>
                      </a:lnTo>
                      <a:lnTo>
                        <a:pt x="190" y="216"/>
                      </a:lnTo>
                      <a:lnTo>
                        <a:pt x="188" y="208"/>
                      </a:lnTo>
                      <a:lnTo>
                        <a:pt x="187" y="205"/>
                      </a:lnTo>
                      <a:lnTo>
                        <a:pt x="186" y="204"/>
                      </a:lnTo>
                      <a:lnTo>
                        <a:pt x="184" y="203"/>
                      </a:lnTo>
                      <a:lnTo>
                        <a:pt x="182" y="203"/>
                      </a:lnTo>
                      <a:lnTo>
                        <a:pt x="179" y="200"/>
                      </a:lnTo>
                      <a:lnTo>
                        <a:pt x="177" y="194"/>
                      </a:lnTo>
                      <a:lnTo>
                        <a:pt x="174" y="178"/>
                      </a:lnTo>
                      <a:lnTo>
                        <a:pt x="173" y="174"/>
                      </a:lnTo>
                      <a:lnTo>
                        <a:pt x="174" y="173"/>
                      </a:lnTo>
                      <a:lnTo>
                        <a:pt x="175" y="173"/>
                      </a:lnTo>
                      <a:lnTo>
                        <a:pt x="184" y="177"/>
                      </a:lnTo>
                      <a:lnTo>
                        <a:pt x="186" y="178"/>
                      </a:lnTo>
                      <a:lnTo>
                        <a:pt x="188" y="177"/>
                      </a:lnTo>
                      <a:lnTo>
                        <a:pt x="188" y="176"/>
                      </a:lnTo>
                      <a:lnTo>
                        <a:pt x="190" y="173"/>
                      </a:lnTo>
                      <a:lnTo>
                        <a:pt x="188" y="163"/>
                      </a:lnTo>
                      <a:lnTo>
                        <a:pt x="188" y="161"/>
                      </a:lnTo>
                      <a:lnTo>
                        <a:pt x="190" y="160"/>
                      </a:lnTo>
                      <a:lnTo>
                        <a:pt x="191" y="160"/>
                      </a:lnTo>
                      <a:lnTo>
                        <a:pt x="193" y="160"/>
                      </a:lnTo>
                      <a:lnTo>
                        <a:pt x="197" y="163"/>
                      </a:lnTo>
                      <a:lnTo>
                        <a:pt x="200" y="167"/>
                      </a:lnTo>
                      <a:lnTo>
                        <a:pt x="200" y="170"/>
                      </a:lnTo>
                      <a:lnTo>
                        <a:pt x="200" y="173"/>
                      </a:lnTo>
                      <a:lnTo>
                        <a:pt x="200" y="177"/>
                      </a:lnTo>
                      <a:lnTo>
                        <a:pt x="202" y="178"/>
                      </a:lnTo>
                      <a:lnTo>
                        <a:pt x="203" y="179"/>
                      </a:lnTo>
                      <a:lnTo>
                        <a:pt x="206" y="179"/>
                      </a:lnTo>
                      <a:lnTo>
                        <a:pt x="210" y="179"/>
                      </a:lnTo>
                      <a:lnTo>
                        <a:pt x="211" y="180"/>
                      </a:lnTo>
                      <a:lnTo>
                        <a:pt x="210" y="182"/>
                      </a:lnTo>
                      <a:lnTo>
                        <a:pt x="206" y="183"/>
                      </a:lnTo>
                      <a:lnTo>
                        <a:pt x="205" y="186"/>
                      </a:lnTo>
                      <a:lnTo>
                        <a:pt x="204" y="189"/>
                      </a:lnTo>
                      <a:lnTo>
                        <a:pt x="206" y="192"/>
                      </a:lnTo>
                      <a:lnTo>
                        <a:pt x="209" y="196"/>
                      </a:lnTo>
                      <a:lnTo>
                        <a:pt x="212" y="198"/>
                      </a:lnTo>
                      <a:lnTo>
                        <a:pt x="215" y="198"/>
                      </a:lnTo>
                      <a:lnTo>
                        <a:pt x="218" y="197"/>
                      </a:lnTo>
                      <a:lnTo>
                        <a:pt x="219" y="195"/>
                      </a:lnTo>
                      <a:lnTo>
                        <a:pt x="220" y="191"/>
                      </a:lnTo>
                      <a:lnTo>
                        <a:pt x="223" y="187"/>
                      </a:lnTo>
                      <a:lnTo>
                        <a:pt x="227" y="185"/>
                      </a:lnTo>
                      <a:lnTo>
                        <a:pt x="228" y="185"/>
                      </a:lnTo>
                      <a:lnTo>
                        <a:pt x="229" y="186"/>
                      </a:lnTo>
                      <a:lnTo>
                        <a:pt x="231" y="189"/>
                      </a:lnTo>
                      <a:lnTo>
                        <a:pt x="233" y="190"/>
                      </a:lnTo>
                      <a:lnTo>
                        <a:pt x="237" y="189"/>
                      </a:lnTo>
                      <a:lnTo>
                        <a:pt x="240" y="187"/>
                      </a:lnTo>
                      <a:lnTo>
                        <a:pt x="241" y="185"/>
                      </a:lnTo>
                      <a:lnTo>
                        <a:pt x="241" y="182"/>
                      </a:lnTo>
                      <a:lnTo>
                        <a:pt x="240" y="178"/>
                      </a:lnTo>
                      <a:lnTo>
                        <a:pt x="239" y="174"/>
                      </a:lnTo>
                      <a:lnTo>
                        <a:pt x="239" y="172"/>
                      </a:lnTo>
                      <a:lnTo>
                        <a:pt x="240" y="171"/>
                      </a:lnTo>
                      <a:lnTo>
                        <a:pt x="242" y="171"/>
                      </a:lnTo>
                      <a:lnTo>
                        <a:pt x="244" y="172"/>
                      </a:lnTo>
                      <a:lnTo>
                        <a:pt x="248" y="176"/>
                      </a:lnTo>
                      <a:lnTo>
                        <a:pt x="251" y="180"/>
                      </a:lnTo>
                      <a:lnTo>
                        <a:pt x="252" y="180"/>
                      </a:lnTo>
                      <a:lnTo>
                        <a:pt x="253" y="180"/>
                      </a:lnTo>
                      <a:lnTo>
                        <a:pt x="256" y="179"/>
                      </a:lnTo>
                      <a:lnTo>
                        <a:pt x="256" y="177"/>
                      </a:lnTo>
                      <a:lnTo>
                        <a:pt x="257" y="176"/>
                      </a:lnTo>
                      <a:lnTo>
                        <a:pt x="259" y="174"/>
                      </a:lnTo>
                      <a:lnTo>
                        <a:pt x="261" y="174"/>
                      </a:lnTo>
                      <a:lnTo>
                        <a:pt x="264" y="174"/>
                      </a:lnTo>
                      <a:lnTo>
                        <a:pt x="267" y="176"/>
                      </a:lnTo>
                      <a:lnTo>
                        <a:pt x="270" y="176"/>
                      </a:lnTo>
                      <a:lnTo>
                        <a:pt x="271" y="174"/>
                      </a:lnTo>
                      <a:lnTo>
                        <a:pt x="273" y="172"/>
                      </a:lnTo>
                      <a:lnTo>
                        <a:pt x="274" y="168"/>
                      </a:lnTo>
                      <a:lnTo>
                        <a:pt x="273" y="163"/>
                      </a:lnTo>
                      <a:lnTo>
                        <a:pt x="271" y="161"/>
                      </a:lnTo>
                      <a:lnTo>
                        <a:pt x="270" y="161"/>
                      </a:lnTo>
                      <a:lnTo>
                        <a:pt x="260" y="163"/>
                      </a:lnTo>
                      <a:lnTo>
                        <a:pt x="255" y="163"/>
                      </a:lnTo>
                      <a:lnTo>
                        <a:pt x="252" y="163"/>
                      </a:lnTo>
                      <a:lnTo>
                        <a:pt x="251" y="163"/>
                      </a:lnTo>
                      <a:lnTo>
                        <a:pt x="250" y="162"/>
                      </a:lnTo>
                      <a:lnTo>
                        <a:pt x="250" y="161"/>
                      </a:lnTo>
                      <a:lnTo>
                        <a:pt x="252" y="159"/>
                      </a:lnTo>
                      <a:lnTo>
                        <a:pt x="255" y="158"/>
                      </a:lnTo>
                      <a:lnTo>
                        <a:pt x="255" y="157"/>
                      </a:lnTo>
                      <a:lnTo>
                        <a:pt x="253" y="155"/>
                      </a:lnTo>
                      <a:lnTo>
                        <a:pt x="249" y="155"/>
                      </a:lnTo>
                      <a:lnTo>
                        <a:pt x="246" y="157"/>
                      </a:lnTo>
                      <a:lnTo>
                        <a:pt x="241" y="157"/>
                      </a:lnTo>
                      <a:lnTo>
                        <a:pt x="240" y="157"/>
                      </a:lnTo>
                      <a:lnTo>
                        <a:pt x="239" y="155"/>
                      </a:lnTo>
                      <a:lnTo>
                        <a:pt x="239" y="154"/>
                      </a:lnTo>
                      <a:lnTo>
                        <a:pt x="240" y="154"/>
                      </a:lnTo>
                      <a:lnTo>
                        <a:pt x="243" y="152"/>
                      </a:lnTo>
                      <a:lnTo>
                        <a:pt x="247" y="150"/>
                      </a:lnTo>
                      <a:lnTo>
                        <a:pt x="247" y="148"/>
                      </a:lnTo>
                      <a:lnTo>
                        <a:pt x="247" y="145"/>
                      </a:lnTo>
                      <a:lnTo>
                        <a:pt x="246" y="143"/>
                      </a:lnTo>
                      <a:lnTo>
                        <a:pt x="246" y="142"/>
                      </a:lnTo>
                      <a:lnTo>
                        <a:pt x="242" y="142"/>
                      </a:lnTo>
                      <a:lnTo>
                        <a:pt x="239" y="143"/>
                      </a:lnTo>
                      <a:lnTo>
                        <a:pt x="237" y="143"/>
                      </a:lnTo>
                      <a:lnTo>
                        <a:pt x="234" y="142"/>
                      </a:lnTo>
                      <a:lnTo>
                        <a:pt x="233" y="141"/>
                      </a:lnTo>
                      <a:lnTo>
                        <a:pt x="232" y="140"/>
                      </a:lnTo>
                      <a:lnTo>
                        <a:pt x="234" y="136"/>
                      </a:lnTo>
                      <a:lnTo>
                        <a:pt x="237" y="134"/>
                      </a:lnTo>
                      <a:lnTo>
                        <a:pt x="237" y="133"/>
                      </a:lnTo>
                      <a:lnTo>
                        <a:pt x="237" y="132"/>
                      </a:lnTo>
                      <a:lnTo>
                        <a:pt x="233" y="131"/>
                      </a:lnTo>
                      <a:lnTo>
                        <a:pt x="229" y="131"/>
                      </a:lnTo>
                      <a:lnTo>
                        <a:pt x="224" y="130"/>
                      </a:lnTo>
                      <a:lnTo>
                        <a:pt x="223" y="129"/>
                      </a:lnTo>
                      <a:lnTo>
                        <a:pt x="222" y="127"/>
                      </a:lnTo>
                      <a:lnTo>
                        <a:pt x="222" y="126"/>
                      </a:lnTo>
                      <a:lnTo>
                        <a:pt x="223" y="124"/>
                      </a:lnTo>
                      <a:lnTo>
                        <a:pt x="225" y="123"/>
                      </a:lnTo>
                      <a:lnTo>
                        <a:pt x="227" y="121"/>
                      </a:lnTo>
                      <a:lnTo>
                        <a:pt x="227" y="120"/>
                      </a:lnTo>
                      <a:lnTo>
                        <a:pt x="224" y="118"/>
                      </a:lnTo>
                      <a:lnTo>
                        <a:pt x="221" y="116"/>
                      </a:lnTo>
                      <a:lnTo>
                        <a:pt x="220" y="115"/>
                      </a:lnTo>
                      <a:lnTo>
                        <a:pt x="219" y="113"/>
                      </a:lnTo>
                      <a:lnTo>
                        <a:pt x="220" y="109"/>
                      </a:lnTo>
                      <a:lnTo>
                        <a:pt x="222" y="107"/>
                      </a:lnTo>
                      <a:lnTo>
                        <a:pt x="225" y="106"/>
                      </a:lnTo>
                      <a:lnTo>
                        <a:pt x="229" y="104"/>
                      </a:lnTo>
                      <a:lnTo>
                        <a:pt x="231" y="100"/>
                      </a:lnTo>
                      <a:lnTo>
                        <a:pt x="232" y="96"/>
                      </a:lnTo>
                      <a:lnTo>
                        <a:pt x="232" y="94"/>
                      </a:lnTo>
                      <a:lnTo>
                        <a:pt x="230" y="93"/>
                      </a:lnTo>
                      <a:lnTo>
                        <a:pt x="225" y="93"/>
                      </a:lnTo>
                      <a:lnTo>
                        <a:pt x="219" y="94"/>
                      </a:lnTo>
                      <a:lnTo>
                        <a:pt x="213" y="95"/>
                      </a:lnTo>
                      <a:lnTo>
                        <a:pt x="211" y="95"/>
                      </a:lnTo>
                      <a:lnTo>
                        <a:pt x="210" y="93"/>
                      </a:lnTo>
                      <a:lnTo>
                        <a:pt x="210" y="90"/>
                      </a:lnTo>
                      <a:lnTo>
                        <a:pt x="210" y="88"/>
                      </a:lnTo>
                      <a:lnTo>
                        <a:pt x="212" y="81"/>
                      </a:lnTo>
                      <a:lnTo>
                        <a:pt x="214" y="79"/>
                      </a:lnTo>
                      <a:lnTo>
                        <a:pt x="218" y="77"/>
                      </a:lnTo>
                      <a:lnTo>
                        <a:pt x="219" y="75"/>
                      </a:lnTo>
                      <a:lnTo>
                        <a:pt x="219" y="74"/>
                      </a:lnTo>
                      <a:lnTo>
                        <a:pt x="218" y="71"/>
                      </a:lnTo>
                      <a:lnTo>
                        <a:pt x="215" y="70"/>
                      </a:lnTo>
                      <a:lnTo>
                        <a:pt x="209" y="67"/>
                      </a:lnTo>
                      <a:lnTo>
                        <a:pt x="203" y="67"/>
                      </a:lnTo>
                      <a:lnTo>
                        <a:pt x="201" y="68"/>
                      </a:lnTo>
                      <a:lnTo>
                        <a:pt x="197" y="71"/>
                      </a:lnTo>
                      <a:lnTo>
                        <a:pt x="194" y="74"/>
                      </a:lnTo>
                      <a:lnTo>
                        <a:pt x="191" y="75"/>
                      </a:lnTo>
                      <a:lnTo>
                        <a:pt x="187" y="75"/>
                      </a:lnTo>
                      <a:lnTo>
                        <a:pt x="185" y="72"/>
                      </a:lnTo>
                      <a:lnTo>
                        <a:pt x="184" y="71"/>
                      </a:lnTo>
                      <a:lnTo>
                        <a:pt x="184" y="70"/>
                      </a:lnTo>
                      <a:lnTo>
                        <a:pt x="185" y="68"/>
                      </a:lnTo>
                      <a:lnTo>
                        <a:pt x="186" y="66"/>
                      </a:lnTo>
                      <a:lnTo>
                        <a:pt x="185" y="66"/>
                      </a:lnTo>
                      <a:lnTo>
                        <a:pt x="184" y="66"/>
                      </a:lnTo>
                      <a:lnTo>
                        <a:pt x="173" y="66"/>
                      </a:lnTo>
                      <a:lnTo>
                        <a:pt x="167" y="65"/>
                      </a:lnTo>
                      <a:lnTo>
                        <a:pt x="165" y="63"/>
                      </a:lnTo>
                      <a:lnTo>
                        <a:pt x="165" y="62"/>
                      </a:lnTo>
                      <a:lnTo>
                        <a:pt x="167" y="60"/>
                      </a:lnTo>
                      <a:lnTo>
                        <a:pt x="169" y="60"/>
                      </a:lnTo>
                      <a:lnTo>
                        <a:pt x="177" y="60"/>
                      </a:lnTo>
                      <a:lnTo>
                        <a:pt x="186" y="60"/>
                      </a:lnTo>
                      <a:lnTo>
                        <a:pt x="188" y="60"/>
                      </a:lnTo>
                      <a:lnTo>
                        <a:pt x="190" y="59"/>
                      </a:lnTo>
                      <a:lnTo>
                        <a:pt x="190" y="56"/>
                      </a:lnTo>
                      <a:lnTo>
                        <a:pt x="190" y="54"/>
                      </a:lnTo>
                      <a:lnTo>
                        <a:pt x="187" y="53"/>
                      </a:lnTo>
                      <a:lnTo>
                        <a:pt x="185" y="53"/>
                      </a:lnTo>
                      <a:lnTo>
                        <a:pt x="182" y="52"/>
                      </a:lnTo>
                      <a:lnTo>
                        <a:pt x="181" y="50"/>
                      </a:lnTo>
                      <a:lnTo>
                        <a:pt x="179" y="48"/>
                      </a:lnTo>
                      <a:lnTo>
                        <a:pt x="181" y="47"/>
                      </a:lnTo>
                      <a:lnTo>
                        <a:pt x="183" y="46"/>
                      </a:lnTo>
                      <a:lnTo>
                        <a:pt x="185" y="44"/>
                      </a:lnTo>
                      <a:lnTo>
                        <a:pt x="186" y="42"/>
                      </a:lnTo>
                      <a:lnTo>
                        <a:pt x="185" y="40"/>
                      </a:lnTo>
                      <a:lnTo>
                        <a:pt x="184" y="38"/>
                      </a:lnTo>
                      <a:lnTo>
                        <a:pt x="181" y="34"/>
                      </a:lnTo>
                      <a:lnTo>
                        <a:pt x="178" y="33"/>
                      </a:lnTo>
                      <a:lnTo>
                        <a:pt x="176" y="34"/>
                      </a:lnTo>
                      <a:lnTo>
                        <a:pt x="173" y="35"/>
                      </a:lnTo>
                      <a:lnTo>
                        <a:pt x="169" y="35"/>
                      </a:lnTo>
                      <a:lnTo>
                        <a:pt x="166" y="34"/>
                      </a:lnTo>
                      <a:lnTo>
                        <a:pt x="163" y="33"/>
                      </a:lnTo>
                      <a:lnTo>
                        <a:pt x="153" y="35"/>
                      </a:lnTo>
                      <a:lnTo>
                        <a:pt x="142" y="38"/>
                      </a:lnTo>
                      <a:lnTo>
                        <a:pt x="140" y="39"/>
                      </a:lnTo>
                      <a:lnTo>
                        <a:pt x="141" y="41"/>
                      </a:lnTo>
                      <a:lnTo>
                        <a:pt x="145" y="47"/>
                      </a:lnTo>
                      <a:lnTo>
                        <a:pt x="146" y="50"/>
                      </a:lnTo>
                      <a:lnTo>
                        <a:pt x="145" y="51"/>
                      </a:lnTo>
                      <a:lnTo>
                        <a:pt x="142" y="52"/>
                      </a:lnTo>
                      <a:lnTo>
                        <a:pt x="140" y="50"/>
                      </a:lnTo>
                      <a:lnTo>
                        <a:pt x="138" y="48"/>
                      </a:lnTo>
                      <a:lnTo>
                        <a:pt x="136" y="47"/>
                      </a:lnTo>
                      <a:lnTo>
                        <a:pt x="133" y="47"/>
                      </a:lnTo>
                      <a:lnTo>
                        <a:pt x="131" y="49"/>
                      </a:lnTo>
                      <a:lnTo>
                        <a:pt x="129" y="51"/>
                      </a:lnTo>
                      <a:lnTo>
                        <a:pt x="126" y="53"/>
                      </a:lnTo>
                      <a:lnTo>
                        <a:pt x="124" y="53"/>
                      </a:lnTo>
                      <a:lnTo>
                        <a:pt x="123" y="53"/>
                      </a:lnTo>
                      <a:lnTo>
                        <a:pt x="122" y="52"/>
                      </a:lnTo>
                      <a:lnTo>
                        <a:pt x="122" y="50"/>
                      </a:lnTo>
                      <a:lnTo>
                        <a:pt x="122" y="42"/>
                      </a:lnTo>
                      <a:lnTo>
                        <a:pt x="122" y="41"/>
                      </a:lnTo>
                      <a:lnTo>
                        <a:pt x="121" y="41"/>
                      </a:lnTo>
                      <a:lnTo>
                        <a:pt x="117" y="44"/>
                      </a:lnTo>
                      <a:lnTo>
                        <a:pt x="111" y="48"/>
                      </a:lnTo>
                      <a:lnTo>
                        <a:pt x="105" y="49"/>
                      </a:lnTo>
                      <a:lnTo>
                        <a:pt x="103" y="49"/>
                      </a:lnTo>
                      <a:lnTo>
                        <a:pt x="102" y="47"/>
                      </a:lnTo>
                      <a:lnTo>
                        <a:pt x="103" y="44"/>
                      </a:lnTo>
                      <a:lnTo>
                        <a:pt x="105" y="42"/>
                      </a:lnTo>
                      <a:lnTo>
                        <a:pt x="112" y="37"/>
                      </a:lnTo>
                      <a:lnTo>
                        <a:pt x="117" y="32"/>
                      </a:lnTo>
                      <a:lnTo>
                        <a:pt x="121" y="30"/>
                      </a:lnTo>
                      <a:lnTo>
                        <a:pt x="123" y="24"/>
                      </a:lnTo>
                      <a:lnTo>
                        <a:pt x="126" y="17"/>
                      </a:lnTo>
                      <a:lnTo>
                        <a:pt x="127" y="11"/>
                      </a:lnTo>
                      <a:lnTo>
                        <a:pt x="127" y="7"/>
                      </a:lnTo>
                      <a:lnTo>
                        <a:pt x="127" y="5"/>
                      </a:lnTo>
                      <a:lnTo>
                        <a:pt x="126" y="4"/>
                      </a:lnTo>
                      <a:lnTo>
                        <a:pt x="123" y="4"/>
                      </a:lnTo>
                      <a:lnTo>
                        <a:pt x="113" y="5"/>
                      </a:lnTo>
                      <a:lnTo>
                        <a:pt x="109" y="7"/>
                      </a:lnTo>
                      <a:lnTo>
                        <a:pt x="108" y="9"/>
                      </a:lnTo>
                      <a:lnTo>
                        <a:pt x="108" y="11"/>
                      </a:lnTo>
                      <a:lnTo>
                        <a:pt x="107" y="14"/>
                      </a:lnTo>
                      <a:lnTo>
                        <a:pt x="104" y="17"/>
                      </a:lnTo>
                      <a:lnTo>
                        <a:pt x="102" y="19"/>
                      </a:lnTo>
                      <a:lnTo>
                        <a:pt x="101" y="17"/>
                      </a:lnTo>
                      <a:lnTo>
                        <a:pt x="100" y="16"/>
                      </a:lnTo>
                      <a:lnTo>
                        <a:pt x="98" y="15"/>
                      </a:lnTo>
                      <a:lnTo>
                        <a:pt x="94" y="14"/>
                      </a:lnTo>
                      <a:lnTo>
                        <a:pt x="91" y="17"/>
                      </a:lnTo>
                      <a:lnTo>
                        <a:pt x="84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186">
                  <a:extLst>
                    <a:ext uri="{FF2B5EF4-FFF2-40B4-BE49-F238E27FC236}">
                      <a16:creationId xmlns:a16="http://schemas.microsoft.com/office/drawing/2014/main" id="{9E8A5A2F-676B-074E-8DE5-A432D7370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9820" y="1389623"/>
                  <a:ext cx="310193" cy="160847"/>
                </a:xfrm>
                <a:custGeom>
                  <a:avLst/>
                  <a:gdLst>
                    <a:gd name="T0" fmla="*/ 138 w 181"/>
                    <a:gd name="T1" fmla="*/ 19 h 95"/>
                    <a:gd name="T2" fmla="*/ 135 w 181"/>
                    <a:gd name="T3" fmla="*/ 11 h 95"/>
                    <a:gd name="T4" fmla="*/ 129 w 181"/>
                    <a:gd name="T5" fmla="*/ 12 h 95"/>
                    <a:gd name="T6" fmla="*/ 123 w 181"/>
                    <a:gd name="T7" fmla="*/ 18 h 95"/>
                    <a:gd name="T8" fmla="*/ 118 w 181"/>
                    <a:gd name="T9" fmla="*/ 18 h 95"/>
                    <a:gd name="T10" fmla="*/ 114 w 181"/>
                    <a:gd name="T11" fmla="*/ 9 h 95"/>
                    <a:gd name="T12" fmla="*/ 100 w 181"/>
                    <a:gd name="T13" fmla="*/ 1 h 95"/>
                    <a:gd name="T14" fmla="*/ 62 w 181"/>
                    <a:gd name="T15" fmla="*/ 4 h 95"/>
                    <a:gd name="T16" fmla="*/ 44 w 181"/>
                    <a:gd name="T17" fmla="*/ 8 h 95"/>
                    <a:gd name="T18" fmla="*/ 33 w 181"/>
                    <a:gd name="T19" fmla="*/ 14 h 95"/>
                    <a:gd name="T20" fmla="*/ 35 w 181"/>
                    <a:gd name="T21" fmla="*/ 17 h 95"/>
                    <a:gd name="T22" fmla="*/ 47 w 181"/>
                    <a:gd name="T23" fmla="*/ 21 h 95"/>
                    <a:gd name="T24" fmla="*/ 46 w 181"/>
                    <a:gd name="T25" fmla="*/ 26 h 95"/>
                    <a:gd name="T26" fmla="*/ 31 w 181"/>
                    <a:gd name="T27" fmla="*/ 28 h 95"/>
                    <a:gd name="T28" fmla="*/ 16 w 181"/>
                    <a:gd name="T29" fmla="*/ 31 h 95"/>
                    <a:gd name="T30" fmla="*/ 15 w 181"/>
                    <a:gd name="T31" fmla="*/ 36 h 95"/>
                    <a:gd name="T32" fmla="*/ 42 w 181"/>
                    <a:gd name="T33" fmla="*/ 40 h 95"/>
                    <a:gd name="T34" fmla="*/ 58 w 181"/>
                    <a:gd name="T35" fmla="*/ 44 h 95"/>
                    <a:gd name="T36" fmla="*/ 67 w 181"/>
                    <a:gd name="T37" fmla="*/ 53 h 95"/>
                    <a:gd name="T38" fmla="*/ 63 w 181"/>
                    <a:gd name="T39" fmla="*/ 55 h 95"/>
                    <a:gd name="T40" fmla="*/ 41 w 181"/>
                    <a:gd name="T41" fmla="*/ 53 h 95"/>
                    <a:gd name="T42" fmla="*/ 28 w 181"/>
                    <a:gd name="T43" fmla="*/ 49 h 95"/>
                    <a:gd name="T44" fmla="*/ 8 w 181"/>
                    <a:gd name="T45" fmla="*/ 51 h 95"/>
                    <a:gd name="T46" fmla="*/ 1 w 181"/>
                    <a:gd name="T47" fmla="*/ 57 h 95"/>
                    <a:gd name="T48" fmla="*/ 3 w 181"/>
                    <a:gd name="T49" fmla="*/ 66 h 95"/>
                    <a:gd name="T50" fmla="*/ 7 w 181"/>
                    <a:gd name="T51" fmla="*/ 74 h 95"/>
                    <a:gd name="T52" fmla="*/ 5 w 181"/>
                    <a:gd name="T53" fmla="*/ 78 h 95"/>
                    <a:gd name="T54" fmla="*/ 16 w 181"/>
                    <a:gd name="T55" fmla="*/ 84 h 95"/>
                    <a:gd name="T56" fmla="*/ 43 w 181"/>
                    <a:gd name="T57" fmla="*/ 82 h 95"/>
                    <a:gd name="T58" fmla="*/ 68 w 181"/>
                    <a:gd name="T59" fmla="*/ 77 h 95"/>
                    <a:gd name="T60" fmla="*/ 90 w 181"/>
                    <a:gd name="T61" fmla="*/ 72 h 95"/>
                    <a:gd name="T62" fmla="*/ 104 w 181"/>
                    <a:gd name="T63" fmla="*/ 68 h 95"/>
                    <a:gd name="T64" fmla="*/ 116 w 181"/>
                    <a:gd name="T65" fmla="*/ 76 h 95"/>
                    <a:gd name="T66" fmla="*/ 121 w 181"/>
                    <a:gd name="T67" fmla="*/ 86 h 95"/>
                    <a:gd name="T68" fmla="*/ 128 w 181"/>
                    <a:gd name="T69" fmla="*/ 93 h 95"/>
                    <a:gd name="T70" fmla="*/ 147 w 181"/>
                    <a:gd name="T71" fmla="*/ 95 h 95"/>
                    <a:gd name="T72" fmla="*/ 153 w 181"/>
                    <a:gd name="T73" fmla="*/ 93 h 95"/>
                    <a:gd name="T74" fmla="*/ 157 w 181"/>
                    <a:gd name="T75" fmla="*/ 84 h 95"/>
                    <a:gd name="T76" fmla="*/ 153 w 181"/>
                    <a:gd name="T77" fmla="*/ 84 h 95"/>
                    <a:gd name="T78" fmla="*/ 153 w 181"/>
                    <a:gd name="T79" fmla="*/ 77 h 95"/>
                    <a:gd name="T80" fmla="*/ 156 w 181"/>
                    <a:gd name="T81" fmla="*/ 72 h 95"/>
                    <a:gd name="T82" fmla="*/ 163 w 181"/>
                    <a:gd name="T83" fmla="*/ 74 h 95"/>
                    <a:gd name="T84" fmla="*/ 174 w 181"/>
                    <a:gd name="T85" fmla="*/ 75 h 95"/>
                    <a:gd name="T86" fmla="*/ 179 w 181"/>
                    <a:gd name="T87" fmla="*/ 69 h 95"/>
                    <a:gd name="T88" fmla="*/ 178 w 181"/>
                    <a:gd name="T89" fmla="*/ 61 h 95"/>
                    <a:gd name="T90" fmla="*/ 169 w 181"/>
                    <a:gd name="T91" fmla="*/ 57 h 95"/>
                    <a:gd name="T92" fmla="*/ 167 w 181"/>
                    <a:gd name="T93" fmla="*/ 49 h 95"/>
                    <a:gd name="T94" fmla="*/ 175 w 181"/>
                    <a:gd name="T95" fmla="*/ 37 h 95"/>
                    <a:gd name="T96" fmla="*/ 181 w 181"/>
                    <a:gd name="T97" fmla="*/ 22 h 95"/>
                    <a:gd name="T98" fmla="*/ 180 w 181"/>
                    <a:gd name="T99" fmla="*/ 12 h 95"/>
                    <a:gd name="T100" fmla="*/ 174 w 181"/>
                    <a:gd name="T101" fmla="*/ 4 h 95"/>
                    <a:gd name="T102" fmla="*/ 165 w 181"/>
                    <a:gd name="T103" fmla="*/ 1 h 95"/>
                    <a:gd name="T104" fmla="*/ 156 w 181"/>
                    <a:gd name="T105" fmla="*/ 10 h 95"/>
                    <a:gd name="T106" fmla="*/ 144 w 181"/>
                    <a:gd name="T107" fmla="*/ 31 h 95"/>
                    <a:gd name="T108" fmla="*/ 138 w 181"/>
                    <a:gd name="T109" fmla="*/ 35 h 95"/>
                    <a:gd name="T110" fmla="*/ 137 w 181"/>
                    <a:gd name="T111" fmla="*/ 22 h 9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81" h="95">
                      <a:moveTo>
                        <a:pt x="137" y="22"/>
                      </a:moveTo>
                      <a:lnTo>
                        <a:pt x="137" y="22"/>
                      </a:lnTo>
                      <a:lnTo>
                        <a:pt x="138" y="19"/>
                      </a:lnTo>
                      <a:lnTo>
                        <a:pt x="137" y="14"/>
                      </a:lnTo>
                      <a:lnTo>
                        <a:pt x="135" y="11"/>
                      </a:lnTo>
                      <a:lnTo>
                        <a:pt x="134" y="10"/>
                      </a:lnTo>
                      <a:lnTo>
                        <a:pt x="132" y="10"/>
                      </a:lnTo>
                      <a:lnTo>
                        <a:pt x="129" y="12"/>
                      </a:lnTo>
                      <a:lnTo>
                        <a:pt x="126" y="16"/>
                      </a:lnTo>
                      <a:lnTo>
                        <a:pt x="125" y="18"/>
                      </a:lnTo>
                      <a:lnTo>
                        <a:pt x="123" y="18"/>
                      </a:lnTo>
                      <a:lnTo>
                        <a:pt x="120" y="19"/>
                      </a:lnTo>
                      <a:lnTo>
                        <a:pt x="118" y="18"/>
                      </a:lnTo>
                      <a:lnTo>
                        <a:pt x="116" y="16"/>
                      </a:lnTo>
                      <a:lnTo>
                        <a:pt x="114" y="9"/>
                      </a:lnTo>
                      <a:lnTo>
                        <a:pt x="110" y="5"/>
                      </a:lnTo>
                      <a:lnTo>
                        <a:pt x="106" y="3"/>
                      </a:lnTo>
                      <a:lnTo>
                        <a:pt x="100" y="1"/>
                      </a:lnTo>
                      <a:lnTo>
                        <a:pt x="82" y="2"/>
                      </a:lnTo>
                      <a:lnTo>
                        <a:pt x="62" y="4"/>
                      </a:lnTo>
                      <a:lnTo>
                        <a:pt x="53" y="5"/>
                      </a:lnTo>
                      <a:lnTo>
                        <a:pt x="44" y="8"/>
                      </a:lnTo>
                      <a:lnTo>
                        <a:pt x="37" y="11"/>
                      </a:lnTo>
                      <a:lnTo>
                        <a:pt x="34" y="12"/>
                      </a:lnTo>
                      <a:lnTo>
                        <a:pt x="33" y="14"/>
                      </a:lnTo>
                      <a:lnTo>
                        <a:pt x="34" y="16"/>
                      </a:lnTo>
                      <a:lnTo>
                        <a:pt x="35" y="17"/>
                      </a:lnTo>
                      <a:lnTo>
                        <a:pt x="42" y="18"/>
                      </a:lnTo>
                      <a:lnTo>
                        <a:pt x="46" y="20"/>
                      </a:lnTo>
                      <a:lnTo>
                        <a:pt x="47" y="21"/>
                      </a:lnTo>
                      <a:lnTo>
                        <a:pt x="47" y="23"/>
                      </a:lnTo>
                      <a:lnTo>
                        <a:pt x="46" y="26"/>
                      </a:lnTo>
                      <a:lnTo>
                        <a:pt x="44" y="28"/>
                      </a:lnTo>
                      <a:lnTo>
                        <a:pt x="40" y="28"/>
                      </a:lnTo>
                      <a:lnTo>
                        <a:pt x="31" y="28"/>
                      </a:lnTo>
                      <a:lnTo>
                        <a:pt x="24" y="29"/>
                      </a:lnTo>
                      <a:lnTo>
                        <a:pt x="16" y="31"/>
                      </a:lnTo>
                      <a:lnTo>
                        <a:pt x="14" y="32"/>
                      </a:lnTo>
                      <a:lnTo>
                        <a:pt x="14" y="35"/>
                      </a:lnTo>
                      <a:lnTo>
                        <a:pt x="15" y="36"/>
                      </a:lnTo>
                      <a:lnTo>
                        <a:pt x="19" y="37"/>
                      </a:lnTo>
                      <a:lnTo>
                        <a:pt x="42" y="40"/>
                      </a:lnTo>
                      <a:lnTo>
                        <a:pt x="52" y="41"/>
                      </a:lnTo>
                      <a:lnTo>
                        <a:pt x="58" y="44"/>
                      </a:lnTo>
                      <a:lnTo>
                        <a:pt x="62" y="47"/>
                      </a:lnTo>
                      <a:lnTo>
                        <a:pt x="67" y="50"/>
                      </a:lnTo>
                      <a:lnTo>
                        <a:pt x="67" y="53"/>
                      </a:lnTo>
                      <a:lnTo>
                        <a:pt x="68" y="54"/>
                      </a:lnTo>
                      <a:lnTo>
                        <a:pt x="65" y="55"/>
                      </a:lnTo>
                      <a:lnTo>
                        <a:pt x="63" y="55"/>
                      </a:lnTo>
                      <a:lnTo>
                        <a:pt x="47" y="54"/>
                      </a:lnTo>
                      <a:lnTo>
                        <a:pt x="41" y="53"/>
                      </a:lnTo>
                      <a:lnTo>
                        <a:pt x="34" y="50"/>
                      </a:lnTo>
                      <a:lnTo>
                        <a:pt x="28" y="49"/>
                      </a:lnTo>
                      <a:lnTo>
                        <a:pt x="21" y="49"/>
                      </a:lnTo>
                      <a:lnTo>
                        <a:pt x="14" y="50"/>
                      </a:lnTo>
                      <a:lnTo>
                        <a:pt x="8" y="51"/>
                      </a:lnTo>
                      <a:lnTo>
                        <a:pt x="5" y="54"/>
                      </a:lnTo>
                      <a:lnTo>
                        <a:pt x="1" y="57"/>
                      </a:lnTo>
                      <a:lnTo>
                        <a:pt x="0" y="61"/>
                      </a:lnTo>
                      <a:lnTo>
                        <a:pt x="1" y="64"/>
                      </a:lnTo>
                      <a:lnTo>
                        <a:pt x="3" y="66"/>
                      </a:lnTo>
                      <a:lnTo>
                        <a:pt x="7" y="72"/>
                      </a:lnTo>
                      <a:lnTo>
                        <a:pt x="7" y="74"/>
                      </a:lnTo>
                      <a:lnTo>
                        <a:pt x="6" y="76"/>
                      </a:lnTo>
                      <a:lnTo>
                        <a:pt x="5" y="78"/>
                      </a:lnTo>
                      <a:lnTo>
                        <a:pt x="6" y="81"/>
                      </a:lnTo>
                      <a:lnTo>
                        <a:pt x="9" y="83"/>
                      </a:lnTo>
                      <a:lnTo>
                        <a:pt x="16" y="84"/>
                      </a:lnTo>
                      <a:lnTo>
                        <a:pt x="27" y="84"/>
                      </a:lnTo>
                      <a:lnTo>
                        <a:pt x="43" y="82"/>
                      </a:lnTo>
                      <a:lnTo>
                        <a:pt x="58" y="79"/>
                      </a:lnTo>
                      <a:lnTo>
                        <a:pt x="68" y="77"/>
                      </a:lnTo>
                      <a:lnTo>
                        <a:pt x="75" y="75"/>
                      </a:lnTo>
                      <a:lnTo>
                        <a:pt x="83" y="73"/>
                      </a:lnTo>
                      <a:lnTo>
                        <a:pt x="90" y="72"/>
                      </a:lnTo>
                      <a:lnTo>
                        <a:pt x="98" y="69"/>
                      </a:lnTo>
                      <a:lnTo>
                        <a:pt x="104" y="68"/>
                      </a:lnTo>
                      <a:lnTo>
                        <a:pt x="109" y="69"/>
                      </a:lnTo>
                      <a:lnTo>
                        <a:pt x="113" y="73"/>
                      </a:lnTo>
                      <a:lnTo>
                        <a:pt x="116" y="76"/>
                      </a:lnTo>
                      <a:lnTo>
                        <a:pt x="118" y="81"/>
                      </a:lnTo>
                      <a:lnTo>
                        <a:pt x="121" y="86"/>
                      </a:lnTo>
                      <a:lnTo>
                        <a:pt x="123" y="88"/>
                      </a:lnTo>
                      <a:lnTo>
                        <a:pt x="125" y="91"/>
                      </a:lnTo>
                      <a:lnTo>
                        <a:pt x="128" y="93"/>
                      </a:lnTo>
                      <a:lnTo>
                        <a:pt x="133" y="94"/>
                      </a:lnTo>
                      <a:lnTo>
                        <a:pt x="147" y="95"/>
                      </a:lnTo>
                      <a:lnTo>
                        <a:pt x="151" y="95"/>
                      </a:lnTo>
                      <a:lnTo>
                        <a:pt x="153" y="93"/>
                      </a:lnTo>
                      <a:lnTo>
                        <a:pt x="157" y="87"/>
                      </a:lnTo>
                      <a:lnTo>
                        <a:pt x="157" y="85"/>
                      </a:lnTo>
                      <a:lnTo>
                        <a:pt x="157" y="84"/>
                      </a:lnTo>
                      <a:lnTo>
                        <a:pt x="155" y="84"/>
                      </a:lnTo>
                      <a:lnTo>
                        <a:pt x="153" y="84"/>
                      </a:lnTo>
                      <a:lnTo>
                        <a:pt x="152" y="82"/>
                      </a:lnTo>
                      <a:lnTo>
                        <a:pt x="153" y="77"/>
                      </a:lnTo>
                      <a:lnTo>
                        <a:pt x="154" y="73"/>
                      </a:lnTo>
                      <a:lnTo>
                        <a:pt x="155" y="72"/>
                      </a:lnTo>
                      <a:lnTo>
                        <a:pt x="156" y="72"/>
                      </a:lnTo>
                      <a:lnTo>
                        <a:pt x="160" y="73"/>
                      </a:lnTo>
                      <a:lnTo>
                        <a:pt x="163" y="74"/>
                      </a:lnTo>
                      <a:lnTo>
                        <a:pt x="166" y="75"/>
                      </a:lnTo>
                      <a:lnTo>
                        <a:pt x="171" y="75"/>
                      </a:lnTo>
                      <a:lnTo>
                        <a:pt x="174" y="75"/>
                      </a:lnTo>
                      <a:lnTo>
                        <a:pt x="176" y="73"/>
                      </a:lnTo>
                      <a:lnTo>
                        <a:pt x="179" y="69"/>
                      </a:lnTo>
                      <a:lnTo>
                        <a:pt x="180" y="66"/>
                      </a:lnTo>
                      <a:lnTo>
                        <a:pt x="180" y="64"/>
                      </a:lnTo>
                      <a:lnTo>
                        <a:pt x="178" y="61"/>
                      </a:lnTo>
                      <a:lnTo>
                        <a:pt x="173" y="59"/>
                      </a:lnTo>
                      <a:lnTo>
                        <a:pt x="169" y="57"/>
                      </a:lnTo>
                      <a:lnTo>
                        <a:pt x="167" y="55"/>
                      </a:lnTo>
                      <a:lnTo>
                        <a:pt x="166" y="53"/>
                      </a:lnTo>
                      <a:lnTo>
                        <a:pt x="167" y="49"/>
                      </a:lnTo>
                      <a:lnTo>
                        <a:pt x="170" y="45"/>
                      </a:lnTo>
                      <a:lnTo>
                        <a:pt x="175" y="37"/>
                      </a:lnTo>
                      <a:lnTo>
                        <a:pt x="179" y="31"/>
                      </a:lnTo>
                      <a:lnTo>
                        <a:pt x="181" y="26"/>
                      </a:lnTo>
                      <a:lnTo>
                        <a:pt x="181" y="22"/>
                      </a:lnTo>
                      <a:lnTo>
                        <a:pt x="181" y="18"/>
                      </a:lnTo>
                      <a:lnTo>
                        <a:pt x="180" y="12"/>
                      </a:lnTo>
                      <a:lnTo>
                        <a:pt x="178" y="8"/>
                      </a:lnTo>
                      <a:lnTo>
                        <a:pt x="174" y="4"/>
                      </a:lnTo>
                      <a:lnTo>
                        <a:pt x="171" y="2"/>
                      </a:lnTo>
                      <a:lnTo>
                        <a:pt x="167" y="0"/>
                      </a:lnTo>
                      <a:lnTo>
                        <a:pt x="165" y="1"/>
                      </a:lnTo>
                      <a:lnTo>
                        <a:pt x="161" y="3"/>
                      </a:lnTo>
                      <a:lnTo>
                        <a:pt x="156" y="10"/>
                      </a:lnTo>
                      <a:lnTo>
                        <a:pt x="152" y="18"/>
                      </a:lnTo>
                      <a:lnTo>
                        <a:pt x="144" y="31"/>
                      </a:lnTo>
                      <a:lnTo>
                        <a:pt x="142" y="33"/>
                      </a:lnTo>
                      <a:lnTo>
                        <a:pt x="139" y="35"/>
                      </a:lnTo>
                      <a:lnTo>
                        <a:pt x="138" y="35"/>
                      </a:lnTo>
                      <a:lnTo>
                        <a:pt x="137" y="33"/>
                      </a:lnTo>
                      <a:lnTo>
                        <a:pt x="136" y="30"/>
                      </a:lnTo>
                      <a:lnTo>
                        <a:pt x="137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197">
                  <a:extLst>
                    <a:ext uri="{FF2B5EF4-FFF2-40B4-BE49-F238E27FC236}">
                      <a16:creationId xmlns:a16="http://schemas.microsoft.com/office/drawing/2014/main" id="{8D97AA67-5451-284B-9868-B9FB73527B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484" y="1284649"/>
                  <a:ext cx="226218" cy="108360"/>
                </a:xfrm>
                <a:custGeom>
                  <a:avLst/>
                  <a:gdLst>
                    <a:gd name="T0" fmla="*/ 12 w 132"/>
                    <a:gd name="T1" fmla="*/ 0 h 64"/>
                    <a:gd name="T2" fmla="*/ 6 w 132"/>
                    <a:gd name="T3" fmla="*/ 2 h 64"/>
                    <a:gd name="T4" fmla="*/ 0 w 132"/>
                    <a:gd name="T5" fmla="*/ 6 h 64"/>
                    <a:gd name="T6" fmla="*/ 4 w 132"/>
                    <a:gd name="T7" fmla="*/ 12 h 64"/>
                    <a:gd name="T8" fmla="*/ 16 w 132"/>
                    <a:gd name="T9" fmla="*/ 23 h 64"/>
                    <a:gd name="T10" fmla="*/ 15 w 132"/>
                    <a:gd name="T11" fmla="*/ 27 h 64"/>
                    <a:gd name="T12" fmla="*/ 7 w 132"/>
                    <a:gd name="T13" fmla="*/ 37 h 64"/>
                    <a:gd name="T14" fmla="*/ 3 w 132"/>
                    <a:gd name="T15" fmla="*/ 49 h 64"/>
                    <a:gd name="T16" fmla="*/ 10 w 132"/>
                    <a:gd name="T17" fmla="*/ 56 h 64"/>
                    <a:gd name="T18" fmla="*/ 19 w 132"/>
                    <a:gd name="T19" fmla="*/ 57 h 64"/>
                    <a:gd name="T20" fmla="*/ 26 w 132"/>
                    <a:gd name="T21" fmla="*/ 53 h 64"/>
                    <a:gd name="T22" fmla="*/ 30 w 132"/>
                    <a:gd name="T23" fmla="*/ 48 h 64"/>
                    <a:gd name="T24" fmla="*/ 34 w 132"/>
                    <a:gd name="T25" fmla="*/ 52 h 64"/>
                    <a:gd name="T26" fmla="*/ 45 w 132"/>
                    <a:gd name="T27" fmla="*/ 57 h 64"/>
                    <a:gd name="T28" fmla="*/ 53 w 132"/>
                    <a:gd name="T29" fmla="*/ 57 h 64"/>
                    <a:gd name="T30" fmla="*/ 63 w 132"/>
                    <a:gd name="T31" fmla="*/ 54 h 64"/>
                    <a:gd name="T32" fmla="*/ 66 w 132"/>
                    <a:gd name="T33" fmla="*/ 55 h 64"/>
                    <a:gd name="T34" fmla="*/ 71 w 132"/>
                    <a:gd name="T35" fmla="*/ 60 h 64"/>
                    <a:gd name="T36" fmla="*/ 80 w 132"/>
                    <a:gd name="T37" fmla="*/ 60 h 64"/>
                    <a:gd name="T38" fmla="*/ 91 w 132"/>
                    <a:gd name="T39" fmla="*/ 53 h 64"/>
                    <a:gd name="T40" fmla="*/ 94 w 132"/>
                    <a:gd name="T41" fmla="*/ 54 h 64"/>
                    <a:gd name="T42" fmla="*/ 101 w 132"/>
                    <a:gd name="T43" fmla="*/ 62 h 64"/>
                    <a:gd name="T44" fmla="*/ 111 w 132"/>
                    <a:gd name="T45" fmla="*/ 64 h 64"/>
                    <a:gd name="T46" fmla="*/ 124 w 132"/>
                    <a:gd name="T47" fmla="*/ 60 h 64"/>
                    <a:gd name="T48" fmla="*/ 131 w 132"/>
                    <a:gd name="T49" fmla="*/ 52 h 64"/>
                    <a:gd name="T50" fmla="*/ 131 w 132"/>
                    <a:gd name="T51" fmla="*/ 46 h 64"/>
                    <a:gd name="T52" fmla="*/ 120 w 132"/>
                    <a:gd name="T53" fmla="*/ 42 h 64"/>
                    <a:gd name="T54" fmla="*/ 87 w 132"/>
                    <a:gd name="T55" fmla="*/ 39 h 64"/>
                    <a:gd name="T56" fmla="*/ 74 w 132"/>
                    <a:gd name="T57" fmla="*/ 43 h 64"/>
                    <a:gd name="T58" fmla="*/ 63 w 132"/>
                    <a:gd name="T59" fmla="*/ 43 h 64"/>
                    <a:gd name="T60" fmla="*/ 53 w 132"/>
                    <a:gd name="T61" fmla="*/ 41 h 64"/>
                    <a:gd name="T62" fmla="*/ 38 w 132"/>
                    <a:gd name="T63" fmla="*/ 42 h 64"/>
                    <a:gd name="T64" fmla="*/ 37 w 132"/>
                    <a:gd name="T65" fmla="*/ 38 h 64"/>
                    <a:gd name="T66" fmla="*/ 34 w 132"/>
                    <a:gd name="T67" fmla="*/ 27 h 64"/>
                    <a:gd name="T68" fmla="*/ 39 w 132"/>
                    <a:gd name="T69" fmla="*/ 23 h 64"/>
                    <a:gd name="T70" fmla="*/ 44 w 132"/>
                    <a:gd name="T71" fmla="*/ 20 h 64"/>
                    <a:gd name="T72" fmla="*/ 45 w 132"/>
                    <a:gd name="T73" fmla="*/ 15 h 64"/>
                    <a:gd name="T74" fmla="*/ 41 w 132"/>
                    <a:gd name="T75" fmla="*/ 12 h 64"/>
                    <a:gd name="T76" fmla="*/ 33 w 132"/>
                    <a:gd name="T77" fmla="*/ 17 h 64"/>
                    <a:gd name="T78" fmla="*/ 27 w 132"/>
                    <a:gd name="T79" fmla="*/ 18 h 64"/>
                    <a:gd name="T80" fmla="*/ 26 w 132"/>
                    <a:gd name="T81" fmla="*/ 14 h 64"/>
                    <a:gd name="T82" fmla="*/ 28 w 132"/>
                    <a:gd name="T83" fmla="*/ 9 h 64"/>
                    <a:gd name="T84" fmla="*/ 25 w 132"/>
                    <a:gd name="T85" fmla="*/ 5 h 64"/>
                    <a:gd name="T86" fmla="*/ 20 w 132"/>
                    <a:gd name="T87" fmla="*/ 4 h 6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132" h="64">
                      <a:moveTo>
                        <a:pt x="16" y="1"/>
                      </a:move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9" y="0"/>
                      </a:lnTo>
                      <a:lnTo>
                        <a:pt x="6" y="2"/>
                      </a:lnTo>
                      <a:lnTo>
                        <a:pt x="3" y="4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1" y="7"/>
                      </a:lnTo>
                      <a:lnTo>
                        <a:pt x="4" y="12"/>
                      </a:lnTo>
                      <a:lnTo>
                        <a:pt x="10" y="17"/>
                      </a:lnTo>
                      <a:lnTo>
                        <a:pt x="15" y="20"/>
                      </a:lnTo>
                      <a:lnTo>
                        <a:pt x="16" y="23"/>
                      </a:lnTo>
                      <a:lnTo>
                        <a:pt x="17" y="24"/>
                      </a:lnTo>
                      <a:lnTo>
                        <a:pt x="16" y="25"/>
                      </a:lnTo>
                      <a:lnTo>
                        <a:pt x="15" y="27"/>
                      </a:lnTo>
                      <a:lnTo>
                        <a:pt x="10" y="32"/>
                      </a:lnTo>
                      <a:lnTo>
                        <a:pt x="7" y="37"/>
                      </a:lnTo>
                      <a:lnTo>
                        <a:pt x="4" y="44"/>
                      </a:lnTo>
                      <a:lnTo>
                        <a:pt x="3" y="49"/>
                      </a:lnTo>
                      <a:lnTo>
                        <a:pt x="4" y="53"/>
                      </a:lnTo>
                      <a:lnTo>
                        <a:pt x="7" y="55"/>
                      </a:lnTo>
                      <a:lnTo>
                        <a:pt x="10" y="56"/>
                      </a:lnTo>
                      <a:lnTo>
                        <a:pt x="15" y="56"/>
                      </a:lnTo>
                      <a:lnTo>
                        <a:pt x="19" y="57"/>
                      </a:lnTo>
                      <a:lnTo>
                        <a:pt x="22" y="56"/>
                      </a:lnTo>
                      <a:lnTo>
                        <a:pt x="25" y="55"/>
                      </a:lnTo>
                      <a:lnTo>
                        <a:pt x="26" y="53"/>
                      </a:lnTo>
                      <a:lnTo>
                        <a:pt x="28" y="51"/>
                      </a:lnTo>
                      <a:lnTo>
                        <a:pt x="30" y="48"/>
                      </a:lnTo>
                      <a:lnTo>
                        <a:pt x="33" y="49"/>
                      </a:lnTo>
                      <a:lnTo>
                        <a:pt x="34" y="52"/>
                      </a:lnTo>
                      <a:lnTo>
                        <a:pt x="37" y="54"/>
                      </a:lnTo>
                      <a:lnTo>
                        <a:pt x="40" y="56"/>
                      </a:lnTo>
                      <a:lnTo>
                        <a:pt x="45" y="57"/>
                      </a:lnTo>
                      <a:lnTo>
                        <a:pt x="49" y="58"/>
                      </a:lnTo>
                      <a:lnTo>
                        <a:pt x="53" y="57"/>
                      </a:lnTo>
                      <a:lnTo>
                        <a:pt x="56" y="56"/>
                      </a:lnTo>
                      <a:lnTo>
                        <a:pt x="59" y="55"/>
                      </a:lnTo>
                      <a:lnTo>
                        <a:pt x="63" y="54"/>
                      </a:lnTo>
                      <a:lnTo>
                        <a:pt x="65" y="54"/>
                      </a:lnTo>
                      <a:lnTo>
                        <a:pt x="66" y="55"/>
                      </a:lnTo>
                      <a:lnTo>
                        <a:pt x="67" y="57"/>
                      </a:lnTo>
                      <a:lnTo>
                        <a:pt x="68" y="60"/>
                      </a:lnTo>
                      <a:lnTo>
                        <a:pt x="71" y="60"/>
                      </a:lnTo>
                      <a:lnTo>
                        <a:pt x="74" y="60"/>
                      </a:lnTo>
                      <a:lnTo>
                        <a:pt x="80" y="60"/>
                      </a:lnTo>
                      <a:lnTo>
                        <a:pt x="83" y="57"/>
                      </a:lnTo>
                      <a:lnTo>
                        <a:pt x="87" y="54"/>
                      </a:lnTo>
                      <a:lnTo>
                        <a:pt x="91" y="53"/>
                      </a:lnTo>
                      <a:lnTo>
                        <a:pt x="93" y="53"/>
                      </a:lnTo>
                      <a:lnTo>
                        <a:pt x="94" y="54"/>
                      </a:lnTo>
                      <a:lnTo>
                        <a:pt x="96" y="57"/>
                      </a:lnTo>
                      <a:lnTo>
                        <a:pt x="99" y="61"/>
                      </a:lnTo>
                      <a:lnTo>
                        <a:pt x="101" y="62"/>
                      </a:lnTo>
                      <a:lnTo>
                        <a:pt x="104" y="63"/>
                      </a:lnTo>
                      <a:lnTo>
                        <a:pt x="111" y="64"/>
                      </a:lnTo>
                      <a:lnTo>
                        <a:pt x="117" y="63"/>
                      </a:lnTo>
                      <a:lnTo>
                        <a:pt x="122" y="62"/>
                      </a:lnTo>
                      <a:lnTo>
                        <a:pt x="124" y="60"/>
                      </a:lnTo>
                      <a:lnTo>
                        <a:pt x="128" y="55"/>
                      </a:lnTo>
                      <a:lnTo>
                        <a:pt x="131" y="52"/>
                      </a:lnTo>
                      <a:lnTo>
                        <a:pt x="132" y="49"/>
                      </a:lnTo>
                      <a:lnTo>
                        <a:pt x="132" y="47"/>
                      </a:lnTo>
                      <a:lnTo>
                        <a:pt x="131" y="46"/>
                      </a:lnTo>
                      <a:lnTo>
                        <a:pt x="129" y="44"/>
                      </a:lnTo>
                      <a:lnTo>
                        <a:pt x="120" y="42"/>
                      </a:lnTo>
                      <a:lnTo>
                        <a:pt x="108" y="39"/>
                      </a:lnTo>
                      <a:lnTo>
                        <a:pt x="96" y="39"/>
                      </a:lnTo>
                      <a:lnTo>
                        <a:pt x="87" y="39"/>
                      </a:lnTo>
                      <a:lnTo>
                        <a:pt x="80" y="41"/>
                      </a:lnTo>
                      <a:lnTo>
                        <a:pt x="74" y="43"/>
                      </a:lnTo>
                      <a:lnTo>
                        <a:pt x="67" y="44"/>
                      </a:lnTo>
                      <a:lnTo>
                        <a:pt x="65" y="44"/>
                      </a:lnTo>
                      <a:lnTo>
                        <a:pt x="63" y="43"/>
                      </a:lnTo>
                      <a:lnTo>
                        <a:pt x="58" y="42"/>
                      </a:lnTo>
                      <a:lnTo>
                        <a:pt x="53" y="41"/>
                      </a:lnTo>
                      <a:lnTo>
                        <a:pt x="45" y="41"/>
                      </a:lnTo>
                      <a:lnTo>
                        <a:pt x="38" y="42"/>
                      </a:lnTo>
                      <a:lnTo>
                        <a:pt x="37" y="41"/>
                      </a:lnTo>
                      <a:lnTo>
                        <a:pt x="37" y="38"/>
                      </a:lnTo>
                      <a:lnTo>
                        <a:pt x="36" y="33"/>
                      </a:lnTo>
                      <a:lnTo>
                        <a:pt x="35" y="28"/>
                      </a:lnTo>
                      <a:lnTo>
                        <a:pt x="34" y="27"/>
                      </a:lnTo>
                      <a:lnTo>
                        <a:pt x="35" y="25"/>
                      </a:lnTo>
                      <a:lnTo>
                        <a:pt x="36" y="24"/>
                      </a:lnTo>
                      <a:lnTo>
                        <a:pt x="39" y="23"/>
                      </a:lnTo>
                      <a:lnTo>
                        <a:pt x="41" y="21"/>
                      </a:lnTo>
                      <a:lnTo>
                        <a:pt x="44" y="20"/>
                      </a:lnTo>
                      <a:lnTo>
                        <a:pt x="45" y="19"/>
                      </a:lnTo>
                      <a:lnTo>
                        <a:pt x="46" y="17"/>
                      </a:lnTo>
                      <a:lnTo>
                        <a:pt x="45" y="15"/>
                      </a:lnTo>
                      <a:lnTo>
                        <a:pt x="44" y="14"/>
                      </a:lnTo>
                      <a:lnTo>
                        <a:pt x="41" y="12"/>
                      </a:lnTo>
                      <a:lnTo>
                        <a:pt x="39" y="14"/>
                      </a:lnTo>
                      <a:lnTo>
                        <a:pt x="36" y="15"/>
                      </a:lnTo>
                      <a:lnTo>
                        <a:pt x="33" y="17"/>
                      </a:lnTo>
                      <a:lnTo>
                        <a:pt x="30" y="18"/>
                      </a:lnTo>
                      <a:lnTo>
                        <a:pt x="27" y="18"/>
                      </a:lnTo>
                      <a:lnTo>
                        <a:pt x="26" y="17"/>
                      </a:lnTo>
                      <a:lnTo>
                        <a:pt x="25" y="16"/>
                      </a:lnTo>
                      <a:lnTo>
                        <a:pt x="26" y="14"/>
                      </a:lnTo>
                      <a:lnTo>
                        <a:pt x="27" y="11"/>
                      </a:lnTo>
                      <a:lnTo>
                        <a:pt x="28" y="9"/>
                      </a:lnTo>
                      <a:lnTo>
                        <a:pt x="28" y="8"/>
                      </a:lnTo>
                      <a:lnTo>
                        <a:pt x="27" y="7"/>
                      </a:lnTo>
                      <a:lnTo>
                        <a:pt x="25" y="5"/>
                      </a:lnTo>
                      <a:lnTo>
                        <a:pt x="22" y="5"/>
                      </a:lnTo>
                      <a:lnTo>
                        <a:pt x="20" y="4"/>
                      </a:lnTo>
                      <a:lnTo>
                        <a:pt x="16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86">
                  <a:extLst>
                    <a:ext uri="{FF2B5EF4-FFF2-40B4-BE49-F238E27FC236}">
                      <a16:creationId xmlns:a16="http://schemas.microsoft.com/office/drawing/2014/main" id="{5EA5F47B-7947-2948-8BA5-FD7C44AD9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0445" y="2188781"/>
                  <a:ext cx="1640079" cy="975244"/>
                </a:xfrm>
                <a:custGeom>
                  <a:avLst/>
                  <a:gdLst>
                    <a:gd name="T0" fmla="*/ 212 w 957"/>
                    <a:gd name="T1" fmla="*/ 419 h 576"/>
                    <a:gd name="T2" fmla="*/ 216 w 957"/>
                    <a:gd name="T3" fmla="*/ 452 h 576"/>
                    <a:gd name="T4" fmla="*/ 248 w 957"/>
                    <a:gd name="T5" fmla="*/ 460 h 576"/>
                    <a:gd name="T6" fmla="*/ 262 w 957"/>
                    <a:gd name="T7" fmla="*/ 465 h 576"/>
                    <a:gd name="T8" fmla="*/ 273 w 957"/>
                    <a:gd name="T9" fmla="*/ 488 h 576"/>
                    <a:gd name="T10" fmla="*/ 279 w 957"/>
                    <a:gd name="T11" fmla="*/ 511 h 576"/>
                    <a:gd name="T12" fmla="*/ 288 w 957"/>
                    <a:gd name="T13" fmla="*/ 545 h 576"/>
                    <a:gd name="T14" fmla="*/ 311 w 957"/>
                    <a:gd name="T15" fmla="*/ 531 h 576"/>
                    <a:gd name="T16" fmla="*/ 323 w 957"/>
                    <a:gd name="T17" fmla="*/ 510 h 576"/>
                    <a:gd name="T18" fmla="*/ 370 w 957"/>
                    <a:gd name="T19" fmla="*/ 480 h 576"/>
                    <a:gd name="T20" fmla="*/ 382 w 957"/>
                    <a:gd name="T21" fmla="*/ 468 h 576"/>
                    <a:gd name="T22" fmla="*/ 431 w 957"/>
                    <a:gd name="T23" fmla="*/ 470 h 576"/>
                    <a:gd name="T24" fmla="*/ 452 w 957"/>
                    <a:gd name="T25" fmla="*/ 485 h 576"/>
                    <a:gd name="T26" fmla="*/ 470 w 957"/>
                    <a:gd name="T27" fmla="*/ 489 h 576"/>
                    <a:gd name="T28" fmla="*/ 472 w 957"/>
                    <a:gd name="T29" fmla="*/ 470 h 576"/>
                    <a:gd name="T30" fmla="*/ 490 w 957"/>
                    <a:gd name="T31" fmla="*/ 451 h 576"/>
                    <a:gd name="T32" fmla="*/ 539 w 957"/>
                    <a:gd name="T33" fmla="*/ 462 h 576"/>
                    <a:gd name="T34" fmla="*/ 567 w 957"/>
                    <a:gd name="T35" fmla="*/ 464 h 576"/>
                    <a:gd name="T36" fmla="*/ 571 w 957"/>
                    <a:gd name="T37" fmla="*/ 496 h 576"/>
                    <a:gd name="T38" fmla="*/ 576 w 957"/>
                    <a:gd name="T39" fmla="*/ 510 h 576"/>
                    <a:gd name="T40" fmla="*/ 581 w 957"/>
                    <a:gd name="T41" fmla="*/ 540 h 576"/>
                    <a:gd name="T42" fmla="*/ 592 w 957"/>
                    <a:gd name="T43" fmla="*/ 572 h 576"/>
                    <a:gd name="T44" fmla="*/ 613 w 957"/>
                    <a:gd name="T45" fmla="*/ 555 h 576"/>
                    <a:gd name="T46" fmla="*/ 608 w 957"/>
                    <a:gd name="T47" fmla="*/ 484 h 576"/>
                    <a:gd name="T48" fmla="*/ 612 w 957"/>
                    <a:gd name="T49" fmla="*/ 444 h 576"/>
                    <a:gd name="T50" fmla="*/ 649 w 957"/>
                    <a:gd name="T51" fmla="*/ 416 h 576"/>
                    <a:gd name="T52" fmla="*/ 694 w 957"/>
                    <a:gd name="T53" fmla="*/ 383 h 576"/>
                    <a:gd name="T54" fmla="*/ 723 w 957"/>
                    <a:gd name="T55" fmla="*/ 358 h 576"/>
                    <a:gd name="T56" fmla="*/ 746 w 957"/>
                    <a:gd name="T57" fmla="*/ 346 h 576"/>
                    <a:gd name="T58" fmla="*/ 736 w 957"/>
                    <a:gd name="T59" fmla="*/ 337 h 576"/>
                    <a:gd name="T60" fmla="*/ 736 w 957"/>
                    <a:gd name="T61" fmla="*/ 316 h 576"/>
                    <a:gd name="T62" fmla="*/ 726 w 957"/>
                    <a:gd name="T63" fmla="*/ 304 h 576"/>
                    <a:gd name="T64" fmla="*/ 738 w 957"/>
                    <a:gd name="T65" fmla="*/ 298 h 576"/>
                    <a:gd name="T66" fmla="*/ 751 w 957"/>
                    <a:gd name="T67" fmla="*/ 272 h 576"/>
                    <a:gd name="T68" fmla="*/ 757 w 957"/>
                    <a:gd name="T69" fmla="*/ 303 h 576"/>
                    <a:gd name="T70" fmla="*/ 764 w 957"/>
                    <a:gd name="T71" fmla="*/ 305 h 576"/>
                    <a:gd name="T72" fmla="*/ 772 w 957"/>
                    <a:gd name="T73" fmla="*/ 275 h 576"/>
                    <a:gd name="T74" fmla="*/ 805 w 957"/>
                    <a:gd name="T75" fmla="*/ 268 h 576"/>
                    <a:gd name="T76" fmla="*/ 811 w 957"/>
                    <a:gd name="T77" fmla="*/ 243 h 576"/>
                    <a:gd name="T78" fmla="*/ 843 w 957"/>
                    <a:gd name="T79" fmla="*/ 235 h 576"/>
                    <a:gd name="T80" fmla="*/ 884 w 957"/>
                    <a:gd name="T81" fmla="*/ 230 h 576"/>
                    <a:gd name="T82" fmla="*/ 883 w 957"/>
                    <a:gd name="T83" fmla="*/ 217 h 576"/>
                    <a:gd name="T84" fmla="*/ 869 w 957"/>
                    <a:gd name="T85" fmla="*/ 209 h 576"/>
                    <a:gd name="T86" fmla="*/ 885 w 957"/>
                    <a:gd name="T87" fmla="*/ 191 h 576"/>
                    <a:gd name="T88" fmla="*/ 917 w 957"/>
                    <a:gd name="T89" fmla="*/ 178 h 576"/>
                    <a:gd name="T90" fmla="*/ 939 w 957"/>
                    <a:gd name="T91" fmla="*/ 168 h 576"/>
                    <a:gd name="T92" fmla="*/ 952 w 957"/>
                    <a:gd name="T93" fmla="*/ 136 h 576"/>
                    <a:gd name="T94" fmla="*/ 848 w 957"/>
                    <a:gd name="T95" fmla="*/ 160 h 576"/>
                    <a:gd name="T96" fmla="*/ 797 w 957"/>
                    <a:gd name="T97" fmla="*/ 172 h 576"/>
                    <a:gd name="T98" fmla="*/ 713 w 957"/>
                    <a:gd name="T99" fmla="*/ 133 h 576"/>
                    <a:gd name="T100" fmla="*/ 597 w 957"/>
                    <a:gd name="T101" fmla="*/ 63 h 576"/>
                    <a:gd name="T102" fmla="*/ 170 w 957"/>
                    <a:gd name="T103" fmla="*/ 0 h 576"/>
                    <a:gd name="T104" fmla="*/ 142 w 957"/>
                    <a:gd name="T105" fmla="*/ 35 h 576"/>
                    <a:gd name="T106" fmla="*/ 145 w 957"/>
                    <a:gd name="T107" fmla="*/ 18 h 576"/>
                    <a:gd name="T108" fmla="*/ 109 w 957"/>
                    <a:gd name="T109" fmla="*/ 50 h 576"/>
                    <a:gd name="T110" fmla="*/ 51 w 957"/>
                    <a:gd name="T111" fmla="*/ 122 h 576"/>
                    <a:gd name="T112" fmla="*/ 31 w 957"/>
                    <a:gd name="T113" fmla="*/ 160 h 576"/>
                    <a:gd name="T114" fmla="*/ 12 w 957"/>
                    <a:gd name="T115" fmla="*/ 195 h 576"/>
                    <a:gd name="T116" fmla="*/ 3 w 957"/>
                    <a:gd name="T117" fmla="*/ 253 h 576"/>
                    <a:gd name="T118" fmla="*/ 2 w 957"/>
                    <a:gd name="T119" fmla="*/ 309 h 576"/>
                    <a:gd name="T120" fmla="*/ 19 w 957"/>
                    <a:gd name="T121" fmla="*/ 343 h 57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57" h="576">
                      <a:moveTo>
                        <a:pt x="28" y="380"/>
                      </a:moveTo>
                      <a:lnTo>
                        <a:pt x="57" y="380"/>
                      </a:lnTo>
                      <a:lnTo>
                        <a:pt x="56" y="386"/>
                      </a:lnTo>
                      <a:lnTo>
                        <a:pt x="69" y="388"/>
                      </a:lnTo>
                      <a:lnTo>
                        <a:pt x="121" y="419"/>
                      </a:lnTo>
                      <a:lnTo>
                        <a:pt x="161" y="423"/>
                      </a:lnTo>
                      <a:lnTo>
                        <a:pt x="174" y="411"/>
                      </a:lnTo>
                      <a:lnTo>
                        <a:pt x="210" y="414"/>
                      </a:lnTo>
                      <a:lnTo>
                        <a:pt x="212" y="419"/>
                      </a:lnTo>
                      <a:lnTo>
                        <a:pt x="213" y="423"/>
                      </a:lnTo>
                      <a:lnTo>
                        <a:pt x="213" y="427"/>
                      </a:lnTo>
                      <a:lnTo>
                        <a:pt x="212" y="436"/>
                      </a:lnTo>
                      <a:lnTo>
                        <a:pt x="212" y="442"/>
                      </a:lnTo>
                      <a:lnTo>
                        <a:pt x="214" y="447"/>
                      </a:lnTo>
                      <a:lnTo>
                        <a:pt x="216" y="452"/>
                      </a:lnTo>
                      <a:lnTo>
                        <a:pt x="220" y="457"/>
                      </a:lnTo>
                      <a:lnTo>
                        <a:pt x="224" y="463"/>
                      </a:lnTo>
                      <a:lnTo>
                        <a:pt x="228" y="465"/>
                      </a:lnTo>
                      <a:lnTo>
                        <a:pt x="231" y="466"/>
                      </a:lnTo>
                      <a:lnTo>
                        <a:pt x="234" y="466"/>
                      </a:lnTo>
                      <a:lnTo>
                        <a:pt x="236" y="465"/>
                      </a:lnTo>
                      <a:lnTo>
                        <a:pt x="248" y="460"/>
                      </a:lnTo>
                      <a:lnTo>
                        <a:pt x="253" y="457"/>
                      </a:lnTo>
                      <a:lnTo>
                        <a:pt x="258" y="457"/>
                      </a:lnTo>
                      <a:lnTo>
                        <a:pt x="261" y="457"/>
                      </a:lnTo>
                      <a:lnTo>
                        <a:pt x="262" y="457"/>
                      </a:lnTo>
                      <a:lnTo>
                        <a:pt x="262" y="459"/>
                      </a:lnTo>
                      <a:lnTo>
                        <a:pt x="262" y="462"/>
                      </a:lnTo>
                      <a:lnTo>
                        <a:pt x="262" y="465"/>
                      </a:lnTo>
                      <a:lnTo>
                        <a:pt x="263" y="469"/>
                      </a:lnTo>
                      <a:lnTo>
                        <a:pt x="266" y="472"/>
                      </a:lnTo>
                      <a:lnTo>
                        <a:pt x="272" y="477"/>
                      </a:lnTo>
                      <a:lnTo>
                        <a:pt x="273" y="479"/>
                      </a:lnTo>
                      <a:lnTo>
                        <a:pt x="275" y="483"/>
                      </a:lnTo>
                      <a:lnTo>
                        <a:pt x="273" y="488"/>
                      </a:lnTo>
                      <a:lnTo>
                        <a:pt x="275" y="492"/>
                      </a:lnTo>
                      <a:lnTo>
                        <a:pt x="276" y="497"/>
                      </a:lnTo>
                      <a:lnTo>
                        <a:pt x="278" y="499"/>
                      </a:lnTo>
                      <a:lnTo>
                        <a:pt x="279" y="501"/>
                      </a:lnTo>
                      <a:lnTo>
                        <a:pt x="280" y="505"/>
                      </a:lnTo>
                      <a:lnTo>
                        <a:pt x="279" y="511"/>
                      </a:lnTo>
                      <a:lnTo>
                        <a:pt x="278" y="516"/>
                      </a:lnTo>
                      <a:lnTo>
                        <a:pt x="279" y="523"/>
                      </a:lnTo>
                      <a:lnTo>
                        <a:pt x="280" y="529"/>
                      </a:lnTo>
                      <a:lnTo>
                        <a:pt x="280" y="533"/>
                      </a:lnTo>
                      <a:lnTo>
                        <a:pt x="282" y="535"/>
                      </a:lnTo>
                      <a:lnTo>
                        <a:pt x="285" y="540"/>
                      </a:lnTo>
                      <a:lnTo>
                        <a:pt x="288" y="545"/>
                      </a:lnTo>
                      <a:lnTo>
                        <a:pt x="294" y="548"/>
                      </a:lnTo>
                      <a:lnTo>
                        <a:pt x="299" y="551"/>
                      </a:lnTo>
                      <a:lnTo>
                        <a:pt x="306" y="551"/>
                      </a:lnTo>
                      <a:lnTo>
                        <a:pt x="309" y="551"/>
                      </a:lnTo>
                      <a:lnTo>
                        <a:pt x="311" y="545"/>
                      </a:lnTo>
                      <a:lnTo>
                        <a:pt x="311" y="540"/>
                      </a:lnTo>
                      <a:lnTo>
                        <a:pt x="311" y="531"/>
                      </a:lnTo>
                      <a:lnTo>
                        <a:pt x="311" y="527"/>
                      </a:lnTo>
                      <a:lnTo>
                        <a:pt x="309" y="525"/>
                      </a:lnTo>
                      <a:lnTo>
                        <a:pt x="308" y="523"/>
                      </a:lnTo>
                      <a:lnTo>
                        <a:pt x="308" y="520"/>
                      </a:lnTo>
                      <a:lnTo>
                        <a:pt x="309" y="517"/>
                      </a:lnTo>
                      <a:lnTo>
                        <a:pt x="314" y="516"/>
                      </a:lnTo>
                      <a:lnTo>
                        <a:pt x="318" y="514"/>
                      </a:lnTo>
                      <a:lnTo>
                        <a:pt x="323" y="510"/>
                      </a:lnTo>
                      <a:lnTo>
                        <a:pt x="326" y="507"/>
                      </a:lnTo>
                      <a:lnTo>
                        <a:pt x="327" y="503"/>
                      </a:lnTo>
                      <a:lnTo>
                        <a:pt x="328" y="501"/>
                      </a:lnTo>
                      <a:lnTo>
                        <a:pt x="331" y="500"/>
                      </a:lnTo>
                      <a:lnTo>
                        <a:pt x="337" y="498"/>
                      </a:lnTo>
                      <a:lnTo>
                        <a:pt x="354" y="490"/>
                      </a:lnTo>
                      <a:lnTo>
                        <a:pt x="363" y="484"/>
                      </a:lnTo>
                      <a:lnTo>
                        <a:pt x="370" y="480"/>
                      </a:lnTo>
                      <a:lnTo>
                        <a:pt x="372" y="475"/>
                      </a:lnTo>
                      <a:lnTo>
                        <a:pt x="372" y="471"/>
                      </a:lnTo>
                      <a:lnTo>
                        <a:pt x="373" y="466"/>
                      </a:lnTo>
                      <a:lnTo>
                        <a:pt x="374" y="465"/>
                      </a:lnTo>
                      <a:lnTo>
                        <a:pt x="376" y="464"/>
                      </a:lnTo>
                      <a:lnTo>
                        <a:pt x="378" y="464"/>
                      </a:lnTo>
                      <a:lnTo>
                        <a:pt x="379" y="465"/>
                      </a:lnTo>
                      <a:lnTo>
                        <a:pt x="382" y="468"/>
                      </a:lnTo>
                      <a:lnTo>
                        <a:pt x="386" y="471"/>
                      </a:lnTo>
                      <a:lnTo>
                        <a:pt x="388" y="471"/>
                      </a:lnTo>
                      <a:lnTo>
                        <a:pt x="390" y="471"/>
                      </a:lnTo>
                      <a:lnTo>
                        <a:pt x="396" y="470"/>
                      </a:lnTo>
                      <a:lnTo>
                        <a:pt x="402" y="470"/>
                      </a:lnTo>
                      <a:lnTo>
                        <a:pt x="419" y="470"/>
                      </a:lnTo>
                      <a:lnTo>
                        <a:pt x="426" y="471"/>
                      </a:lnTo>
                      <a:lnTo>
                        <a:pt x="431" y="470"/>
                      </a:lnTo>
                      <a:lnTo>
                        <a:pt x="437" y="469"/>
                      </a:lnTo>
                      <a:lnTo>
                        <a:pt x="438" y="469"/>
                      </a:lnTo>
                      <a:lnTo>
                        <a:pt x="438" y="470"/>
                      </a:lnTo>
                      <a:lnTo>
                        <a:pt x="439" y="474"/>
                      </a:lnTo>
                      <a:lnTo>
                        <a:pt x="441" y="479"/>
                      </a:lnTo>
                      <a:lnTo>
                        <a:pt x="443" y="481"/>
                      </a:lnTo>
                      <a:lnTo>
                        <a:pt x="445" y="483"/>
                      </a:lnTo>
                      <a:lnTo>
                        <a:pt x="452" y="485"/>
                      </a:lnTo>
                      <a:lnTo>
                        <a:pt x="456" y="487"/>
                      </a:lnTo>
                      <a:lnTo>
                        <a:pt x="459" y="487"/>
                      </a:lnTo>
                      <a:lnTo>
                        <a:pt x="459" y="484"/>
                      </a:lnTo>
                      <a:lnTo>
                        <a:pt x="460" y="483"/>
                      </a:lnTo>
                      <a:lnTo>
                        <a:pt x="461" y="482"/>
                      </a:lnTo>
                      <a:lnTo>
                        <a:pt x="463" y="483"/>
                      </a:lnTo>
                      <a:lnTo>
                        <a:pt x="466" y="485"/>
                      </a:lnTo>
                      <a:lnTo>
                        <a:pt x="470" y="489"/>
                      </a:lnTo>
                      <a:lnTo>
                        <a:pt x="473" y="490"/>
                      </a:lnTo>
                      <a:lnTo>
                        <a:pt x="475" y="490"/>
                      </a:lnTo>
                      <a:lnTo>
                        <a:pt x="478" y="489"/>
                      </a:lnTo>
                      <a:lnTo>
                        <a:pt x="481" y="488"/>
                      </a:lnTo>
                      <a:lnTo>
                        <a:pt x="482" y="485"/>
                      </a:lnTo>
                      <a:lnTo>
                        <a:pt x="482" y="482"/>
                      </a:lnTo>
                      <a:lnTo>
                        <a:pt x="480" y="479"/>
                      </a:lnTo>
                      <a:lnTo>
                        <a:pt x="472" y="470"/>
                      </a:lnTo>
                      <a:lnTo>
                        <a:pt x="469" y="465"/>
                      </a:lnTo>
                      <a:lnTo>
                        <a:pt x="466" y="461"/>
                      </a:lnTo>
                      <a:lnTo>
                        <a:pt x="465" y="457"/>
                      </a:lnTo>
                      <a:lnTo>
                        <a:pt x="465" y="455"/>
                      </a:lnTo>
                      <a:lnTo>
                        <a:pt x="468" y="453"/>
                      </a:lnTo>
                      <a:lnTo>
                        <a:pt x="472" y="452"/>
                      </a:lnTo>
                      <a:lnTo>
                        <a:pt x="484" y="451"/>
                      </a:lnTo>
                      <a:lnTo>
                        <a:pt x="490" y="451"/>
                      </a:lnTo>
                      <a:lnTo>
                        <a:pt x="497" y="448"/>
                      </a:lnTo>
                      <a:lnTo>
                        <a:pt x="502" y="448"/>
                      </a:lnTo>
                      <a:lnTo>
                        <a:pt x="508" y="450"/>
                      </a:lnTo>
                      <a:lnTo>
                        <a:pt x="517" y="452"/>
                      </a:lnTo>
                      <a:lnTo>
                        <a:pt x="529" y="455"/>
                      </a:lnTo>
                      <a:lnTo>
                        <a:pt x="535" y="459"/>
                      </a:lnTo>
                      <a:lnTo>
                        <a:pt x="539" y="462"/>
                      </a:lnTo>
                      <a:lnTo>
                        <a:pt x="543" y="465"/>
                      </a:lnTo>
                      <a:lnTo>
                        <a:pt x="546" y="468"/>
                      </a:lnTo>
                      <a:lnTo>
                        <a:pt x="549" y="468"/>
                      </a:lnTo>
                      <a:lnTo>
                        <a:pt x="554" y="466"/>
                      </a:lnTo>
                      <a:lnTo>
                        <a:pt x="558" y="463"/>
                      </a:lnTo>
                      <a:lnTo>
                        <a:pt x="561" y="462"/>
                      </a:lnTo>
                      <a:lnTo>
                        <a:pt x="563" y="462"/>
                      </a:lnTo>
                      <a:lnTo>
                        <a:pt x="565" y="463"/>
                      </a:lnTo>
                      <a:lnTo>
                        <a:pt x="567" y="464"/>
                      </a:lnTo>
                      <a:lnTo>
                        <a:pt x="570" y="468"/>
                      </a:lnTo>
                      <a:lnTo>
                        <a:pt x="573" y="472"/>
                      </a:lnTo>
                      <a:lnTo>
                        <a:pt x="575" y="477"/>
                      </a:lnTo>
                      <a:lnTo>
                        <a:pt x="576" y="481"/>
                      </a:lnTo>
                      <a:lnTo>
                        <a:pt x="576" y="485"/>
                      </a:lnTo>
                      <a:lnTo>
                        <a:pt x="576" y="488"/>
                      </a:lnTo>
                      <a:lnTo>
                        <a:pt x="574" y="493"/>
                      </a:lnTo>
                      <a:lnTo>
                        <a:pt x="571" y="496"/>
                      </a:lnTo>
                      <a:lnTo>
                        <a:pt x="568" y="498"/>
                      </a:lnTo>
                      <a:lnTo>
                        <a:pt x="567" y="500"/>
                      </a:lnTo>
                      <a:lnTo>
                        <a:pt x="567" y="502"/>
                      </a:lnTo>
                      <a:lnTo>
                        <a:pt x="567" y="503"/>
                      </a:lnTo>
                      <a:lnTo>
                        <a:pt x="568" y="503"/>
                      </a:lnTo>
                      <a:lnTo>
                        <a:pt x="572" y="505"/>
                      </a:lnTo>
                      <a:lnTo>
                        <a:pt x="575" y="507"/>
                      </a:lnTo>
                      <a:lnTo>
                        <a:pt x="576" y="509"/>
                      </a:lnTo>
                      <a:lnTo>
                        <a:pt x="576" y="510"/>
                      </a:lnTo>
                      <a:lnTo>
                        <a:pt x="575" y="510"/>
                      </a:lnTo>
                      <a:lnTo>
                        <a:pt x="573" y="511"/>
                      </a:lnTo>
                      <a:lnTo>
                        <a:pt x="572" y="514"/>
                      </a:lnTo>
                      <a:lnTo>
                        <a:pt x="572" y="518"/>
                      </a:lnTo>
                      <a:lnTo>
                        <a:pt x="573" y="523"/>
                      </a:lnTo>
                      <a:lnTo>
                        <a:pt x="574" y="527"/>
                      </a:lnTo>
                      <a:lnTo>
                        <a:pt x="579" y="536"/>
                      </a:lnTo>
                      <a:lnTo>
                        <a:pt x="581" y="540"/>
                      </a:lnTo>
                      <a:lnTo>
                        <a:pt x="581" y="545"/>
                      </a:lnTo>
                      <a:lnTo>
                        <a:pt x="582" y="549"/>
                      </a:lnTo>
                      <a:lnTo>
                        <a:pt x="584" y="552"/>
                      </a:lnTo>
                      <a:lnTo>
                        <a:pt x="586" y="554"/>
                      </a:lnTo>
                      <a:lnTo>
                        <a:pt x="589" y="558"/>
                      </a:lnTo>
                      <a:lnTo>
                        <a:pt x="591" y="563"/>
                      </a:lnTo>
                      <a:lnTo>
                        <a:pt x="591" y="570"/>
                      </a:lnTo>
                      <a:lnTo>
                        <a:pt x="592" y="572"/>
                      </a:lnTo>
                      <a:lnTo>
                        <a:pt x="593" y="574"/>
                      </a:lnTo>
                      <a:lnTo>
                        <a:pt x="595" y="575"/>
                      </a:lnTo>
                      <a:lnTo>
                        <a:pt x="599" y="576"/>
                      </a:lnTo>
                      <a:lnTo>
                        <a:pt x="601" y="575"/>
                      </a:lnTo>
                      <a:lnTo>
                        <a:pt x="604" y="574"/>
                      </a:lnTo>
                      <a:lnTo>
                        <a:pt x="607" y="572"/>
                      </a:lnTo>
                      <a:lnTo>
                        <a:pt x="609" y="568"/>
                      </a:lnTo>
                      <a:lnTo>
                        <a:pt x="611" y="562"/>
                      </a:lnTo>
                      <a:lnTo>
                        <a:pt x="613" y="555"/>
                      </a:lnTo>
                      <a:lnTo>
                        <a:pt x="613" y="546"/>
                      </a:lnTo>
                      <a:lnTo>
                        <a:pt x="612" y="536"/>
                      </a:lnTo>
                      <a:lnTo>
                        <a:pt x="610" y="521"/>
                      </a:lnTo>
                      <a:lnTo>
                        <a:pt x="611" y="512"/>
                      </a:lnTo>
                      <a:lnTo>
                        <a:pt x="612" y="503"/>
                      </a:lnTo>
                      <a:lnTo>
                        <a:pt x="611" y="496"/>
                      </a:lnTo>
                      <a:lnTo>
                        <a:pt x="608" y="484"/>
                      </a:lnTo>
                      <a:lnTo>
                        <a:pt x="606" y="473"/>
                      </a:lnTo>
                      <a:lnTo>
                        <a:pt x="606" y="469"/>
                      </a:lnTo>
                      <a:lnTo>
                        <a:pt x="606" y="465"/>
                      </a:lnTo>
                      <a:lnTo>
                        <a:pt x="608" y="459"/>
                      </a:lnTo>
                      <a:lnTo>
                        <a:pt x="609" y="453"/>
                      </a:lnTo>
                      <a:lnTo>
                        <a:pt x="610" y="447"/>
                      </a:lnTo>
                      <a:lnTo>
                        <a:pt x="611" y="445"/>
                      </a:lnTo>
                      <a:lnTo>
                        <a:pt x="612" y="444"/>
                      </a:lnTo>
                      <a:lnTo>
                        <a:pt x="618" y="438"/>
                      </a:lnTo>
                      <a:lnTo>
                        <a:pt x="620" y="436"/>
                      </a:lnTo>
                      <a:lnTo>
                        <a:pt x="623" y="435"/>
                      </a:lnTo>
                      <a:lnTo>
                        <a:pt x="626" y="433"/>
                      </a:lnTo>
                      <a:lnTo>
                        <a:pt x="629" y="431"/>
                      </a:lnTo>
                      <a:lnTo>
                        <a:pt x="632" y="426"/>
                      </a:lnTo>
                      <a:lnTo>
                        <a:pt x="636" y="424"/>
                      </a:lnTo>
                      <a:lnTo>
                        <a:pt x="649" y="416"/>
                      </a:lnTo>
                      <a:lnTo>
                        <a:pt x="658" y="411"/>
                      </a:lnTo>
                      <a:lnTo>
                        <a:pt x="665" y="406"/>
                      </a:lnTo>
                      <a:lnTo>
                        <a:pt x="676" y="397"/>
                      </a:lnTo>
                      <a:lnTo>
                        <a:pt x="681" y="394"/>
                      </a:lnTo>
                      <a:lnTo>
                        <a:pt x="687" y="392"/>
                      </a:lnTo>
                      <a:lnTo>
                        <a:pt x="690" y="391"/>
                      </a:lnTo>
                      <a:lnTo>
                        <a:pt x="692" y="389"/>
                      </a:lnTo>
                      <a:lnTo>
                        <a:pt x="694" y="383"/>
                      </a:lnTo>
                      <a:lnTo>
                        <a:pt x="696" y="379"/>
                      </a:lnTo>
                      <a:lnTo>
                        <a:pt x="699" y="377"/>
                      </a:lnTo>
                      <a:lnTo>
                        <a:pt x="702" y="376"/>
                      </a:lnTo>
                      <a:lnTo>
                        <a:pt x="710" y="373"/>
                      </a:lnTo>
                      <a:lnTo>
                        <a:pt x="718" y="369"/>
                      </a:lnTo>
                      <a:lnTo>
                        <a:pt x="723" y="366"/>
                      </a:lnTo>
                      <a:lnTo>
                        <a:pt x="726" y="363"/>
                      </a:lnTo>
                      <a:lnTo>
                        <a:pt x="723" y="358"/>
                      </a:lnTo>
                      <a:lnTo>
                        <a:pt x="723" y="357"/>
                      </a:lnTo>
                      <a:lnTo>
                        <a:pt x="724" y="354"/>
                      </a:lnTo>
                      <a:lnTo>
                        <a:pt x="726" y="353"/>
                      </a:lnTo>
                      <a:lnTo>
                        <a:pt x="728" y="352"/>
                      </a:lnTo>
                      <a:lnTo>
                        <a:pt x="734" y="351"/>
                      </a:lnTo>
                      <a:lnTo>
                        <a:pt x="740" y="351"/>
                      </a:lnTo>
                      <a:lnTo>
                        <a:pt x="745" y="350"/>
                      </a:lnTo>
                      <a:lnTo>
                        <a:pt x="746" y="349"/>
                      </a:lnTo>
                      <a:lnTo>
                        <a:pt x="746" y="346"/>
                      </a:lnTo>
                      <a:lnTo>
                        <a:pt x="746" y="345"/>
                      </a:lnTo>
                      <a:lnTo>
                        <a:pt x="745" y="344"/>
                      </a:lnTo>
                      <a:lnTo>
                        <a:pt x="740" y="344"/>
                      </a:lnTo>
                      <a:lnTo>
                        <a:pt x="737" y="343"/>
                      </a:lnTo>
                      <a:lnTo>
                        <a:pt x="734" y="342"/>
                      </a:lnTo>
                      <a:lnTo>
                        <a:pt x="733" y="341"/>
                      </a:lnTo>
                      <a:lnTo>
                        <a:pt x="733" y="339"/>
                      </a:lnTo>
                      <a:lnTo>
                        <a:pt x="736" y="337"/>
                      </a:lnTo>
                      <a:lnTo>
                        <a:pt x="740" y="334"/>
                      </a:lnTo>
                      <a:lnTo>
                        <a:pt x="745" y="332"/>
                      </a:lnTo>
                      <a:lnTo>
                        <a:pt x="745" y="330"/>
                      </a:lnTo>
                      <a:lnTo>
                        <a:pt x="745" y="327"/>
                      </a:lnTo>
                      <a:lnTo>
                        <a:pt x="741" y="323"/>
                      </a:lnTo>
                      <a:lnTo>
                        <a:pt x="739" y="322"/>
                      </a:lnTo>
                      <a:lnTo>
                        <a:pt x="737" y="320"/>
                      </a:lnTo>
                      <a:lnTo>
                        <a:pt x="736" y="316"/>
                      </a:lnTo>
                      <a:lnTo>
                        <a:pt x="736" y="315"/>
                      </a:lnTo>
                      <a:lnTo>
                        <a:pt x="737" y="314"/>
                      </a:lnTo>
                      <a:lnTo>
                        <a:pt x="740" y="312"/>
                      </a:lnTo>
                      <a:lnTo>
                        <a:pt x="742" y="309"/>
                      </a:lnTo>
                      <a:lnTo>
                        <a:pt x="740" y="308"/>
                      </a:lnTo>
                      <a:lnTo>
                        <a:pt x="736" y="307"/>
                      </a:lnTo>
                      <a:lnTo>
                        <a:pt x="731" y="306"/>
                      </a:lnTo>
                      <a:lnTo>
                        <a:pt x="726" y="304"/>
                      </a:lnTo>
                      <a:lnTo>
                        <a:pt x="724" y="303"/>
                      </a:lnTo>
                      <a:lnTo>
                        <a:pt x="723" y="300"/>
                      </a:lnTo>
                      <a:lnTo>
                        <a:pt x="722" y="297"/>
                      </a:lnTo>
                      <a:lnTo>
                        <a:pt x="723" y="296"/>
                      </a:lnTo>
                      <a:lnTo>
                        <a:pt x="730" y="298"/>
                      </a:lnTo>
                      <a:lnTo>
                        <a:pt x="734" y="299"/>
                      </a:lnTo>
                      <a:lnTo>
                        <a:pt x="738" y="298"/>
                      </a:lnTo>
                      <a:lnTo>
                        <a:pt x="741" y="296"/>
                      </a:lnTo>
                      <a:lnTo>
                        <a:pt x="742" y="293"/>
                      </a:lnTo>
                      <a:lnTo>
                        <a:pt x="740" y="283"/>
                      </a:lnTo>
                      <a:lnTo>
                        <a:pt x="741" y="279"/>
                      </a:lnTo>
                      <a:lnTo>
                        <a:pt x="741" y="277"/>
                      </a:lnTo>
                      <a:lnTo>
                        <a:pt x="743" y="276"/>
                      </a:lnTo>
                      <a:lnTo>
                        <a:pt x="750" y="272"/>
                      </a:lnTo>
                      <a:lnTo>
                        <a:pt x="751" y="272"/>
                      </a:lnTo>
                      <a:lnTo>
                        <a:pt x="751" y="277"/>
                      </a:lnTo>
                      <a:lnTo>
                        <a:pt x="749" y="289"/>
                      </a:lnTo>
                      <a:lnTo>
                        <a:pt x="749" y="294"/>
                      </a:lnTo>
                      <a:lnTo>
                        <a:pt x="750" y="296"/>
                      </a:lnTo>
                      <a:lnTo>
                        <a:pt x="751" y="297"/>
                      </a:lnTo>
                      <a:lnTo>
                        <a:pt x="755" y="299"/>
                      </a:lnTo>
                      <a:lnTo>
                        <a:pt x="757" y="303"/>
                      </a:lnTo>
                      <a:lnTo>
                        <a:pt x="758" y="306"/>
                      </a:lnTo>
                      <a:lnTo>
                        <a:pt x="757" y="309"/>
                      </a:lnTo>
                      <a:lnTo>
                        <a:pt x="757" y="311"/>
                      </a:lnTo>
                      <a:lnTo>
                        <a:pt x="759" y="309"/>
                      </a:lnTo>
                      <a:lnTo>
                        <a:pt x="763" y="308"/>
                      </a:lnTo>
                      <a:lnTo>
                        <a:pt x="764" y="306"/>
                      </a:lnTo>
                      <a:lnTo>
                        <a:pt x="764" y="305"/>
                      </a:lnTo>
                      <a:lnTo>
                        <a:pt x="766" y="295"/>
                      </a:lnTo>
                      <a:lnTo>
                        <a:pt x="766" y="290"/>
                      </a:lnTo>
                      <a:lnTo>
                        <a:pt x="766" y="285"/>
                      </a:lnTo>
                      <a:lnTo>
                        <a:pt x="766" y="279"/>
                      </a:lnTo>
                      <a:lnTo>
                        <a:pt x="767" y="272"/>
                      </a:lnTo>
                      <a:lnTo>
                        <a:pt x="768" y="271"/>
                      </a:lnTo>
                      <a:lnTo>
                        <a:pt x="769" y="270"/>
                      </a:lnTo>
                      <a:lnTo>
                        <a:pt x="770" y="271"/>
                      </a:lnTo>
                      <a:lnTo>
                        <a:pt x="772" y="275"/>
                      </a:lnTo>
                      <a:lnTo>
                        <a:pt x="774" y="280"/>
                      </a:lnTo>
                      <a:lnTo>
                        <a:pt x="777" y="284"/>
                      </a:lnTo>
                      <a:lnTo>
                        <a:pt x="780" y="285"/>
                      </a:lnTo>
                      <a:lnTo>
                        <a:pt x="786" y="284"/>
                      </a:lnTo>
                      <a:lnTo>
                        <a:pt x="791" y="280"/>
                      </a:lnTo>
                      <a:lnTo>
                        <a:pt x="796" y="276"/>
                      </a:lnTo>
                      <a:lnTo>
                        <a:pt x="801" y="271"/>
                      </a:lnTo>
                      <a:lnTo>
                        <a:pt x="805" y="268"/>
                      </a:lnTo>
                      <a:lnTo>
                        <a:pt x="809" y="265"/>
                      </a:lnTo>
                      <a:lnTo>
                        <a:pt x="812" y="260"/>
                      </a:lnTo>
                      <a:lnTo>
                        <a:pt x="814" y="254"/>
                      </a:lnTo>
                      <a:lnTo>
                        <a:pt x="814" y="253"/>
                      </a:lnTo>
                      <a:lnTo>
                        <a:pt x="813" y="252"/>
                      </a:lnTo>
                      <a:lnTo>
                        <a:pt x="811" y="249"/>
                      </a:lnTo>
                      <a:lnTo>
                        <a:pt x="811" y="246"/>
                      </a:lnTo>
                      <a:lnTo>
                        <a:pt x="811" y="243"/>
                      </a:lnTo>
                      <a:lnTo>
                        <a:pt x="812" y="242"/>
                      </a:lnTo>
                      <a:lnTo>
                        <a:pt x="813" y="241"/>
                      </a:lnTo>
                      <a:lnTo>
                        <a:pt x="816" y="240"/>
                      </a:lnTo>
                      <a:lnTo>
                        <a:pt x="825" y="238"/>
                      </a:lnTo>
                      <a:lnTo>
                        <a:pt x="832" y="234"/>
                      </a:lnTo>
                      <a:lnTo>
                        <a:pt x="835" y="233"/>
                      </a:lnTo>
                      <a:lnTo>
                        <a:pt x="839" y="234"/>
                      </a:lnTo>
                      <a:lnTo>
                        <a:pt x="843" y="235"/>
                      </a:lnTo>
                      <a:lnTo>
                        <a:pt x="848" y="235"/>
                      </a:lnTo>
                      <a:lnTo>
                        <a:pt x="855" y="233"/>
                      </a:lnTo>
                      <a:lnTo>
                        <a:pt x="861" y="231"/>
                      </a:lnTo>
                      <a:lnTo>
                        <a:pt x="868" y="229"/>
                      </a:lnTo>
                      <a:lnTo>
                        <a:pt x="871" y="229"/>
                      </a:lnTo>
                      <a:lnTo>
                        <a:pt x="874" y="229"/>
                      </a:lnTo>
                      <a:lnTo>
                        <a:pt x="879" y="231"/>
                      </a:lnTo>
                      <a:lnTo>
                        <a:pt x="884" y="230"/>
                      </a:lnTo>
                      <a:lnTo>
                        <a:pt x="885" y="229"/>
                      </a:lnTo>
                      <a:lnTo>
                        <a:pt x="886" y="228"/>
                      </a:lnTo>
                      <a:lnTo>
                        <a:pt x="887" y="225"/>
                      </a:lnTo>
                      <a:lnTo>
                        <a:pt x="887" y="222"/>
                      </a:lnTo>
                      <a:lnTo>
                        <a:pt x="886" y="217"/>
                      </a:lnTo>
                      <a:lnTo>
                        <a:pt x="885" y="215"/>
                      </a:lnTo>
                      <a:lnTo>
                        <a:pt x="884" y="215"/>
                      </a:lnTo>
                      <a:lnTo>
                        <a:pt x="883" y="217"/>
                      </a:lnTo>
                      <a:lnTo>
                        <a:pt x="883" y="221"/>
                      </a:lnTo>
                      <a:lnTo>
                        <a:pt x="881" y="224"/>
                      </a:lnTo>
                      <a:lnTo>
                        <a:pt x="880" y="224"/>
                      </a:lnTo>
                      <a:lnTo>
                        <a:pt x="879" y="224"/>
                      </a:lnTo>
                      <a:lnTo>
                        <a:pt x="878" y="223"/>
                      </a:lnTo>
                      <a:lnTo>
                        <a:pt x="877" y="221"/>
                      </a:lnTo>
                      <a:lnTo>
                        <a:pt x="874" y="215"/>
                      </a:lnTo>
                      <a:lnTo>
                        <a:pt x="870" y="211"/>
                      </a:lnTo>
                      <a:lnTo>
                        <a:pt x="869" y="209"/>
                      </a:lnTo>
                      <a:lnTo>
                        <a:pt x="868" y="206"/>
                      </a:lnTo>
                      <a:lnTo>
                        <a:pt x="869" y="205"/>
                      </a:lnTo>
                      <a:lnTo>
                        <a:pt x="871" y="204"/>
                      </a:lnTo>
                      <a:lnTo>
                        <a:pt x="876" y="202"/>
                      </a:lnTo>
                      <a:lnTo>
                        <a:pt x="879" y="200"/>
                      </a:lnTo>
                      <a:lnTo>
                        <a:pt x="881" y="196"/>
                      </a:lnTo>
                      <a:lnTo>
                        <a:pt x="883" y="193"/>
                      </a:lnTo>
                      <a:lnTo>
                        <a:pt x="885" y="191"/>
                      </a:lnTo>
                      <a:lnTo>
                        <a:pt x="886" y="188"/>
                      </a:lnTo>
                      <a:lnTo>
                        <a:pt x="889" y="186"/>
                      </a:lnTo>
                      <a:lnTo>
                        <a:pt x="894" y="183"/>
                      </a:lnTo>
                      <a:lnTo>
                        <a:pt x="899" y="182"/>
                      </a:lnTo>
                      <a:lnTo>
                        <a:pt x="904" y="180"/>
                      </a:lnTo>
                      <a:lnTo>
                        <a:pt x="908" y="180"/>
                      </a:lnTo>
                      <a:lnTo>
                        <a:pt x="913" y="179"/>
                      </a:lnTo>
                      <a:lnTo>
                        <a:pt x="917" y="178"/>
                      </a:lnTo>
                      <a:lnTo>
                        <a:pt x="920" y="176"/>
                      </a:lnTo>
                      <a:lnTo>
                        <a:pt x="924" y="169"/>
                      </a:lnTo>
                      <a:lnTo>
                        <a:pt x="925" y="168"/>
                      </a:lnTo>
                      <a:lnTo>
                        <a:pt x="926" y="167"/>
                      </a:lnTo>
                      <a:lnTo>
                        <a:pt x="930" y="168"/>
                      </a:lnTo>
                      <a:lnTo>
                        <a:pt x="933" y="169"/>
                      </a:lnTo>
                      <a:lnTo>
                        <a:pt x="935" y="169"/>
                      </a:lnTo>
                      <a:lnTo>
                        <a:pt x="939" y="168"/>
                      </a:lnTo>
                      <a:lnTo>
                        <a:pt x="943" y="166"/>
                      </a:lnTo>
                      <a:lnTo>
                        <a:pt x="946" y="163"/>
                      </a:lnTo>
                      <a:lnTo>
                        <a:pt x="948" y="160"/>
                      </a:lnTo>
                      <a:lnTo>
                        <a:pt x="949" y="157"/>
                      </a:lnTo>
                      <a:lnTo>
                        <a:pt x="949" y="155"/>
                      </a:lnTo>
                      <a:lnTo>
                        <a:pt x="951" y="152"/>
                      </a:lnTo>
                      <a:lnTo>
                        <a:pt x="952" y="151"/>
                      </a:lnTo>
                      <a:lnTo>
                        <a:pt x="954" y="150"/>
                      </a:lnTo>
                      <a:lnTo>
                        <a:pt x="952" y="136"/>
                      </a:lnTo>
                      <a:lnTo>
                        <a:pt x="957" y="118"/>
                      </a:lnTo>
                      <a:lnTo>
                        <a:pt x="943" y="114"/>
                      </a:lnTo>
                      <a:lnTo>
                        <a:pt x="933" y="119"/>
                      </a:lnTo>
                      <a:lnTo>
                        <a:pt x="921" y="129"/>
                      </a:lnTo>
                      <a:lnTo>
                        <a:pt x="902" y="149"/>
                      </a:lnTo>
                      <a:lnTo>
                        <a:pt x="893" y="152"/>
                      </a:lnTo>
                      <a:lnTo>
                        <a:pt x="885" y="160"/>
                      </a:lnTo>
                      <a:lnTo>
                        <a:pt x="869" y="163"/>
                      </a:lnTo>
                      <a:lnTo>
                        <a:pt x="848" y="160"/>
                      </a:lnTo>
                      <a:lnTo>
                        <a:pt x="832" y="158"/>
                      </a:lnTo>
                      <a:lnTo>
                        <a:pt x="824" y="158"/>
                      </a:lnTo>
                      <a:lnTo>
                        <a:pt x="814" y="163"/>
                      </a:lnTo>
                      <a:lnTo>
                        <a:pt x="805" y="165"/>
                      </a:lnTo>
                      <a:lnTo>
                        <a:pt x="803" y="166"/>
                      </a:lnTo>
                      <a:lnTo>
                        <a:pt x="800" y="168"/>
                      </a:lnTo>
                      <a:lnTo>
                        <a:pt x="797" y="172"/>
                      </a:lnTo>
                      <a:lnTo>
                        <a:pt x="776" y="176"/>
                      </a:lnTo>
                      <a:lnTo>
                        <a:pt x="750" y="185"/>
                      </a:lnTo>
                      <a:lnTo>
                        <a:pt x="738" y="196"/>
                      </a:lnTo>
                      <a:lnTo>
                        <a:pt x="693" y="211"/>
                      </a:lnTo>
                      <a:lnTo>
                        <a:pt x="691" y="203"/>
                      </a:lnTo>
                      <a:lnTo>
                        <a:pt x="693" y="197"/>
                      </a:lnTo>
                      <a:lnTo>
                        <a:pt x="697" y="192"/>
                      </a:lnTo>
                      <a:lnTo>
                        <a:pt x="700" y="184"/>
                      </a:lnTo>
                      <a:lnTo>
                        <a:pt x="706" y="168"/>
                      </a:lnTo>
                      <a:lnTo>
                        <a:pt x="713" y="133"/>
                      </a:lnTo>
                      <a:lnTo>
                        <a:pt x="697" y="111"/>
                      </a:lnTo>
                      <a:lnTo>
                        <a:pt x="690" y="101"/>
                      </a:lnTo>
                      <a:lnTo>
                        <a:pt x="672" y="85"/>
                      </a:lnTo>
                      <a:lnTo>
                        <a:pt x="640" y="69"/>
                      </a:lnTo>
                      <a:lnTo>
                        <a:pt x="634" y="67"/>
                      </a:lnTo>
                      <a:lnTo>
                        <a:pt x="630" y="66"/>
                      </a:lnTo>
                      <a:lnTo>
                        <a:pt x="612" y="66"/>
                      </a:lnTo>
                      <a:lnTo>
                        <a:pt x="597" y="63"/>
                      </a:lnTo>
                      <a:lnTo>
                        <a:pt x="582" y="58"/>
                      </a:lnTo>
                      <a:lnTo>
                        <a:pt x="572" y="44"/>
                      </a:lnTo>
                      <a:lnTo>
                        <a:pt x="485" y="38"/>
                      </a:lnTo>
                      <a:lnTo>
                        <a:pt x="408" y="31"/>
                      </a:lnTo>
                      <a:lnTo>
                        <a:pt x="340" y="25"/>
                      </a:lnTo>
                      <a:lnTo>
                        <a:pt x="281" y="17"/>
                      </a:lnTo>
                      <a:lnTo>
                        <a:pt x="234" y="11"/>
                      </a:lnTo>
                      <a:lnTo>
                        <a:pt x="199" y="6"/>
                      </a:lnTo>
                      <a:lnTo>
                        <a:pt x="170" y="0"/>
                      </a:lnTo>
                      <a:lnTo>
                        <a:pt x="169" y="6"/>
                      </a:lnTo>
                      <a:lnTo>
                        <a:pt x="167" y="10"/>
                      </a:lnTo>
                      <a:lnTo>
                        <a:pt x="152" y="32"/>
                      </a:lnTo>
                      <a:lnTo>
                        <a:pt x="150" y="34"/>
                      </a:lnTo>
                      <a:lnTo>
                        <a:pt x="146" y="36"/>
                      </a:lnTo>
                      <a:lnTo>
                        <a:pt x="143" y="36"/>
                      </a:lnTo>
                      <a:lnTo>
                        <a:pt x="142" y="35"/>
                      </a:lnTo>
                      <a:lnTo>
                        <a:pt x="143" y="32"/>
                      </a:lnTo>
                      <a:lnTo>
                        <a:pt x="146" y="28"/>
                      </a:lnTo>
                      <a:lnTo>
                        <a:pt x="149" y="23"/>
                      </a:lnTo>
                      <a:lnTo>
                        <a:pt x="150" y="20"/>
                      </a:lnTo>
                      <a:lnTo>
                        <a:pt x="150" y="19"/>
                      </a:lnTo>
                      <a:lnTo>
                        <a:pt x="149" y="18"/>
                      </a:lnTo>
                      <a:lnTo>
                        <a:pt x="146" y="17"/>
                      </a:lnTo>
                      <a:lnTo>
                        <a:pt x="145" y="18"/>
                      </a:lnTo>
                      <a:lnTo>
                        <a:pt x="142" y="16"/>
                      </a:lnTo>
                      <a:lnTo>
                        <a:pt x="137" y="12"/>
                      </a:lnTo>
                      <a:lnTo>
                        <a:pt x="133" y="11"/>
                      </a:lnTo>
                      <a:lnTo>
                        <a:pt x="131" y="10"/>
                      </a:lnTo>
                      <a:lnTo>
                        <a:pt x="129" y="11"/>
                      </a:lnTo>
                      <a:lnTo>
                        <a:pt x="128" y="13"/>
                      </a:lnTo>
                      <a:lnTo>
                        <a:pt x="123" y="27"/>
                      </a:lnTo>
                      <a:lnTo>
                        <a:pt x="120" y="34"/>
                      </a:lnTo>
                      <a:lnTo>
                        <a:pt x="109" y="50"/>
                      </a:lnTo>
                      <a:lnTo>
                        <a:pt x="109" y="55"/>
                      </a:lnTo>
                      <a:lnTo>
                        <a:pt x="106" y="60"/>
                      </a:lnTo>
                      <a:lnTo>
                        <a:pt x="102" y="66"/>
                      </a:lnTo>
                      <a:lnTo>
                        <a:pt x="81" y="92"/>
                      </a:lnTo>
                      <a:lnTo>
                        <a:pt x="67" y="106"/>
                      </a:lnTo>
                      <a:lnTo>
                        <a:pt x="58" y="117"/>
                      </a:lnTo>
                      <a:lnTo>
                        <a:pt x="51" y="122"/>
                      </a:lnTo>
                      <a:lnTo>
                        <a:pt x="46" y="129"/>
                      </a:lnTo>
                      <a:lnTo>
                        <a:pt x="41" y="134"/>
                      </a:lnTo>
                      <a:lnTo>
                        <a:pt x="39" y="139"/>
                      </a:lnTo>
                      <a:lnTo>
                        <a:pt x="37" y="146"/>
                      </a:lnTo>
                      <a:lnTo>
                        <a:pt x="35" y="150"/>
                      </a:lnTo>
                      <a:lnTo>
                        <a:pt x="32" y="154"/>
                      </a:lnTo>
                      <a:lnTo>
                        <a:pt x="31" y="157"/>
                      </a:lnTo>
                      <a:lnTo>
                        <a:pt x="31" y="160"/>
                      </a:lnTo>
                      <a:lnTo>
                        <a:pt x="31" y="165"/>
                      </a:lnTo>
                      <a:lnTo>
                        <a:pt x="31" y="166"/>
                      </a:lnTo>
                      <a:lnTo>
                        <a:pt x="29" y="167"/>
                      </a:lnTo>
                      <a:lnTo>
                        <a:pt x="21" y="175"/>
                      </a:lnTo>
                      <a:lnTo>
                        <a:pt x="14" y="183"/>
                      </a:lnTo>
                      <a:lnTo>
                        <a:pt x="13" y="186"/>
                      </a:lnTo>
                      <a:lnTo>
                        <a:pt x="12" y="191"/>
                      </a:lnTo>
                      <a:lnTo>
                        <a:pt x="12" y="195"/>
                      </a:lnTo>
                      <a:lnTo>
                        <a:pt x="13" y="198"/>
                      </a:lnTo>
                      <a:lnTo>
                        <a:pt x="13" y="201"/>
                      </a:lnTo>
                      <a:lnTo>
                        <a:pt x="13" y="204"/>
                      </a:lnTo>
                      <a:lnTo>
                        <a:pt x="10" y="212"/>
                      </a:lnTo>
                      <a:lnTo>
                        <a:pt x="4" y="225"/>
                      </a:lnTo>
                      <a:lnTo>
                        <a:pt x="2" y="239"/>
                      </a:lnTo>
                      <a:lnTo>
                        <a:pt x="2" y="247"/>
                      </a:lnTo>
                      <a:lnTo>
                        <a:pt x="3" y="253"/>
                      </a:lnTo>
                      <a:lnTo>
                        <a:pt x="3" y="260"/>
                      </a:lnTo>
                      <a:lnTo>
                        <a:pt x="3" y="267"/>
                      </a:lnTo>
                      <a:lnTo>
                        <a:pt x="2" y="281"/>
                      </a:lnTo>
                      <a:lnTo>
                        <a:pt x="2" y="288"/>
                      </a:lnTo>
                      <a:lnTo>
                        <a:pt x="3" y="297"/>
                      </a:lnTo>
                      <a:lnTo>
                        <a:pt x="3" y="305"/>
                      </a:lnTo>
                      <a:lnTo>
                        <a:pt x="2" y="307"/>
                      </a:lnTo>
                      <a:lnTo>
                        <a:pt x="2" y="309"/>
                      </a:lnTo>
                      <a:lnTo>
                        <a:pt x="0" y="315"/>
                      </a:lnTo>
                      <a:lnTo>
                        <a:pt x="0" y="322"/>
                      </a:lnTo>
                      <a:lnTo>
                        <a:pt x="1" y="326"/>
                      </a:lnTo>
                      <a:lnTo>
                        <a:pt x="2" y="330"/>
                      </a:lnTo>
                      <a:lnTo>
                        <a:pt x="4" y="333"/>
                      </a:lnTo>
                      <a:lnTo>
                        <a:pt x="7" y="335"/>
                      </a:lnTo>
                      <a:lnTo>
                        <a:pt x="13" y="339"/>
                      </a:lnTo>
                      <a:lnTo>
                        <a:pt x="19" y="343"/>
                      </a:lnTo>
                      <a:lnTo>
                        <a:pt x="23" y="349"/>
                      </a:lnTo>
                      <a:lnTo>
                        <a:pt x="24" y="352"/>
                      </a:lnTo>
                      <a:lnTo>
                        <a:pt x="24" y="355"/>
                      </a:lnTo>
                      <a:lnTo>
                        <a:pt x="27" y="374"/>
                      </a:lnTo>
                      <a:lnTo>
                        <a:pt x="28" y="38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167">
                  <a:extLst>
                    <a:ext uri="{FF2B5EF4-FFF2-40B4-BE49-F238E27FC236}">
                      <a16:creationId xmlns:a16="http://schemas.microsoft.com/office/drawing/2014/main" id="{F94EB619-CDE7-674F-A781-406CDED1C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5876" y="1140733"/>
                  <a:ext cx="162808" cy="123599"/>
                </a:xfrm>
                <a:custGeom>
                  <a:avLst/>
                  <a:gdLst>
                    <a:gd name="T0" fmla="*/ 30 w 95"/>
                    <a:gd name="T1" fmla="*/ 29 h 73"/>
                    <a:gd name="T2" fmla="*/ 20 w 95"/>
                    <a:gd name="T3" fmla="*/ 27 h 73"/>
                    <a:gd name="T4" fmla="*/ 15 w 95"/>
                    <a:gd name="T5" fmla="*/ 34 h 73"/>
                    <a:gd name="T6" fmla="*/ 9 w 95"/>
                    <a:gd name="T7" fmla="*/ 44 h 73"/>
                    <a:gd name="T8" fmla="*/ 8 w 95"/>
                    <a:gd name="T9" fmla="*/ 49 h 73"/>
                    <a:gd name="T10" fmla="*/ 9 w 95"/>
                    <a:gd name="T11" fmla="*/ 50 h 73"/>
                    <a:gd name="T12" fmla="*/ 10 w 95"/>
                    <a:gd name="T13" fmla="*/ 54 h 73"/>
                    <a:gd name="T14" fmla="*/ 4 w 95"/>
                    <a:gd name="T15" fmla="*/ 58 h 73"/>
                    <a:gd name="T16" fmla="*/ 3 w 95"/>
                    <a:gd name="T17" fmla="*/ 59 h 73"/>
                    <a:gd name="T18" fmla="*/ 0 w 95"/>
                    <a:gd name="T19" fmla="*/ 66 h 73"/>
                    <a:gd name="T20" fmla="*/ 1 w 95"/>
                    <a:gd name="T21" fmla="*/ 71 h 73"/>
                    <a:gd name="T22" fmla="*/ 4 w 95"/>
                    <a:gd name="T23" fmla="*/ 73 h 73"/>
                    <a:gd name="T24" fmla="*/ 11 w 95"/>
                    <a:gd name="T25" fmla="*/ 73 h 73"/>
                    <a:gd name="T26" fmla="*/ 14 w 95"/>
                    <a:gd name="T27" fmla="*/ 69 h 73"/>
                    <a:gd name="T28" fmla="*/ 15 w 95"/>
                    <a:gd name="T29" fmla="*/ 67 h 73"/>
                    <a:gd name="T30" fmla="*/ 20 w 95"/>
                    <a:gd name="T31" fmla="*/ 66 h 73"/>
                    <a:gd name="T32" fmla="*/ 24 w 95"/>
                    <a:gd name="T33" fmla="*/ 69 h 73"/>
                    <a:gd name="T34" fmla="*/ 27 w 95"/>
                    <a:gd name="T35" fmla="*/ 69 h 73"/>
                    <a:gd name="T36" fmla="*/ 33 w 95"/>
                    <a:gd name="T37" fmla="*/ 67 h 73"/>
                    <a:gd name="T38" fmla="*/ 38 w 95"/>
                    <a:gd name="T39" fmla="*/ 64 h 73"/>
                    <a:gd name="T40" fmla="*/ 50 w 95"/>
                    <a:gd name="T41" fmla="*/ 53 h 73"/>
                    <a:gd name="T42" fmla="*/ 54 w 95"/>
                    <a:gd name="T43" fmla="*/ 49 h 73"/>
                    <a:gd name="T44" fmla="*/ 58 w 95"/>
                    <a:gd name="T45" fmla="*/ 44 h 73"/>
                    <a:gd name="T46" fmla="*/ 61 w 95"/>
                    <a:gd name="T47" fmla="*/ 47 h 73"/>
                    <a:gd name="T48" fmla="*/ 64 w 95"/>
                    <a:gd name="T49" fmla="*/ 49 h 73"/>
                    <a:gd name="T50" fmla="*/ 70 w 95"/>
                    <a:gd name="T51" fmla="*/ 51 h 73"/>
                    <a:gd name="T52" fmla="*/ 75 w 95"/>
                    <a:gd name="T53" fmla="*/ 51 h 73"/>
                    <a:gd name="T54" fmla="*/ 93 w 95"/>
                    <a:gd name="T55" fmla="*/ 53 h 73"/>
                    <a:gd name="T56" fmla="*/ 95 w 95"/>
                    <a:gd name="T57" fmla="*/ 50 h 73"/>
                    <a:gd name="T58" fmla="*/ 94 w 95"/>
                    <a:gd name="T59" fmla="*/ 43 h 73"/>
                    <a:gd name="T60" fmla="*/ 91 w 95"/>
                    <a:gd name="T61" fmla="*/ 38 h 73"/>
                    <a:gd name="T62" fmla="*/ 87 w 95"/>
                    <a:gd name="T63" fmla="*/ 37 h 73"/>
                    <a:gd name="T64" fmla="*/ 81 w 95"/>
                    <a:gd name="T65" fmla="*/ 34 h 73"/>
                    <a:gd name="T66" fmla="*/ 81 w 95"/>
                    <a:gd name="T67" fmla="*/ 31 h 73"/>
                    <a:gd name="T68" fmla="*/ 81 w 95"/>
                    <a:gd name="T69" fmla="*/ 30 h 73"/>
                    <a:gd name="T70" fmla="*/ 78 w 95"/>
                    <a:gd name="T71" fmla="*/ 27 h 73"/>
                    <a:gd name="T72" fmla="*/ 79 w 95"/>
                    <a:gd name="T73" fmla="*/ 22 h 73"/>
                    <a:gd name="T74" fmla="*/ 84 w 95"/>
                    <a:gd name="T75" fmla="*/ 9 h 73"/>
                    <a:gd name="T76" fmla="*/ 84 w 95"/>
                    <a:gd name="T77" fmla="*/ 0 h 73"/>
                    <a:gd name="T78" fmla="*/ 83 w 95"/>
                    <a:gd name="T79" fmla="*/ 0 h 73"/>
                    <a:gd name="T80" fmla="*/ 76 w 95"/>
                    <a:gd name="T81" fmla="*/ 2 h 73"/>
                    <a:gd name="T82" fmla="*/ 68 w 95"/>
                    <a:gd name="T83" fmla="*/ 7 h 73"/>
                    <a:gd name="T84" fmla="*/ 67 w 95"/>
                    <a:gd name="T85" fmla="*/ 8 h 73"/>
                    <a:gd name="T86" fmla="*/ 64 w 95"/>
                    <a:gd name="T87" fmla="*/ 12 h 73"/>
                    <a:gd name="T88" fmla="*/ 61 w 95"/>
                    <a:gd name="T89" fmla="*/ 17 h 73"/>
                    <a:gd name="T90" fmla="*/ 59 w 95"/>
                    <a:gd name="T91" fmla="*/ 17 h 73"/>
                    <a:gd name="T92" fmla="*/ 42 w 95"/>
                    <a:gd name="T93" fmla="*/ 16 h 73"/>
                    <a:gd name="T94" fmla="*/ 38 w 95"/>
                    <a:gd name="T95" fmla="*/ 16 h 73"/>
                    <a:gd name="T96" fmla="*/ 36 w 95"/>
                    <a:gd name="T97" fmla="*/ 19 h 73"/>
                    <a:gd name="T98" fmla="*/ 38 w 95"/>
                    <a:gd name="T99" fmla="*/ 22 h 73"/>
                    <a:gd name="T100" fmla="*/ 41 w 95"/>
                    <a:gd name="T101" fmla="*/ 28 h 73"/>
                    <a:gd name="T102" fmla="*/ 40 w 95"/>
                    <a:gd name="T103" fmla="*/ 30 h 73"/>
                    <a:gd name="T104" fmla="*/ 30 w 95"/>
                    <a:gd name="T105" fmla="*/ 29 h 7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95" h="73">
                      <a:moveTo>
                        <a:pt x="30" y="29"/>
                      </a:moveTo>
                      <a:lnTo>
                        <a:pt x="30" y="29"/>
                      </a:lnTo>
                      <a:lnTo>
                        <a:pt x="23" y="27"/>
                      </a:lnTo>
                      <a:lnTo>
                        <a:pt x="20" y="27"/>
                      </a:lnTo>
                      <a:lnTo>
                        <a:pt x="18" y="29"/>
                      </a:lnTo>
                      <a:lnTo>
                        <a:pt x="15" y="34"/>
                      </a:lnTo>
                      <a:lnTo>
                        <a:pt x="9" y="44"/>
                      </a:lnTo>
                      <a:lnTo>
                        <a:pt x="8" y="48"/>
                      </a:lnTo>
                      <a:lnTo>
                        <a:pt x="8" y="49"/>
                      </a:lnTo>
                      <a:lnTo>
                        <a:pt x="9" y="50"/>
                      </a:lnTo>
                      <a:lnTo>
                        <a:pt x="10" y="51"/>
                      </a:lnTo>
                      <a:lnTo>
                        <a:pt x="10" y="54"/>
                      </a:lnTo>
                      <a:lnTo>
                        <a:pt x="8" y="56"/>
                      </a:lnTo>
                      <a:lnTo>
                        <a:pt x="4" y="58"/>
                      </a:lnTo>
                      <a:lnTo>
                        <a:pt x="3" y="59"/>
                      </a:lnTo>
                      <a:lnTo>
                        <a:pt x="1" y="62"/>
                      </a:lnTo>
                      <a:lnTo>
                        <a:pt x="0" y="66"/>
                      </a:lnTo>
                      <a:lnTo>
                        <a:pt x="0" y="68"/>
                      </a:lnTo>
                      <a:lnTo>
                        <a:pt x="1" y="71"/>
                      </a:lnTo>
                      <a:lnTo>
                        <a:pt x="2" y="72"/>
                      </a:lnTo>
                      <a:lnTo>
                        <a:pt x="4" y="73"/>
                      </a:lnTo>
                      <a:lnTo>
                        <a:pt x="11" y="73"/>
                      </a:lnTo>
                      <a:lnTo>
                        <a:pt x="13" y="72"/>
                      </a:lnTo>
                      <a:lnTo>
                        <a:pt x="14" y="69"/>
                      </a:lnTo>
                      <a:lnTo>
                        <a:pt x="15" y="67"/>
                      </a:lnTo>
                      <a:lnTo>
                        <a:pt x="17" y="67"/>
                      </a:lnTo>
                      <a:lnTo>
                        <a:pt x="20" y="66"/>
                      </a:lnTo>
                      <a:lnTo>
                        <a:pt x="22" y="67"/>
                      </a:lnTo>
                      <a:lnTo>
                        <a:pt x="24" y="69"/>
                      </a:lnTo>
                      <a:lnTo>
                        <a:pt x="27" y="69"/>
                      </a:lnTo>
                      <a:lnTo>
                        <a:pt x="30" y="69"/>
                      </a:lnTo>
                      <a:lnTo>
                        <a:pt x="33" y="67"/>
                      </a:lnTo>
                      <a:lnTo>
                        <a:pt x="38" y="64"/>
                      </a:lnTo>
                      <a:lnTo>
                        <a:pt x="46" y="56"/>
                      </a:lnTo>
                      <a:lnTo>
                        <a:pt x="50" y="53"/>
                      </a:lnTo>
                      <a:lnTo>
                        <a:pt x="54" y="49"/>
                      </a:lnTo>
                      <a:lnTo>
                        <a:pt x="56" y="46"/>
                      </a:lnTo>
                      <a:lnTo>
                        <a:pt x="58" y="44"/>
                      </a:lnTo>
                      <a:lnTo>
                        <a:pt x="60" y="44"/>
                      </a:lnTo>
                      <a:lnTo>
                        <a:pt x="61" y="47"/>
                      </a:lnTo>
                      <a:lnTo>
                        <a:pt x="64" y="49"/>
                      </a:lnTo>
                      <a:lnTo>
                        <a:pt x="67" y="51"/>
                      </a:lnTo>
                      <a:lnTo>
                        <a:pt x="70" y="51"/>
                      </a:lnTo>
                      <a:lnTo>
                        <a:pt x="75" y="51"/>
                      </a:lnTo>
                      <a:lnTo>
                        <a:pt x="88" y="53"/>
                      </a:lnTo>
                      <a:lnTo>
                        <a:pt x="93" y="53"/>
                      </a:lnTo>
                      <a:lnTo>
                        <a:pt x="95" y="51"/>
                      </a:lnTo>
                      <a:lnTo>
                        <a:pt x="95" y="50"/>
                      </a:lnTo>
                      <a:lnTo>
                        <a:pt x="94" y="43"/>
                      </a:lnTo>
                      <a:lnTo>
                        <a:pt x="93" y="39"/>
                      </a:lnTo>
                      <a:lnTo>
                        <a:pt x="91" y="38"/>
                      </a:lnTo>
                      <a:lnTo>
                        <a:pt x="87" y="37"/>
                      </a:lnTo>
                      <a:lnTo>
                        <a:pt x="84" y="36"/>
                      </a:lnTo>
                      <a:lnTo>
                        <a:pt x="81" y="34"/>
                      </a:lnTo>
                      <a:lnTo>
                        <a:pt x="79" y="32"/>
                      </a:lnTo>
                      <a:lnTo>
                        <a:pt x="81" y="31"/>
                      </a:lnTo>
                      <a:lnTo>
                        <a:pt x="81" y="30"/>
                      </a:lnTo>
                      <a:lnTo>
                        <a:pt x="79" y="28"/>
                      </a:lnTo>
                      <a:lnTo>
                        <a:pt x="78" y="27"/>
                      </a:lnTo>
                      <a:lnTo>
                        <a:pt x="79" y="22"/>
                      </a:lnTo>
                      <a:lnTo>
                        <a:pt x="82" y="17"/>
                      </a:lnTo>
                      <a:lnTo>
                        <a:pt x="84" y="9"/>
                      </a:lnTo>
                      <a:lnTo>
                        <a:pt x="84" y="2"/>
                      </a:lnTo>
                      <a:lnTo>
                        <a:pt x="84" y="0"/>
                      </a:lnTo>
                      <a:lnTo>
                        <a:pt x="83" y="0"/>
                      </a:lnTo>
                      <a:lnTo>
                        <a:pt x="79" y="0"/>
                      </a:lnTo>
                      <a:lnTo>
                        <a:pt x="76" y="2"/>
                      </a:lnTo>
                      <a:lnTo>
                        <a:pt x="72" y="6"/>
                      </a:lnTo>
                      <a:lnTo>
                        <a:pt x="68" y="7"/>
                      </a:lnTo>
                      <a:lnTo>
                        <a:pt x="67" y="8"/>
                      </a:lnTo>
                      <a:lnTo>
                        <a:pt x="66" y="9"/>
                      </a:lnTo>
                      <a:lnTo>
                        <a:pt x="64" y="12"/>
                      </a:lnTo>
                      <a:lnTo>
                        <a:pt x="63" y="16"/>
                      </a:lnTo>
                      <a:lnTo>
                        <a:pt x="61" y="17"/>
                      </a:lnTo>
                      <a:lnTo>
                        <a:pt x="59" y="17"/>
                      </a:lnTo>
                      <a:lnTo>
                        <a:pt x="52" y="16"/>
                      </a:lnTo>
                      <a:lnTo>
                        <a:pt x="42" y="16"/>
                      </a:lnTo>
                      <a:lnTo>
                        <a:pt x="38" y="16"/>
                      </a:lnTo>
                      <a:lnTo>
                        <a:pt x="35" y="17"/>
                      </a:lnTo>
                      <a:lnTo>
                        <a:pt x="36" y="19"/>
                      </a:lnTo>
                      <a:lnTo>
                        <a:pt x="38" y="22"/>
                      </a:lnTo>
                      <a:lnTo>
                        <a:pt x="41" y="27"/>
                      </a:lnTo>
                      <a:lnTo>
                        <a:pt x="41" y="28"/>
                      </a:lnTo>
                      <a:lnTo>
                        <a:pt x="41" y="29"/>
                      </a:lnTo>
                      <a:lnTo>
                        <a:pt x="40" y="30"/>
                      </a:lnTo>
                      <a:lnTo>
                        <a:pt x="38" y="30"/>
                      </a:lnTo>
                      <a:lnTo>
                        <a:pt x="30" y="2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2" name="Gruppe 131">
                <a:extLst>
                  <a:ext uri="{FF2B5EF4-FFF2-40B4-BE49-F238E27FC236}">
                    <a16:creationId xmlns:a16="http://schemas.microsoft.com/office/drawing/2014/main" id="{115FD1D2-5466-464B-9F91-E1C184234276}"/>
                  </a:ext>
                </a:extLst>
              </p:cNvPr>
              <p:cNvGrpSpPr/>
              <p:nvPr/>
            </p:nvGrpSpPr>
            <p:grpSpPr>
              <a:xfrm>
                <a:off x="6325479" y="2137988"/>
                <a:ext cx="3149913" cy="1664346"/>
                <a:chOff x="6325479" y="2137988"/>
                <a:chExt cx="3149913" cy="1664346"/>
              </a:xfrm>
              <a:grpFill/>
            </p:grpSpPr>
            <p:sp>
              <p:nvSpPr>
                <p:cNvPr id="133" name="Freeform 367">
                  <a:extLst>
                    <a:ext uri="{FF2B5EF4-FFF2-40B4-BE49-F238E27FC236}">
                      <a16:creationId xmlns:a16="http://schemas.microsoft.com/office/drawing/2014/main" id="{ECFF4BE3-AF56-A04A-931F-FB0A67EA5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5479" y="2556190"/>
                  <a:ext cx="347896" cy="265822"/>
                </a:xfrm>
                <a:custGeom>
                  <a:avLst/>
                  <a:gdLst>
                    <a:gd name="T0" fmla="*/ 2147483647 w 203"/>
                    <a:gd name="T1" fmla="*/ 2147483647 h 157"/>
                    <a:gd name="T2" fmla="*/ 2147483647 w 203"/>
                    <a:gd name="T3" fmla="*/ 2147483647 h 157"/>
                    <a:gd name="T4" fmla="*/ 2147483647 w 203"/>
                    <a:gd name="T5" fmla="*/ 2147483647 h 157"/>
                    <a:gd name="T6" fmla="*/ 2147483647 w 203"/>
                    <a:gd name="T7" fmla="*/ 2147483647 h 157"/>
                    <a:gd name="T8" fmla="*/ 2147483647 w 203"/>
                    <a:gd name="T9" fmla="*/ 2147483647 h 157"/>
                    <a:gd name="T10" fmla="*/ 2147483647 w 203"/>
                    <a:gd name="T11" fmla="*/ 2147483647 h 157"/>
                    <a:gd name="T12" fmla="*/ 2147483647 w 203"/>
                    <a:gd name="T13" fmla="*/ 2147483647 h 157"/>
                    <a:gd name="T14" fmla="*/ 2147483647 w 203"/>
                    <a:gd name="T15" fmla="*/ 2147483647 h 157"/>
                    <a:gd name="T16" fmla="*/ 2147483647 w 203"/>
                    <a:gd name="T17" fmla="*/ 2147483647 h 157"/>
                    <a:gd name="T18" fmla="*/ 2147483647 w 203"/>
                    <a:gd name="T19" fmla="*/ 2147483647 h 157"/>
                    <a:gd name="T20" fmla="*/ 2147483647 w 203"/>
                    <a:gd name="T21" fmla="*/ 2147483647 h 157"/>
                    <a:gd name="T22" fmla="*/ 2147483647 w 203"/>
                    <a:gd name="T23" fmla="*/ 2147483647 h 157"/>
                    <a:gd name="T24" fmla="*/ 2147483647 w 203"/>
                    <a:gd name="T25" fmla="*/ 2147483647 h 157"/>
                    <a:gd name="T26" fmla="*/ 2147483647 w 203"/>
                    <a:gd name="T27" fmla="*/ 2147483647 h 157"/>
                    <a:gd name="T28" fmla="*/ 2147483647 w 203"/>
                    <a:gd name="T29" fmla="*/ 2147483647 h 157"/>
                    <a:gd name="T30" fmla="*/ 2147483647 w 203"/>
                    <a:gd name="T31" fmla="*/ 2147483647 h 157"/>
                    <a:gd name="T32" fmla="*/ 2147483647 w 203"/>
                    <a:gd name="T33" fmla="*/ 2147483647 h 157"/>
                    <a:gd name="T34" fmla="*/ 2147483647 w 203"/>
                    <a:gd name="T35" fmla="*/ 2147483647 h 157"/>
                    <a:gd name="T36" fmla="*/ 2147483647 w 203"/>
                    <a:gd name="T37" fmla="*/ 2147483647 h 157"/>
                    <a:gd name="T38" fmla="*/ 2147483647 w 203"/>
                    <a:gd name="T39" fmla="*/ 2147483647 h 157"/>
                    <a:gd name="T40" fmla="*/ 2147483647 w 203"/>
                    <a:gd name="T41" fmla="*/ 2147483647 h 157"/>
                    <a:gd name="T42" fmla="*/ 2147483647 w 203"/>
                    <a:gd name="T43" fmla="*/ 2147483647 h 157"/>
                    <a:gd name="T44" fmla="*/ 2147483647 w 203"/>
                    <a:gd name="T45" fmla="*/ 2147483647 h 157"/>
                    <a:gd name="T46" fmla="*/ 2147483647 w 203"/>
                    <a:gd name="T47" fmla="*/ 2147483647 h 157"/>
                    <a:gd name="T48" fmla="*/ 2147483647 w 203"/>
                    <a:gd name="T49" fmla="*/ 2147483647 h 157"/>
                    <a:gd name="T50" fmla="*/ 2147483647 w 203"/>
                    <a:gd name="T51" fmla="*/ 2147483647 h 157"/>
                    <a:gd name="T52" fmla="*/ 2147483647 w 203"/>
                    <a:gd name="T53" fmla="*/ 2147483647 h 157"/>
                    <a:gd name="T54" fmla="*/ 2147483647 w 203"/>
                    <a:gd name="T55" fmla="*/ 2147483647 h 157"/>
                    <a:gd name="T56" fmla="*/ 2147483647 w 203"/>
                    <a:gd name="T57" fmla="*/ 2147483647 h 157"/>
                    <a:gd name="T58" fmla="*/ 2147483647 w 203"/>
                    <a:gd name="T59" fmla="*/ 2147483647 h 157"/>
                    <a:gd name="T60" fmla="*/ 2147483647 w 203"/>
                    <a:gd name="T61" fmla="*/ 2147483647 h 157"/>
                    <a:gd name="T62" fmla="*/ 2147483647 w 203"/>
                    <a:gd name="T63" fmla="*/ 2147483647 h 157"/>
                    <a:gd name="T64" fmla="*/ 2147483647 w 203"/>
                    <a:gd name="T65" fmla="*/ 2147483647 h 157"/>
                    <a:gd name="T66" fmla="*/ 2147483647 w 203"/>
                    <a:gd name="T67" fmla="*/ 2147483647 h 157"/>
                    <a:gd name="T68" fmla="*/ 2147483647 w 203"/>
                    <a:gd name="T69" fmla="*/ 2147483647 h 157"/>
                    <a:gd name="T70" fmla="*/ 2147483647 w 203"/>
                    <a:gd name="T71" fmla="*/ 2147483647 h 157"/>
                    <a:gd name="T72" fmla="*/ 2147483647 w 203"/>
                    <a:gd name="T73" fmla="*/ 2147483647 h 157"/>
                    <a:gd name="T74" fmla="*/ 2147483647 w 203"/>
                    <a:gd name="T75" fmla="*/ 2147483647 h 157"/>
                    <a:gd name="T76" fmla="*/ 2147483647 w 203"/>
                    <a:gd name="T77" fmla="*/ 2147483647 h 157"/>
                    <a:gd name="T78" fmla="*/ 2147483647 w 203"/>
                    <a:gd name="T79" fmla="*/ 2147483647 h 157"/>
                    <a:gd name="T80" fmla="*/ 2147483647 w 203"/>
                    <a:gd name="T81" fmla="*/ 2147483647 h 157"/>
                    <a:gd name="T82" fmla="*/ 2147483647 w 203"/>
                    <a:gd name="T83" fmla="*/ 2147483647 h 157"/>
                    <a:gd name="T84" fmla="*/ 2147483647 w 203"/>
                    <a:gd name="T85" fmla="*/ 2147483647 h 157"/>
                    <a:gd name="T86" fmla="*/ 2147483647 w 203"/>
                    <a:gd name="T87" fmla="*/ 2147483647 h 157"/>
                    <a:gd name="T88" fmla="*/ 2147483647 w 203"/>
                    <a:gd name="T89" fmla="*/ 2147483647 h 157"/>
                    <a:gd name="T90" fmla="*/ 2147483647 w 203"/>
                    <a:gd name="T91" fmla="*/ 2147483647 h 157"/>
                    <a:gd name="T92" fmla="*/ 2147483647 w 203"/>
                    <a:gd name="T93" fmla="*/ 0 h 157"/>
                    <a:gd name="T94" fmla="*/ 2147483647 w 203"/>
                    <a:gd name="T95" fmla="*/ 0 h 157"/>
                    <a:gd name="T96" fmla="*/ 2147483647 w 203"/>
                    <a:gd name="T97" fmla="*/ 2147483647 h 157"/>
                    <a:gd name="T98" fmla="*/ 2147483647 w 203"/>
                    <a:gd name="T99" fmla="*/ 2147483647 h 157"/>
                    <a:gd name="T100" fmla="*/ 2147483647 w 203"/>
                    <a:gd name="T101" fmla="*/ 2147483647 h 157"/>
                    <a:gd name="T102" fmla="*/ 2147483647 w 203"/>
                    <a:gd name="T103" fmla="*/ 2147483647 h 157"/>
                    <a:gd name="T104" fmla="*/ 2147483647 w 203"/>
                    <a:gd name="T105" fmla="*/ 2147483647 h 157"/>
                    <a:gd name="T106" fmla="*/ 2147483647 w 203"/>
                    <a:gd name="T107" fmla="*/ 2147483647 h 157"/>
                    <a:gd name="T108" fmla="*/ 2147483647 w 203"/>
                    <a:gd name="T109" fmla="*/ 2147483647 h 157"/>
                    <a:gd name="T110" fmla="*/ 2147483647 w 203"/>
                    <a:gd name="T111" fmla="*/ 2147483647 h 157"/>
                    <a:gd name="T112" fmla="*/ 2147483647 w 203"/>
                    <a:gd name="T113" fmla="*/ 2147483647 h 157"/>
                    <a:gd name="T114" fmla="*/ 2147483647 w 203"/>
                    <a:gd name="T115" fmla="*/ 2147483647 h 157"/>
                    <a:gd name="T116" fmla="*/ 2147483647 w 203"/>
                    <a:gd name="T117" fmla="*/ 2147483647 h 157"/>
                    <a:gd name="T118" fmla="*/ 2147483647 w 203"/>
                    <a:gd name="T119" fmla="*/ 2147483647 h 157"/>
                    <a:gd name="T120" fmla="*/ 2147483647 w 203"/>
                    <a:gd name="T121" fmla="*/ 2147483647 h 157"/>
                    <a:gd name="T122" fmla="*/ 2147483647 w 203"/>
                    <a:gd name="T123" fmla="*/ 2147483647 h 15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03" h="157">
                      <a:moveTo>
                        <a:pt x="10" y="42"/>
                      </a:moveTo>
                      <a:lnTo>
                        <a:pt x="24" y="39"/>
                      </a:lnTo>
                      <a:lnTo>
                        <a:pt x="31" y="46"/>
                      </a:lnTo>
                      <a:lnTo>
                        <a:pt x="44" y="43"/>
                      </a:lnTo>
                      <a:lnTo>
                        <a:pt x="49" y="55"/>
                      </a:lnTo>
                      <a:lnTo>
                        <a:pt x="38" y="62"/>
                      </a:lnTo>
                      <a:lnTo>
                        <a:pt x="36" y="81"/>
                      </a:lnTo>
                      <a:lnTo>
                        <a:pt x="31" y="88"/>
                      </a:lnTo>
                      <a:lnTo>
                        <a:pt x="36" y="103"/>
                      </a:lnTo>
                      <a:lnTo>
                        <a:pt x="31" y="117"/>
                      </a:lnTo>
                      <a:lnTo>
                        <a:pt x="33" y="126"/>
                      </a:lnTo>
                      <a:lnTo>
                        <a:pt x="24" y="132"/>
                      </a:lnTo>
                      <a:lnTo>
                        <a:pt x="22" y="140"/>
                      </a:lnTo>
                      <a:lnTo>
                        <a:pt x="27" y="140"/>
                      </a:lnTo>
                      <a:lnTo>
                        <a:pt x="33" y="141"/>
                      </a:lnTo>
                      <a:lnTo>
                        <a:pt x="36" y="143"/>
                      </a:lnTo>
                      <a:lnTo>
                        <a:pt x="41" y="146"/>
                      </a:lnTo>
                      <a:lnTo>
                        <a:pt x="43" y="151"/>
                      </a:lnTo>
                      <a:lnTo>
                        <a:pt x="45" y="157"/>
                      </a:lnTo>
                      <a:lnTo>
                        <a:pt x="51" y="155"/>
                      </a:lnTo>
                      <a:lnTo>
                        <a:pt x="55" y="155"/>
                      </a:lnTo>
                      <a:lnTo>
                        <a:pt x="58" y="155"/>
                      </a:lnTo>
                      <a:lnTo>
                        <a:pt x="61" y="157"/>
                      </a:lnTo>
                      <a:lnTo>
                        <a:pt x="68" y="153"/>
                      </a:lnTo>
                      <a:lnTo>
                        <a:pt x="76" y="150"/>
                      </a:lnTo>
                      <a:lnTo>
                        <a:pt x="98" y="146"/>
                      </a:lnTo>
                      <a:lnTo>
                        <a:pt x="107" y="146"/>
                      </a:lnTo>
                      <a:lnTo>
                        <a:pt x="110" y="146"/>
                      </a:lnTo>
                      <a:lnTo>
                        <a:pt x="113" y="149"/>
                      </a:lnTo>
                      <a:lnTo>
                        <a:pt x="114" y="150"/>
                      </a:lnTo>
                      <a:lnTo>
                        <a:pt x="115" y="150"/>
                      </a:lnTo>
                      <a:lnTo>
                        <a:pt x="116" y="149"/>
                      </a:lnTo>
                      <a:lnTo>
                        <a:pt x="118" y="142"/>
                      </a:lnTo>
                      <a:lnTo>
                        <a:pt x="120" y="137"/>
                      </a:lnTo>
                      <a:lnTo>
                        <a:pt x="125" y="134"/>
                      </a:lnTo>
                      <a:lnTo>
                        <a:pt x="130" y="131"/>
                      </a:lnTo>
                      <a:lnTo>
                        <a:pt x="136" y="127"/>
                      </a:lnTo>
                      <a:lnTo>
                        <a:pt x="142" y="124"/>
                      </a:lnTo>
                      <a:lnTo>
                        <a:pt x="146" y="119"/>
                      </a:lnTo>
                      <a:lnTo>
                        <a:pt x="153" y="112"/>
                      </a:lnTo>
                      <a:lnTo>
                        <a:pt x="155" y="109"/>
                      </a:lnTo>
                      <a:lnTo>
                        <a:pt x="154" y="105"/>
                      </a:lnTo>
                      <a:lnTo>
                        <a:pt x="152" y="96"/>
                      </a:lnTo>
                      <a:lnTo>
                        <a:pt x="152" y="92"/>
                      </a:lnTo>
                      <a:lnTo>
                        <a:pt x="153" y="89"/>
                      </a:lnTo>
                      <a:lnTo>
                        <a:pt x="155" y="85"/>
                      </a:lnTo>
                      <a:lnTo>
                        <a:pt x="159" y="79"/>
                      </a:lnTo>
                      <a:lnTo>
                        <a:pt x="163" y="71"/>
                      </a:lnTo>
                      <a:lnTo>
                        <a:pt x="170" y="62"/>
                      </a:lnTo>
                      <a:lnTo>
                        <a:pt x="178" y="53"/>
                      </a:lnTo>
                      <a:lnTo>
                        <a:pt x="182" y="50"/>
                      </a:lnTo>
                      <a:lnTo>
                        <a:pt x="187" y="48"/>
                      </a:lnTo>
                      <a:lnTo>
                        <a:pt x="193" y="45"/>
                      </a:lnTo>
                      <a:lnTo>
                        <a:pt x="198" y="42"/>
                      </a:lnTo>
                      <a:lnTo>
                        <a:pt x="201" y="37"/>
                      </a:lnTo>
                      <a:lnTo>
                        <a:pt x="203" y="33"/>
                      </a:lnTo>
                      <a:lnTo>
                        <a:pt x="180" y="29"/>
                      </a:lnTo>
                      <a:lnTo>
                        <a:pt x="178" y="32"/>
                      </a:lnTo>
                      <a:lnTo>
                        <a:pt x="172" y="35"/>
                      </a:lnTo>
                      <a:lnTo>
                        <a:pt x="170" y="29"/>
                      </a:lnTo>
                      <a:lnTo>
                        <a:pt x="172" y="24"/>
                      </a:lnTo>
                      <a:lnTo>
                        <a:pt x="164" y="23"/>
                      </a:lnTo>
                      <a:lnTo>
                        <a:pt x="160" y="26"/>
                      </a:lnTo>
                      <a:lnTo>
                        <a:pt x="136" y="21"/>
                      </a:lnTo>
                      <a:lnTo>
                        <a:pt x="130" y="16"/>
                      </a:lnTo>
                      <a:lnTo>
                        <a:pt x="120" y="11"/>
                      </a:lnTo>
                      <a:lnTo>
                        <a:pt x="118" y="12"/>
                      </a:lnTo>
                      <a:lnTo>
                        <a:pt x="108" y="13"/>
                      </a:lnTo>
                      <a:lnTo>
                        <a:pt x="97" y="13"/>
                      </a:lnTo>
                      <a:lnTo>
                        <a:pt x="86" y="13"/>
                      </a:lnTo>
                      <a:lnTo>
                        <a:pt x="76" y="11"/>
                      </a:lnTo>
                      <a:lnTo>
                        <a:pt x="55" y="8"/>
                      </a:lnTo>
                      <a:lnTo>
                        <a:pt x="40" y="7"/>
                      </a:lnTo>
                      <a:lnTo>
                        <a:pt x="37" y="7"/>
                      </a:lnTo>
                      <a:lnTo>
                        <a:pt x="35" y="6"/>
                      </a:lnTo>
                      <a:lnTo>
                        <a:pt x="32" y="3"/>
                      </a:lnTo>
                      <a:lnTo>
                        <a:pt x="28" y="0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19" y="2"/>
                      </a:lnTo>
                      <a:lnTo>
                        <a:pt x="16" y="4"/>
                      </a:lnTo>
                      <a:lnTo>
                        <a:pt x="8" y="7"/>
                      </a:lnTo>
                      <a:lnTo>
                        <a:pt x="6" y="8"/>
                      </a:lnTo>
                      <a:lnTo>
                        <a:pt x="4" y="11"/>
                      </a:lnTo>
                      <a:lnTo>
                        <a:pt x="1" y="15"/>
                      </a:lnTo>
                      <a:lnTo>
                        <a:pt x="0" y="20"/>
                      </a:lnTo>
                      <a:lnTo>
                        <a:pt x="1" y="21"/>
                      </a:lnTo>
                      <a:lnTo>
                        <a:pt x="3" y="21"/>
                      </a:lnTo>
                      <a:lnTo>
                        <a:pt x="9" y="22"/>
                      </a:lnTo>
                      <a:lnTo>
                        <a:pt x="12" y="23"/>
                      </a:lnTo>
                      <a:lnTo>
                        <a:pt x="12" y="24"/>
                      </a:lnTo>
                      <a:lnTo>
                        <a:pt x="10" y="25"/>
                      </a:lnTo>
                      <a:lnTo>
                        <a:pt x="9" y="29"/>
                      </a:lnTo>
                      <a:lnTo>
                        <a:pt x="9" y="31"/>
                      </a:lnTo>
                      <a:lnTo>
                        <a:pt x="12" y="32"/>
                      </a:lnTo>
                      <a:lnTo>
                        <a:pt x="14" y="32"/>
                      </a:lnTo>
                      <a:lnTo>
                        <a:pt x="16" y="32"/>
                      </a:lnTo>
                      <a:lnTo>
                        <a:pt x="15" y="33"/>
                      </a:lnTo>
                      <a:lnTo>
                        <a:pt x="12" y="36"/>
                      </a:lnTo>
                      <a:lnTo>
                        <a:pt x="10" y="39"/>
                      </a:lnTo>
                      <a:lnTo>
                        <a:pt x="10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674">
                  <a:extLst>
                    <a:ext uri="{FF2B5EF4-FFF2-40B4-BE49-F238E27FC236}">
                      <a16:creationId xmlns:a16="http://schemas.microsoft.com/office/drawing/2014/main" id="{083DF28C-DE0B-2846-B4A4-B11EEF56F4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8439" y="2137988"/>
                  <a:ext cx="1060824" cy="496087"/>
                </a:xfrm>
                <a:custGeom>
                  <a:avLst/>
                  <a:gdLst>
                    <a:gd name="T0" fmla="*/ 29 w 619"/>
                    <a:gd name="T1" fmla="*/ 188 h 293"/>
                    <a:gd name="T2" fmla="*/ 34 w 619"/>
                    <a:gd name="T3" fmla="*/ 173 h 293"/>
                    <a:gd name="T4" fmla="*/ 10 w 619"/>
                    <a:gd name="T5" fmla="*/ 156 h 293"/>
                    <a:gd name="T6" fmla="*/ 0 w 619"/>
                    <a:gd name="T7" fmla="*/ 131 h 293"/>
                    <a:gd name="T8" fmla="*/ 11 w 619"/>
                    <a:gd name="T9" fmla="*/ 105 h 293"/>
                    <a:gd name="T10" fmla="*/ 27 w 619"/>
                    <a:gd name="T11" fmla="*/ 113 h 293"/>
                    <a:gd name="T12" fmla="*/ 34 w 619"/>
                    <a:gd name="T13" fmla="*/ 87 h 293"/>
                    <a:gd name="T14" fmla="*/ 74 w 619"/>
                    <a:gd name="T15" fmla="*/ 74 h 293"/>
                    <a:gd name="T16" fmla="*/ 133 w 619"/>
                    <a:gd name="T17" fmla="*/ 95 h 293"/>
                    <a:gd name="T18" fmla="*/ 174 w 619"/>
                    <a:gd name="T19" fmla="*/ 98 h 293"/>
                    <a:gd name="T20" fmla="*/ 207 w 619"/>
                    <a:gd name="T21" fmla="*/ 90 h 293"/>
                    <a:gd name="T22" fmla="*/ 188 w 619"/>
                    <a:gd name="T23" fmla="*/ 75 h 293"/>
                    <a:gd name="T24" fmla="*/ 199 w 619"/>
                    <a:gd name="T25" fmla="*/ 61 h 293"/>
                    <a:gd name="T26" fmla="*/ 206 w 619"/>
                    <a:gd name="T27" fmla="*/ 49 h 293"/>
                    <a:gd name="T28" fmla="*/ 195 w 619"/>
                    <a:gd name="T29" fmla="*/ 33 h 293"/>
                    <a:gd name="T30" fmla="*/ 236 w 619"/>
                    <a:gd name="T31" fmla="*/ 23 h 293"/>
                    <a:gd name="T32" fmla="*/ 273 w 619"/>
                    <a:gd name="T33" fmla="*/ 12 h 293"/>
                    <a:gd name="T34" fmla="*/ 306 w 619"/>
                    <a:gd name="T35" fmla="*/ 0 h 293"/>
                    <a:gd name="T36" fmla="*/ 332 w 619"/>
                    <a:gd name="T37" fmla="*/ 4 h 293"/>
                    <a:gd name="T38" fmla="*/ 365 w 619"/>
                    <a:gd name="T39" fmla="*/ 24 h 293"/>
                    <a:gd name="T40" fmla="*/ 391 w 619"/>
                    <a:gd name="T41" fmla="*/ 30 h 293"/>
                    <a:gd name="T42" fmla="*/ 428 w 619"/>
                    <a:gd name="T43" fmla="*/ 9 h 293"/>
                    <a:gd name="T44" fmla="*/ 492 w 619"/>
                    <a:gd name="T45" fmla="*/ 60 h 293"/>
                    <a:gd name="T46" fmla="*/ 514 w 619"/>
                    <a:gd name="T47" fmla="*/ 60 h 293"/>
                    <a:gd name="T48" fmla="*/ 558 w 619"/>
                    <a:gd name="T49" fmla="*/ 71 h 293"/>
                    <a:gd name="T50" fmla="*/ 578 w 619"/>
                    <a:gd name="T51" fmla="*/ 82 h 293"/>
                    <a:gd name="T52" fmla="*/ 610 w 619"/>
                    <a:gd name="T53" fmla="*/ 90 h 293"/>
                    <a:gd name="T54" fmla="*/ 613 w 619"/>
                    <a:gd name="T55" fmla="*/ 113 h 293"/>
                    <a:gd name="T56" fmla="*/ 609 w 619"/>
                    <a:gd name="T57" fmla="*/ 135 h 293"/>
                    <a:gd name="T58" fmla="*/ 599 w 619"/>
                    <a:gd name="T59" fmla="*/ 154 h 293"/>
                    <a:gd name="T60" fmla="*/ 573 w 619"/>
                    <a:gd name="T61" fmla="*/ 152 h 293"/>
                    <a:gd name="T62" fmla="*/ 571 w 619"/>
                    <a:gd name="T63" fmla="*/ 186 h 293"/>
                    <a:gd name="T64" fmla="*/ 543 w 619"/>
                    <a:gd name="T65" fmla="*/ 193 h 293"/>
                    <a:gd name="T66" fmla="*/ 550 w 619"/>
                    <a:gd name="T67" fmla="*/ 203 h 293"/>
                    <a:gd name="T68" fmla="*/ 560 w 619"/>
                    <a:gd name="T69" fmla="*/ 232 h 293"/>
                    <a:gd name="T70" fmla="*/ 544 w 619"/>
                    <a:gd name="T71" fmla="*/ 244 h 293"/>
                    <a:gd name="T72" fmla="*/ 517 w 619"/>
                    <a:gd name="T73" fmla="*/ 235 h 293"/>
                    <a:gd name="T74" fmla="*/ 478 w 619"/>
                    <a:gd name="T75" fmla="*/ 245 h 293"/>
                    <a:gd name="T76" fmla="*/ 455 w 619"/>
                    <a:gd name="T77" fmla="*/ 246 h 293"/>
                    <a:gd name="T78" fmla="*/ 426 w 619"/>
                    <a:gd name="T79" fmla="*/ 262 h 293"/>
                    <a:gd name="T80" fmla="*/ 369 w 619"/>
                    <a:gd name="T81" fmla="*/ 293 h 293"/>
                    <a:gd name="T82" fmla="*/ 321 w 619"/>
                    <a:gd name="T83" fmla="*/ 277 h 293"/>
                    <a:gd name="T84" fmla="*/ 314 w 619"/>
                    <a:gd name="T85" fmla="*/ 254 h 293"/>
                    <a:gd name="T86" fmla="*/ 289 w 619"/>
                    <a:gd name="T87" fmla="*/ 244 h 293"/>
                    <a:gd name="T88" fmla="*/ 219 w 619"/>
                    <a:gd name="T89" fmla="*/ 221 h 293"/>
                    <a:gd name="T90" fmla="*/ 191 w 619"/>
                    <a:gd name="T91" fmla="*/ 202 h 293"/>
                    <a:gd name="T92" fmla="*/ 158 w 619"/>
                    <a:gd name="T93" fmla="*/ 216 h 293"/>
                    <a:gd name="T94" fmla="*/ 164 w 619"/>
                    <a:gd name="T95" fmla="*/ 263 h 293"/>
                    <a:gd name="T96" fmla="*/ 154 w 619"/>
                    <a:gd name="T97" fmla="*/ 289 h 293"/>
                    <a:gd name="T98" fmla="*/ 137 w 619"/>
                    <a:gd name="T99" fmla="*/ 271 h 293"/>
                    <a:gd name="T100" fmla="*/ 68 w 619"/>
                    <a:gd name="T101" fmla="*/ 255 h 293"/>
                    <a:gd name="T102" fmla="*/ 38 w 619"/>
                    <a:gd name="T103" fmla="*/ 193 h 29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619" h="293">
                      <a:moveTo>
                        <a:pt x="38" y="193"/>
                      </a:moveTo>
                      <a:lnTo>
                        <a:pt x="29" y="188"/>
                      </a:lnTo>
                      <a:lnTo>
                        <a:pt x="28" y="179"/>
                      </a:lnTo>
                      <a:lnTo>
                        <a:pt x="34" y="173"/>
                      </a:lnTo>
                      <a:lnTo>
                        <a:pt x="27" y="158"/>
                      </a:lnTo>
                      <a:lnTo>
                        <a:pt x="10" y="156"/>
                      </a:lnTo>
                      <a:lnTo>
                        <a:pt x="3" y="144"/>
                      </a:lnTo>
                      <a:lnTo>
                        <a:pt x="0" y="131"/>
                      </a:lnTo>
                      <a:lnTo>
                        <a:pt x="5" y="110"/>
                      </a:lnTo>
                      <a:lnTo>
                        <a:pt x="11" y="105"/>
                      </a:lnTo>
                      <a:lnTo>
                        <a:pt x="19" y="113"/>
                      </a:lnTo>
                      <a:lnTo>
                        <a:pt x="27" y="113"/>
                      </a:lnTo>
                      <a:lnTo>
                        <a:pt x="26" y="97"/>
                      </a:lnTo>
                      <a:lnTo>
                        <a:pt x="34" y="87"/>
                      </a:lnTo>
                      <a:lnTo>
                        <a:pt x="56" y="74"/>
                      </a:lnTo>
                      <a:lnTo>
                        <a:pt x="74" y="74"/>
                      </a:lnTo>
                      <a:lnTo>
                        <a:pt x="96" y="88"/>
                      </a:lnTo>
                      <a:lnTo>
                        <a:pt x="133" y="95"/>
                      </a:lnTo>
                      <a:lnTo>
                        <a:pt x="145" y="97"/>
                      </a:lnTo>
                      <a:lnTo>
                        <a:pt x="174" y="98"/>
                      </a:lnTo>
                      <a:lnTo>
                        <a:pt x="204" y="96"/>
                      </a:lnTo>
                      <a:lnTo>
                        <a:pt x="207" y="90"/>
                      </a:lnTo>
                      <a:lnTo>
                        <a:pt x="192" y="80"/>
                      </a:lnTo>
                      <a:lnTo>
                        <a:pt x="188" y="75"/>
                      </a:lnTo>
                      <a:lnTo>
                        <a:pt x="189" y="66"/>
                      </a:lnTo>
                      <a:lnTo>
                        <a:pt x="199" y="61"/>
                      </a:lnTo>
                      <a:lnTo>
                        <a:pt x="199" y="52"/>
                      </a:lnTo>
                      <a:lnTo>
                        <a:pt x="206" y="49"/>
                      </a:lnTo>
                      <a:lnTo>
                        <a:pt x="197" y="43"/>
                      </a:lnTo>
                      <a:lnTo>
                        <a:pt x="195" y="33"/>
                      </a:lnTo>
                      <a:lnTo>
                        <a:pt x="207" y="27"/>
                      </a:lnTo>
                      <a:lnTo>
                        <a:pt x="236" y="23"/>
                      </a:lnTo>
                      <a:lnTo>
                        <a:pt x="256" y="15"/>
                      </a:lnTo>
                      <a:lnTo>
                        <a:pt x="273" y="12"/>
                      </a:lnTo>
                      <a:lnTo>
                        <a:pt x="298" y="0"/>
                      </a:lnTo>
                      <a:lnTo>
                        <a:pt x="306" y="0"/>
                      </a:lnTo>
                      <a:lnTo>
                        <a:pt x="308" y="5"/>
                      </a:lnTo>
                      <a:lnTo>
                        <a:pt x="332" y="4"/>
                      </a:lnTo>
                      <a:lnTo>
                        <a:pt x="336" y="19"/>
                      </a:lnTo>
                      <a:lnTo>
                        <a:pt x="365" y="24"/>
                      </a:lnTo>
                      <a:lnTo>
                        <a:pt x="369" y="30"/>
                      </a:lnTo>
                      <a:lnTo>
                        <a:pt x="391" y="30"/>
                      </a:lnTo>
                      <a:lnTo>
                        <a:pt x="422" y="12"/>
                      </a:lnTo>
                      <a:lnTo>
                        <a:pt x="428" y="9"/>
                      </a:lnTo>
                      <a:lnTo>
                        <a:pt x="483" y="60"/>
                      </a:lnTo>
                      <a:lnTo>
                        <a:pt x="492" y="60"/>
                      </a:lnTo>
                      <a:lnTo>
                        <a:pt x="498" y="52"/>
                      </a:lnTo>
                      <a:lnTo>
                        <a:pt x="514" y="60"/>
                      </a:lnTo>
                      <a:lnTo>
                        <a:pt x="541" y="59"/>
                      </a:lnTo>
                      <a:lnTo>
                        <a:pt x="558" y="71"/>
                      </a:lnTo>
                      <a:lnTo>
                        <a:pt x="564" y="78"/>
                      </a:lnTo>
                      <a:lnTo>
                        <a:pt x="578" y="82"/>
                      </a:lnTo>
                      <a:lnTo>
                        <a:pt x="584" y="89"/>
                      </a:lnTo>
                      <a:lnTo>
                        <a:pt x="610" y="90"/>
                      </a:lnTo>
                      <a:lnTo>
                        <a:pt x="619" y="102"/>
                      </a:lnTo>
                      <a:lnTo>
                        <a:pt x="613" y="113"/>
                      </a:lnTo>
                      <a:lnTo>
                        <a:pt x="609" y="120"/>
                      </a:lnTo>
                      <a:lnTo>
                        <a:pt x="609" y="135"/>
                      </a:lnTo>
                      <a:lnTo>
                        <a:pt x="608" y="150"/>
                      </a:lnTo>
                      <a:lnTo>
                        <a:pt x="599" y="154"/>
                      </a:lnTo>
                      <a:lnTo>
                        <a:pt x="585" y="154"/>
                      </a:lnTo>
                      <a:lnTo>
                        <a:pt x="573" y="152"/>
                      </a:lnTo>
                      <a:lnTo>
                        <a:pt x="569" y="181"/>
                      </a:lnTo>
                      <a:lnTo>
                        <a:pt x="571" y="186"/>
                      </a:lnTo>
                      <a:lnTo>
                        <a:pt x="566" y="188"/>
                      </a:lnTo>
                      <a:lnTo>
                        <a:pt x="543" y="193"/>
                      </a:lnTo>
                      <a:lnTo>
                        <a:pt x="542" y="204"/>
                      </a:lnTo>
                      <a:lnTo>
                        <a:pt x="550" y="203"/>
                      </a:lnTo>
                      <a:lnTo>
                        <a:pt x="554" y="218"/>
                      </a:lnTo>
                      <a:lnTo>
                        <a:pt x="560" y="232"/>
                      </a:lnTo>
                      <a:lnTo>
                        <a:pt x="560" y="242"/>
                      </a:lnTo>
                      <a:lnTo>
                        <a:pt x="544" y="244"/>
                      </a:lnTo>
                      <a:lnTo>
                        <a:pt x="538" y="237"/>
                      </a:lnTo>
                      <a:lnTo>
                        <a:pt x="517" y="235"/>
                      </a:lnTo>
                      <a:lnTo>
                        <a:pt x="494" y="239"/>
                      </a:lnTo>
                      <a:lnTo>
                        <a:pt x="478" y="245"/>
                      </a:lnTo>
                      <a:lnTo>
                        <a:pt x="462" y="239"/>
                      </a:lnTo>
                      <a:lnTo>
                        <a:pt x="455" y="246"/>
                      </a:lnTo>
                      <a:lnTo>
                        <a:pt x="431" y="251"/>
                      </a:lnTo>
                      <a:lnTo>
                        <a:pt x="426" y="262"/>
                      </a:lnTo>
                      <a:lnTo>
                        <a:pt x="391" y="287"/>
                      </a:lnTo>
                      <a:lnTo>
                        <a:pt x="369" y="293"/>
                      </a:lnTo>
                      <a:lnTo>
                        <a:pt x="323" y="286"/>
                      </a:lnTo>
                      <a:lnTo>
                        <a:pt x="321" y="277"/>
                      </a:lnTo>
                      <a:lnTo>
                        <a:pt x="321" y="265"/>
                      </a:lnTo>
                      <a:lnTo>
                        <a:pt x="314" y="254"/>
                      </a:lnTo>
                      <a:lnTo>
                        <a:pt x="301" y="244"/>
                      </a:lnTo>
                      <a:lnTo>
                        <a:pt x="289" y="244"/>
                      </a:lnTo>
                      <a:lnTo>
                        <a:pt x="254" y="249"/>
                      </a:lnTo>
                      <a:lnTo>
                        <a:pt x="219" y="221"/>
                      </a:lnTo>
                      <a:lnTo>
                        <a:pt x="208" y="210"/>
                      </a:lnTo>
                      <a:lnTo>
                        <a:pt x="191" y="202"/>
                      </a:lnTo>
                      <a:lnTo>
                        <a:pt x="173" y="213"/>
                      </a:lnTo>
                      <a:lnTo>
                        <a:pt x="158" y="216"/>
                      </a:lnTo>
                      <a:lnTo>
                        <a:pt x="157" y="226"/>
                      </a:lnTo>
                      <a:lnTo>
                        <a:pt x="164" y="263"/>
                      </a:lnTo>
                      <a:lnTo>
                        <a:pt x="164" y="290"/>
                      </a:lnTo>
                      <a:lnTo>
                        <a:pt x="154" y="289"/>
                      </a:lnTo>
                      <a:lnTo>
                        <a:pt x="143" y="277"/>
                      </a:lnTo>
                      <a:lnTo>
                        <a:pt x="137" y="271"/>
                      </a:lnTo>
                      <a:lnTo>
                        <a:pt x="118" y="272"/>
                      </a:lnTo>
                      <a:lnTo>
                        <a:pt x="68" y="255"/>
                      </a:lnTo>
                      <a:lnTo>
                        <a:pt x="46" y="215"/>
                      </a:lnTo>
                      <a:lnTo>
                        <a:pt x="38" y="19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878">
                  <a:extLst>
                    <a:ext uri="{FF2B5EF4-FFF2-40B4-BE49-F238E27FC236}">
                      <a16:creationId xmlns:a16="http://schemas.microsoft.com/office/drawing/2014/main" id="{69662535-F553-FB4E-A40B-6E56BB019A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47640" y="2766138"/>
                  <a:ext cx="827752" cy="1036196"/>
                </a:xfrm>
                <a:custGeom>
                  <a:avLst/>
                  <a:gdLst>
                    <a:gd name="T0" fmla="*/ 138 w 483"/>
                    <a:gd name="T1" fmla="*/ 17 h 612"/>
                    <a:gd name="T2" fmla="*/ 158 w 483"/>
                    <a:gd name="T3" fmla="*/ 17 h 612"/>
                    <a:gd name="T4" fmla="*/ 176 w 483"/>
                    <a:gd name="T5" fmla="*/ 39 h 612"/>
                    <a:gd name="T6" fmla="*/ 166 w 483"/>
                    <a:gd name="T7" fmla="*/ 74 h 612"/>
                    <a:gd name="T8" fmla="*/ 147 w 483"/>
                    <a:gd name="T9" fmla="*/ 115 h 612"/>
                    <a:gd name="T10" fmla="*/ 182 w 483"/>
                    <a:gd name="T11" fmla="*/ 173 h 612"/>
                    <a:gd name="T12" fmla="*/ 248 w 483"/>
                    <a:gd name="T13" fmla="*/ 206 h 612"/>
                    <a:gd name="T14" fmla="*/ 321 w 483"/>
                    <a:gd name="T15" fmla="*/ 220 h 612"/>
                    <a:gd name="T16" fmla="*/ 347 w 483"/>
                    <a:gd name="T17" fmla="*/ 203 h 612"/>
                    <a:gd name="T18" fmla="*/ 392 w 483"/>
                    <a:gd name="T19" fmla="*/ 187 h 612"/>
                    <a:gd name="T20" fmla="*/ 462 w 483"/>
                    <a:gd name="T21" fmla="*/ 157 h 612"/>
                    <a:gd name="T22" fmla="*/ 455 w 483"/>
                    <a:gd name="T23" fmla="*/ 214 h 612"/>
                    <a:gd name="T24" fmla="*/ 437 w 483"/>
                    <a:gd name="T25" fmla="*/ 277 h 612"/>
                    <a:gd name="T26" fmla="*/ 410 w 483"/>
                    <a:gd name="T27" fmla="*/ 290 h 612"/>
                    <a:gd name="T28" fmla="*/ 402 w 483"/>
                    <a:gd name="T29" fmla="*/ 260 h 612"/>
                    <a:gd name="T30" fmla="*/ 410 w 483"/>
                    <a:gd name="T31" fmla="*/ 249 h 612"/>
                    <a:gd name="T32" fmla="*/ 360 w 483"/>
                    <a:gd name="T33" fmla="*/ 224 h 612"/>
                    <a:gd name="T34" fmla="*/ 337 w 483"/>
                    <a:gd name="T35" fmla="*/ 230 h 612"/>
                    <a:gd name="T36" fmla="*/ 350 w 483"/>
                    <a:gd name="T37" fmla="*/ 250 h 612"/>
                    <a:gd name="T38" fmla="*/ 359 w 483"/>
                    <a:gd name="T39" fmla="*/ 261 h 612"/>
                    <a:gd name="T40" fmla="*/ 367 w 483"/>
                    <a:gd name="T41" fmla="*/ 326 h 612"/>
                    <a:gd name="T42" fmla="*/ 348 w 483"/>
                    <a:gd name="T43" fmla="*/ 323 h 612"/>
                    <a:gd name="T44" fmla="*/ 333 w 483"/>
                    <a:gd name="T45" fmla="*/ 336 h 612"/>
                    <a:gd name="T46" fmla="*/ 320 w 483"/>
                    <a:gd name="T47" fmla="*/ 367 h 612"/>
                    <a:gd name="T48" fmla="*/ 275 w 483"/>
                    <a:gd name="T49" fmla="*/ 418 h 612"/>
                    <a:gd name="T50" fmla="*/ 255 w 483"/>
                    <a:gd name="T51" fmla="*/ 443 h 612"/>
                    <a:gd name="T52" fmla="*/ 234 w 483"/>
                    <a:gd name="T53" fmla="*/ 451 h 612"/>
                    <a:gd name="T54" fmla="*/ 235 w 483"/>
                    <a:gd name="T55" fmla="*/ 478 h 612"/>
                    <a:gd name="T56" fmla="*/ 238 w 483"/>
                    <a:gd name="T57" fmla="*/ 507 h 612"/>
                    <a:gd name="T58" fmla="*/ 230 w 483"/>
                    <a:gd name="T59" fmla="*/ 531 h 612"/>
                    <a:gd name="T60" fmla="*/ 224 w 483"/>
                    <a:gd name="T61" fmla="*/ 565 h 612"/>
                    <a:gd name="T62" fmla="*/ 215 w 483"/>
                    <a:gd name="T63" fmla="*/ 577 h 612"/>
                    <a:gd name="T64" fmla="*/ 208 w 483"/>
                    <a:gd name="T65" fmla="*/ 590 h 612"/>
                    <a:gd name="T66" fmla="*/ 194 w 483"/>
                    <a:gd name="T67" fmla="*/ 612 h 612"/>
                    <a:gd name="T68" fmla="*/ 173 w 483"/>
                    <a:gd name="T69" fmla="*/ 603 h 612"/>
                    <a:gd name="T70" fmla="*/ 156 w 483"/>
                    <a:gd name="T71" fmla="*/ 553 h 612"/>
                    <a:gd name="T72" fmla="*/ 118 w 483"/>
                    <a:gd name="T73" fmla="*/ 479 h 612"/>
                    <a:gd name="T74" fmla="*/ 109 w 483"/>
                    <a:gd name="T75" fmla="*/ 454 h 612"/>
                    <a:gd name="T76" fmla="*/ 92 w 483"/>
                    <a:gd name="T77" fmla="*/ 396 h 612"/>
                    <a:gd name="T78" fmla="*/ 87 w 483"/>
                    <a:gd name="T79" fmla="*/ 380 h 612"/>
                    <a:gd name="T80" fmla="*/ 87 w 483"/>
                    <a:gd name="T81" fmla="*/ 345 h 612"/>
                    <a:gd name="T82" fmla="*/ 81 w 483"/>
                    <a:gd name="T83" fmla="*/ 314 h 612"/>
                    <a:gd name="T84" fmla="*/ 69 w 483"/>
                    <a:gd name="T85" fmla="*/ 322 h 612"/>
                    <a:gd name="T86" fmla="*/ 54 w 483"/>
                    <a:gd name="T87" fmla="*/ 343 h 612"/>
                    <a:gd name="T88" fmla="*/ 29 w 483"/>
                    <a:gd name="T89" fmla="*/ 335 h 612"/>
                    <a:gd name="T90" fmla="*/ 15 w 483"/>
                    <a:gd name="T91" fmla="*/ 316 h 612"/>
                    <a:gd name="T92" fmla="*/ 37 w 483"/>
                    <a:gd name="T93" fmla="*/ 308 h 612"/>
                    <a:gd name="T94" fmla="*/ 37 w 483"/>
                    <a:gd name="T95" fmla="*/ 299 h 612"/>
                    <a:gd name="T96" fmla="*/ 10 w 483"/>
                    <a:gd name="T97" fmla="*/ 299 h 612"/>
                    <a:gd name="T98" fmla="*/ 13 w 483"/>
                    <a:gd name="T99" fmla="*/ 278 h 612"/>
                    <a:gd name="T100" fmla="*/ 22 w 483"/>
                    <a:gd name="T101" fmla="*/ 241 h 612"/>
                    <a:gd name="T102" fmla="*/ 56 w 483"/>
                    <a:gd name="T103" fmla="*/ 173 h 612"/>
                    <a:gd name="T104" fmla="*/ 69 w 483"/>
                    <a:gd name="T105" fmla="*/ 85 h 612"/>
                    <a:gd name="T106" fmla="*/ 56 w 483"/>
                    <a:gd name="T107" fmla="*/ 45 h 612"/>
                    <a:gd name="T108" fmla="*/ 62 w 483"/>
                    <a:gd name="T109" fmla="*/ 27 h 612"/>
                    <a:gd name="T110" fmla="*/ 37 w 483"/>
                    <a:gd name="T111" fmla="*/ 19 h 612"/>
                    <a:gd name="T112" fmla="*/ 68 w 483"/>
                    <a:gd name="T113" fmla="*/ 7 h 612"/>
                    <a:gd name="T114" fmla="*/ 112 w 483"/>
                    <a:gd name="T115" fmla="*/ 32 h 61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483" h="612">
                      <a:moveTo>
                        <a:pt x="112" y="32"/>
                      </a:moveTo>
                      <a:lnTo>
                        <a:pt x="116" y="32"/>
                      </a:lnTo>
                      <a:lnTo>
                        <a:pt x="126" y="25"/>
                      </a:lnTo>
                      <a:lnTo>
                        <a:pt x="135" y="19"/>
                      </a:lnTo>
                      <a:lnTo>
                        <a:pt x="138" y="17"/>
                      </a:lnTo>
                      <a:lnTo>
                        <a:pt x="141" y="16"/>
                      </a:lnTo>
                      <a:lnTo>
                        <a:pt x="145" y="16"/>
                      </a:lnTo>
                      <a:lnTo>
                        <a:pt x="151" y="14"/>
                      </a:lnTo>
                      <a:lnTo>
                        <a:pt x="155" y="16"/>
                      </a:lnTo>
                      <a:lnTo>
                        <a:pt x="158" y="17"/>
                      </a:lnTo>
                      <a:lnTo>
                        <a:pt x="162" y="20"/>
                      </a:lnTo>
                      <a:lnTo>
                        <a:pt x="171" y="28"/>
                      </a:lnTo>
                      <a:lnTo>
                        <a:pt x="175" y="35"/>
                      </a:lnTo>
                      <a:lnTo>
                        <a:pt x="176" y="37"/>
                      </a:lnTo>
                      <a:lnTo>
                        <a:pt x="176" y="39"/>
                      </a:lnTo>
                      <a:lnTo>
                        <a:pt x="174" y="54"/>
                      </a:lnTo>
                      <a:lnTo>
                        <a:pt x="171" y="63"/>
                      </a:lnTo>
                      <a:lnTo>
                        <a:pt x="167" y="70"/>
                      </a:lnTo>
                      <a:lnTo>
                        <a:pt x="166" y="74"/>
                      </a:lnTo>
                      <a:lnTo>
                        <a:pt x="164" y="78"/>
                      </a:lnTo>
                      <a:lnTo>
                        <a:pt x="154" y="93"/>
                      </a:lnTo>
                      <a:lnTo>
                        <a:pt x="145" y="88"/>
                      </a:lnTo>
                      <a:lnTo>
                        <a:pt x="139" y="93"/>
                      </a:lnTo>
                      <a:lnTo>
                        <a:pt x="147" y="104"/>
                      </a:lnTo>
                      <a:lnTo>
                        <a:pt x="147" y="115"/>
                      </a:lnTo>
                      <a:lnTo>
                        <a:pt x="155" y="122"/>
                      </a:lnTo>
                      <a:lnTo>
                        <a:pt x="166" y="125"/>
                      </a:lnTo>
                      <a:lnTo>
                        <a:pt x="193" y="144"/>
                      </a:lnTo>
                      <a:lnTo>
                        <a:pt x="192" y="146"/>
                      </a:lnTo>
                      <a:lnTo>
                        <a:pt x="184" y="157"/>
                      </a:lnTo>
                      <a:lnTo>
                        <a:pt x="182" y="173"/>
                      </a:lnTo>
                      <a:lnTo>
                        <a:pt x="198" y="183"/>
                      </a:lnTo>
                      <a:lnTo>
                        <a:pt x="203" y="187"/>
                      </a:lnTo>
                      <a:lnTo>
                        <a:pt x="215" y="192"/>
                      </a:lnTo>
                      <a:lnTo>
                        <a:pt x="229" y="198"/>
                      </a:lnTo>
                      <a:lnTo>
                        <a:pt x="235" y="204"/>
                      </a:lnTo>
                      <a:lnTo>
                        <a:pt x="248" y="206"/>
                      </a:lnTo>
                      <a:lnTo>
                        <a:pt x="263" y="206"/>
                      </a:lnTo>
                      <a:lnTo>
                        <a:pt x="270" y="211"/>
                      </a:lnTo>
                      <a:lnTo>
                        <a:pt x="284" y="216"/>
                      </a:lnTo>
                      <a:lnTo>
                        <a:pt x="300" y="214"/>
                      </a:lnTo>
                      <a:lnTo>
                        <a:pt x="314" y="217"/>
                      </a:lnTo>
                      <a:lnTo>
                        <a:pt x="321" y="220"/>
                      </a:lnTo>
                      <a:lnTo>
                        <a:pt x="330" y="213"/>
                      </a:lnTo>
                      <a:lnTo>
                        <a:pt x="331" y="186"/>
                      </a:lnTo>
                      <a:lnTo>
                        <a:pt x="338" y="187"/>
                      </a:lnTo>
                      <a:lnTo>
                        <a:pt x="347" y="189"/>
                      </a:lnTo>
                      <a:lnTo>
                        <a:pt x="346" y="192"/>
                      </a:lnTo>
                      <a:lnTo>
                        <a:pt x="347" y="203"/>
                      </a:lnTo>
                      <a:lnTo>
                        <a:pt x="357" y="207"/>
                      </a:lnTo>
                      <a:lnTo>
                        <a:pt x="381" y="207"/>
                      </a:lnTo>
                      <a:lnTo>
                        <a:pt x="394" y="205"/>
                      </a:lnTo>
                      <a:lnTo>
                        <a:pt x="396" y="198"/>
                      </a:lnTo>
                      <a:lnTo>
                        <a:pt x="395" y="194"/>
                      </a:lnTo>
                      <a:lnTo>
                        <a:pt x="392" y="187"/>
                      </a:lnTo>
                      <a:lnTo>
                        <a:pt x="409" y="178"/>
                      </a:lnTo>
                      <a:lnTo>
                        <a:pt x="415" y="171"/>
                      </a:lnTo>
                      <a:lnTo>
                        <a:pt x="422" y="160"/>
                      </a:lnTo>
                      <a:lnTo>
                        <a:pt x="438" y="159"/>
                      </a:lnTo>
                      <a:lnTo>
                        <a:pt x="452" y="157"/>
                      </a:lnTo>
                      <a:lnTo>
                        <a:pt x="462" y="157"/>
                      </a:lnTo>
                      <a:lnTo>
                        <a:pt x="466" y="161"/>
                      </a:lnTo>
                      <a:lnTo>
                        <a:pt x="468" y="173"/>
                      </a:lnTo>
                      <a:lnTo>
                        <a:pt x="483" y="179"/>
                      </a:lnTo>
                      <a:lnTo>
                        <a:pt x="477" y="193"/>
                      </a:lnTo>
                      <a:lnTo>
                        <a:pt x="468" y="199"/>
                      </a:lnTo>
                      <a:lnTo>
                        <a:pt x="455" y="214"/>
                      </a:lnTo>
                      <a:lnTo>
                        <a:pt x="448" y="225"/>
                      </a:lnTo>
                      <a:lnTo>
                        <a:pt x="446" y="235"/>
                      </a:lnTo>
                      <a:lnTo>
                        <a:pt x="442" y="244"/>
                      </a:lnTo>
                      <a:lnTo>
                        <a:pt x="446" y="257"/>
                      </a:lnTo>
                      <a:lnTo>
                        <a:pt x="440" y="271"/>
                      </a:lnTo>
                      <a:lnTo>
                        <a:pt x="437" y="277"/>
                      </a:lnTo>
                      <a:lnTo>
                        <a:pt x="438" y="304"/>
                      </a:lnTo>
                      <a:lnTo>
                        <a:pt x="430" y="306"/>
                      </a:lnTo>
                      <a:lnTo>
                        <a:pt x="421" y="282"/>
                      </a:lnTo>
                      <a:lnTo>
                        <a:pt x="416" y="277"/>
                      </a:lnTo>
                      <a:lnTo>
                        <a:pt x="412" y="281"/>
                      </a:lnTo>
                      <a:lnTo>
                        <a:pt x="410" y="290"/>
                      </a:lnTo>
                      <a:lnTo>
                        <a:pt x="397" y="290"/>
                      </a:lnTo>
                      <a:lnTo>
                        <a:pt x="397" y="275"/>
                      </a:lnTo>
                      <a:lnTo>
                        <a:pt x="397" y="269"/>
                      </a:lnTo>
                      <a:lnTo>
                        <a:pt x="400" y="263"/>
                      </a:lnTo>
                      <a:lnTo>
                        <a:pt x="402" y="260"/>
                      </a:lnTo>
                      <a:lnTo>
                        <a:pt x="405" y="258"/>
                      </a:lnTo>
                      <a:lnTo>
                        <a:pt x="407" y="256"/>
                      </a:lnTo>
                      <a:lnTo>
                        <a:pt x="410" y="252"/>
                      </a:lnTo>
                      <a:lnTo>
                        <a:pt x="410" y="249"/>
                      </a:lnTo>
                      <a:lnTo>
                        <a:pt x="409" y="245"/>
                      </a:lnTo>
                      <a:lnTo>
                        <a:pt x="406" y="243"/>
                      </a:lnTo>
                      <a:lnTo>
                        <a:pt x="403" y="241"/>
                      </a:lnTo>
                      <a:lnTo>
                        <a:pt x="381" y="240"/>
                      </a:lnTo>
                      <a:lnTo>
                        <a:pt x="367" y="234"/>
                      </a:lnTo>
                      <a:lnTo>
                        <a:pt x="360" y="224"/>
                      </a:lnTo>
                      <a:lnTo>
                        <a:pt x="341" y="220"/>
                      </a:lnTo>
                      <a:lnTo>
                        <a:pt x="338" y="223"/>
                      </a:lnTo>
                      <a:lnTo>
                        <a:pt x="337" y="226"/>
                      </a:lnTo>
                      <a:lnTo>
                        <a:pt x="337" y="229"/>
                      </a:lnTo>
                      <a:lnTo>
                        <a:pt x="337" y="230"/>
                      </a:lnTo>
                      <a:lnTo>
                        <a:pt x="342" y="234"/>
                      </a:lnTo>
                      <a:lnTo>
                        <a:pt x="347" y="236"/>
                      </a:lnTo>
                      <a:lnTo>
                        <a:pt x="349" y="243"/>
                      </a:lnTo>
                      <a:lnTo>
                        <a:pt x="350" y="250"/>
                      </a:lnTo>
                      <a:lnTo>
                        <a:pt x="350" y="253"/>
                      </a:lnTo>
                      <a:lnTo>
                        <a:pt x="351" y="256"/>
                      </a:lnTo>
                      <a:lnTo>
                        <a:pt x="355" y="259"/>
                      </a:lnTo>
                      <a:lnTo>
                        <a:pt x="359" y="261"/>
                      </a:lnTo>
                      <a:lnTo>
                        <a:pt x="358" y="284"/>
                      </a:lnTo>
                      <a:lnTo>
                        <a:pt x="365" y="299"/>
                      </a:lnTo>
                      <a:lnTo>
                        <a:pt x="378" y="324"/>
                      </a:lnTo>
                      <a:lnTo>
                        <a:pt x="367" y="326"/>
                      </a:lnTo>
                      <a:lnTo>
                        <a:pt x="364" y="327"/>
                      </a:lnTo>
                      <a:lnTo>
                        <a:pt x="360" y="326"/>
                      </a:lnTo>
                      <a:lnTo>
                        <a:pt x="353" y="323"/>
                      </a:lnTo>
                      <a:lnTo>
                        <a:pt x="350" y="323"/>
                      </a:lnTo>
                      <a:lnTo>
                        <a:pt x="348" y="323"/>
                      </a:lnTo>
                      <a:lnTo>
                        <a:pt x="346" y="325"/>
                      </a:lnTo>
                      <a:lnTo>
                        <a:pt x="342" y="328"/>
                      </a:lnTo>
                      <a:lnTo>
                        <a:pt x="337" y="332"/>
                      </a:lnTo>
                      <a:lnTo>
                        <a:pt x="335" y="334"/>
                      </a:lnTo>
                      <a:lnTo>
                        <a:pt x="333" y="336"/>
                      </a:lnTo>
                      <a:lnTo>
                        <a:pt x="335" y="343"/>
                      </a:lnTo>
                      <a:lnTo>
                        <a:pt x="336" y="349"/>
                      </a:lnTo>
                      <a:lnTo>
                        <a:pt x="335" y="352"/>
                      </a:lnTo>
                      <a:lnTo>
                        <a:pt x="332" y="355"/>
                      </a:lnTo>
                      <a:lnTo>
                        <a:pt x="320" y="367"/>
                      </a:lnTo>
                      <a:lnTo>
                        <a:pt x="307" y="378"/>
                      </a:lnTo>
                      <a:lnTo>
                        <a:pt x="300" y="387"/>
                      </a:lnTo>
                      <a:lnTo>
                        <a:pt x="291" y="398"/>
                      </a:lnTo>
                      <a:lnTo>
                        <a:pt x="283" y="409"/>
                      </a:lnTo>
                      <a:lnTo>
                        <a:pt x="275" y="418"/>
                      </a:lnTo>
                      <a:lnTo>
                        <a:pt x="270" y="425"/>
                      </a:lnTo>
                      <a:lnTo>
                        <a:pt x="264" y="432"/>
                      </a:lnTo>
                      <a:lnTo>
                        <a:pt x="259" y="438"/>
                      </a:lnTo>
                      <a:lnTo>
                        <a:pt x="255" y="443"/>
                      </a:lnTo>
                      <a:lnTo>
                        <a:pt x="249" y="447"/>
                      </a:lnTo>
                      <a:lnTo>
                        <a:pt x="245" y="447"/>
                      </a:lnTo>
                      <a:lnTo>
                        <a:pt x="239" y="448"/>
                      </a:lnTo>
                      <a:lnTo>
                        <a:pt x="236" y="448"/>
                      </a:lnTo>
                      <a:lnTo>
                        <a:pt x="234" y="451"/>
                      </a:lnTo>
                      <a:lnTo>
                        <a:pt x="231" y="454"/>
                      </a:lnTo>
                      <a:lnTo>
                        <a:pt x="231" y="457"/>
                      </a:lnTo>
                      <a:lnTo>
                        <a:pt x="231" y="465"/>
                      </a:lnTo>
                      <a:lnTo>
                        <a:pt x="234" y="472"/>
                      </a:lnTo>
                      <a:lnTo>
                        <a:pt x="235" y="478"/>
                      </a:lnTo>
                      <a:lnTo>
                        <a:pt x="235" y="485"/>
                      </a:lnTo>
                      <a:lnTo>
                        <a:pt x="235" y="493"/>
                      </a:lnTo>
                      <a:lnTo>
                        <a:pt x="236" y="498"/>
                      </a:lnTo>
                      <a:lnTo>
                        <a:pt x="237" y="502"/>
                      </a:lnTo>
                      <a:lnTo>
                        <a:pt x="238" y="507"/>
                      </a:lnTo>
                      <a:lnTo>
                        <a:pt x="237" y="511"/>
                      </a:lnTo>
                      <a:lnTo>
                        <a:pt x="235" y="517"/>
                      </a:lnTo>
                      <a:lnTo>
                        <a:pt x="233" y="520"/>
                      </a:lnTo>
                      <a:lnTo>
                        <a:pt x="231" y="524"/>
                      </a:lnTo>
                      <a:lnTo>
                        <a:pt x="230" y="531"/>
                      </a:lnTo>
                      <a:lnTo>
                        <a:pt x="229" y="546"/>
                      </a:lnTo>
                      <a:lnTo>
                        <a:pt x="228" y="558"/>
                      </a:lnTo>
                      <a:lnTo>
                        <a:pt x="227" y="563"/>
                      </a:lnTo>
                      <a:lnTo>
                        <a:pt x="226" y="564"/>
                      </a:lnTo>
                      <a:lnTo>
                        <a:pt x="224" y="565"/>
                      </a:lnTo>
                      <a:lnTo>
                        <a:pt x="219" y="567"/>
                      </a:lnTo>
                      <a:lnTo>
                        <a:pt x="217" y="570"/>
                      </a:lnTo>
                      <a:lnTo>
                        <a:pt x="216" y="573"/>
                      </a:lnTo>
                      <a:lnTo>
                        <a:pt x="215" y="577"/>
                      </a:lnTo>
                      <a:lnTo>
                        <a:pt x="215" y="585"/>
                      </a:lnTo>
                      <a:lnTo>
                        <a:pt x="215" y="587"/>
                      </a:lnTo>
                      <a:lnTo>
                        <a:pt x="211" y="589"/>
                      </a:lnTo>
                      <a:lnTo>
                        <a:pt x="209" y="589"/>
                      </a:lnTo>
                      <a:lnTo>
                        <a:pt x="208" y="590"/>
                      </a:lnTo>
                      <a:lnTo>
                        <a:pt x="204" y="594"/>
                      </a:lnTo>
                      <a:lnTo>
                        <a:pt x="200" y="607"/>
                      </a:lnTo>
                      <a:lnTo>
                        <a:pt x="198" y="609"/>
                      </a:lnTo>
                      <a:lnTo>
                        <a:pt x="197" y="611"/>
                      </a:lnTo>
                      <a:lnTo>
                        <a:pt x="194" y="612"/>
                      </a:lnTo>
                      <a:lnTo>
                        <a:pt x="192" y="612"/>
                      </a:lnTo>
                      <a:lnTo>
                        <a:pt x="187" y="611"/>
                      </a:lnTo>
                      <a:lnTo>
                        <a:pt x="180" y="609"/>
                      </a:lnTo>
                      <a:lnTo>
                        <a:pt x="175" y="608"/>
                      </a:lnTo>
                      <a:lnTo>
                        <a:pt x="173" y="603"/>
                      </a:lnTo>
                      <a:lnTo>
                        <a:pt x="170" y="599"/>
                      </a:lnTo>
                      <a:lnTo>
                        <a:pt x="167" y="593"/>
                      </a:lnTo>
                      <a:lnTo>
                        <a:pt x="164" y="582"/>
                      </a:lnTo>
                      <a:lnTo>
                        <a:pt x="163" y="574"/>
                      </a:lnTo>
                      <a:lnTo>
                        <a:pt x="156" y="553"/>
                      </a:lnTo>
                      <a:lnTo>
                        <a:pt x="152" y="540"/>
                      </a:lnTo>
                      <a:lnTo>
                        <a:pt x="147" y="530"/>
                      </a:lnTo>
                      <a:lnTo>
                        <a:pt x="134" y="507"/>
                      </a:lnTo>
                      <a:lnTo>
                        <a:pt x="118" y="479"/>
                      </a:lnTo>
                      <a:lnTo>
                        <a:pt x="115" y="469"/>
                      </a:lnTo>
                      <a:lnTo>
                        <a:pt x="114" y="463"/>
                      </a:lnTo>
                      <a:lnTo>
                        <a:pt x="114" y="461"/>
                      </a:lnTo>
                      <a:lnTo>
                        <a:pt x="112" y="458"/>
                      </a:lnTo>
                      <a:lnTo>
                        <a:pt x="109" y="454"/>
                      </a:lnTo>
                      <a:lnTo>
                        <a:pt x="105" y="445"/>
                      </a:lnTo>
                      <a:lnTo>
                        <a:pt x="100" y="435"/>
                      </a:lnTo>
                      <a:lnTo>
                        <a:pt x="98" y="427"/>
                      </a:lnTo>
                      <a:lnTo>
                        <a:pt x="95" y="410"/>
                      </a:lnTo>
                      <a:lnTo>
                        <a:pt x="92" y="396"/>
                      </a:lnTo>
                      <a:lnTo>
                        <a:pt x="90" y="388"/>
                      </a:lnTo>
                      <a:lnTo>
                        <a:pt x="89" y="383"/>
                      </a:lnTo>
                      <a:lnTo>
                        <a:pt x="87" y="381"/>
                      </a:lnTo>
                      <a:lnTo>
                        <a:pt x="87" y="380"/>
                      </a:lnTo>
                      <a:lnTo>
                        <a:pt x="86" y="378"/>
                      </a:lnTo>
                      <a:lnTo>
                        <a:pt x="86" y="369"/>
                      </a:lnTo>
                      <a:lnTo>
                        <a:pt x="88" y="354"/>
                      </a:lnTo>
                      <a:lnTo>
                        <a:pt x="88" y="350"/>
                      </a:lnTo>
                      <a:lnTo>
                        <a:pt x="87" y="345"/>
                      </a:lnTo>
                      <a:lnTo>
                        <a:pt x="84" y="340"/>
                      </a:lnTo>
                      <a:lnTo>
                        <a:pt x="82" y="334"/>
                      </a:lnTo>
                      <a:lnTo>
                        <a:pt x="82" y="318"/>
                      </a:lnTo>
                      <a:lnTo>
                        <a:pt x="82" y="316"/>
                      </a:lnTo>
                      <a:lnTo>
                        <a:pt x="81" y="314"/>
                      </a:lnTo>
                      <a:lnTo>
                        <a:pt x="80" y="313"/>
                      </a:lnTo>
                      <a:lnTo>
                        <a:pt x="77" y="313"/>
                      </a:lnTo>
                      <a:lnTo>
                        <a:pt x="72" y="315"/>
                      </a:lnTo>
                      <a:lnTo>
                        <a:pt x="70" y="318"/>
                      </a:lnTo>
                      <a:lnTo>
                        <a:pt x="69" y="322"/>
                      </a:lnTo>
                      <a:lnTo>
                        <a:pt x="70" y="326"/>
                      </a:lnTo>
                      <a:lnTo>
                        <a:pt x="70" y="331"/>
                      </a:lnTo>
                      <a:lnTo>
                        <a:pt x="68" y="334"/>
                      </a:lnTo>
                      <a:lnTo>
                        <a:pt x="63" y="339"/>
                      </a:lnTo>
                      <a:lnTo>
                        <a:pt x="54" y="343"/>
                      </a:lnTo>
                      <a:lnTo>
                        <a:pt x="50" y="345"/>
                      </a:lnTo>
                      <a:lnTo>
                        <a:pt x="45" y="345"/>
                      </a:lnTo>
                      <a:lnTo>
                        <a:pt x="41" y="344"/>
                      </a:lnTo>
                      <a:lnTo>
                        <a:pt x="37" y="342"/>
                      </a:lnTo>
                      <a:lnTo>
                        <a:pt x="29" y="335"/>
                      </a:lnTo>
                      <a:lnTo>
                        <a:pt x="22" y="327"/>
                      </a:lnTo>
                      <a:lnTo>
                        <a:pt x="16" y="321"/>
                      </a:lnTo>
                      <a:lnTo>
                        <a:pt x="15" y="318"/>
                      </a:lnTo>
                      <a:lnTo>
                        <a:pt x="14" y="317"/>
                      </a:lnTo>
                      <a:lnTo>
                        <a:pt x="15" y="316"/>
                      </a:lnTo>
                      <a:lnTo>
                        <a:pt x="16" y="315"/>
                      </a:lnTo>
                      <a:lnTo>
                        <a:pt x="22" y="315"/>
                      </a:lnTo>
                      <a:lnTo>
                        <a:pt x="27" y="315"/>
                      </a:lnTo>
                      <a:lnTo>
                        <a:pt x="33" y="313"/>
                      </a:lnTo>
                      <a:lnTo>
                        <a:pt x="37" y="308"/>
                      </a:lnTo>
                      <a:lnTo>
                        <a:pt x="41" y="303"/>
                      </a:lnTo>
                      <a:lnTo>
                        <a:pt x="42" y="300"/>
                      </a:lnTo>
                      <a:lnTo>
                        <a:pt x="42" y="299"/>
                      </a:lnTo>
                      <a:lnTo>
                        <a:pt x="40" y="299"/>
                      </a:lnTo>
                      <a:lnTo>
                        <a:pt x="37" y="299"/>
                      </a:lnTo>
                      <a:lnTo>
                        <a:pt x="31" y="301"/>
                      </a:lnTo>
                      <a:lnTo>
                        <a:pt x="24" y="303"/>
                      </a:lnTo>
                      <a:lnTo>
                        <a:pt x="18" y="303"/>
                      </a:lnTo>
                      <a:lnTo>
                        <a:pt x="14" y="301"/>
                      </a:lnTo>
                      <a:lnTo>
                        <a:pt x="10" y="299"/>
                      </a:lnTo>
                      <a:lnTo>
                        <a:pt x="7" y="295"/>
                      </a:lnTo>
                      <a:lnTo>
                        <a:pt x="4" y="290"/>
                      </a:lnTo>
                      <a:lnTo>
                        <a:pt x="0" y="288"/>
                      </a:lnTo>
                      <a:lnTo>
                        <a:pt x="5" y="280"/>
                      </a:lnTo>
                      <a:lnTo>
                        <a:pt x="13" y="278"/>
                      </a:lnTo>
                      <a:lnTo>
                        <a:pt x="15" y="273"/>
                      </a:lnTo>
                      <a:lnTo>
                        <a:pt x="40" y="273"/>
                      </a:lnTo>
                      <a:lnTo>
                        <a:pt x="44" y="263"/>
                      </a:lnTo>
                      <a:lnTo>
                        <a:pt x="33" y="252"/>
                      </a:lnTo>
                      <a:lnTo>
                        <a:pt x="26" y="245"/>
                      </a:lnTo>
                      <a:lnTo>
                        <a:pt x="22" y="241"/>
                      </a:lnTo>
                      <a:lnTo>
                        <a:pt x="14" y="232"/>
                      </a:lnTo>
                      <a:lnTo>
                        <a:pt x="12" y="223"/>
                      </a:lnTo>
                      <a:lnTo>
                        <a:pt x="22" y="201"/>
                      </a:lnTo>
                      <a:lnTo>
                        <a:pt x="35" y="204"/>
                      </a:lnTo>
                      <a:lnTo>
                        <a:pt x="41" y="189"/>
                      </a:lnTo>
                      <a:lnTo>
                        <a:pt x="56" y="173"/>
                      </a:lnTo>
                      <a:lnTo>
                        <a:pt x="69" y="148"/>
                      </a:lnTo>
                      <a:lnTo>
                        <a:pt x="83" y="134"/>
                      </a:lnTo>
                      <a:lnTo>
                        <a:pt x="81" y="112"/>
                      </a:lnTo>
                      <a:lnTo>
                        <a:pt x="87" y="102"/>
                      </a:lnTo>
                      <a:lnTo>
                        <a:pt x="73" y="95"/>
                      </a:lnTo>
                      <a:lnTo>
                        <a:pt x="69" y="85"/>
                      </a:lnTo>
                      <a:lnTo>
                        <a:pt x="65" y="75"/>
                      </a:lnTo>
                      <a:lnTo>
                        <a:pt x="69" y="65"/>
                      </a:lnTo>
                      <a:lnTo>
                        <a:pt x="62" y="60"/>
                      </a:lnTo>
                      <a:lnTo>
                        <a:pt x="56" y="46"/>
                      </a:lnTo>
                      <a:lnTo>
                        <a:pt x="56" y="45"/>
                      </a:lnTo>
                      <a:lnTo>
                        <a:pt x="58" y="42"/>
                      </a:lnTo>
                      <a:lnTo>
                        <a:pt x="63" y="35"/>
                      </a:lnTo>
                      <a:lnTo>
                        <a:pt x="64" y="31"/>
                      </a:lnTo>
                      <a:lnTo>
                        <a:pt x="63" y="29"/>
                      </a:lnTo>
                      <a:lnTo>
                        <a:pt x="62" y="27"/>
                      </a:lnTo>
                      <a:lnTo>
                        <a:pt x="59" y="25"/>
                      </a:lnTo>
                      <a:lnTo>
                        <a:pt x="52" y="22"/>
                      </a:lnTo>
                      <a:lnTo>
                        <a:pt x="43" y="21"/>
                      </a:lnTo>
                      <a:lnTo>
                        <a:pt x="40" y="20"/>
                      </a:lnTo>
                      <a:lnTo>
                        <a:pt x="37" y="19"/>
                      </a:lnTo>
                      <a:lnTo>
                        <a:pt x="35" y="16"/>
                      </a:lnTo>
                      <a:lnTo>
                        <a:pt x="34" y="13"/>
                      </a:lnTo>
                      <a:lnTo>
                        <a:pt x="34" y="8"/>
                      </a:lnTo>
                      <a:lnTo>
                        <a:pt x="34" y="4"/>
                      </a:lnTo>
                      <a:lnTo>
                        <a:pt x="62" y="0"/>
                      </a:lnTo>
                      <a:lnTo>
                        <a:pt x="68" y="7"/>
                      </a:lnTo>
                      <a:lnTo>
                        <a:pt x="79" y="12"/>
                      </a:lnTo>
                      <a:lnTo>
                        <a:pt x="83" y="19"/>
                      </a:lnTo>
                      <a:lnTo>
                        <a:pt x="92" y="22"/>
                      </a:lnTo>
                      <a:lnTo>
                        <a:pt x="100" y="31"/>
                      </a:lnTo>
                      <a:lnTo>
                        <a:pt x="112" y="3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A354DA71-E94B-FB42-9F22-E5CA890CC391}"/>
              </a:ext>
            </a:extLst>
          </p:cNvPr>
          <p:cNvGrpSpPr/>
          <p:nvPr/>
        </p:nvGrpSpPr>
        <p:grpSpPr>
          <a:xfrm>
            <a:off x="3902206" y="1557243"/>
            <a:ext cx="5542337" cy="3022239"/>
            <a:chOff x="3902206" y="1557243"/>
            <a:chExt cx="5542337" cy="3022239"/>
          </a:xfrm>
          <a:solidFill>
            <a:schemeClr val="bg2"/>
          </a:solidFill>
        </p:grpSpPr>
        <p:sp>
          <p:nvSpPr>
            <p:cNvPr id="164" name="Freeform 1053">
              <a:extLst>
                <a:ext uri="{FF2B5EF4-FFF2-40B4-BE49-F238E27FC236}">
                  <a16:creationId xmlns:a16="http://schemas.microsoft.com/office/drawing/2014/main" id="{DA429019-7032-5849-BC5E-086F2BA8D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008" y="2419047"/>
              <a:ext cx="258779" cy="384340"/>
            </a:xfrm>
            <a:custGeom>
              <a:avLst/>
              <a:gdLst>
                <a:gd name="T0" fmla="*/ 2147483647 w 151"/>
                <a:gd name="T1" fmla="*/ 2147483647 h 227"/>
                <a:gd name="T2" fmla="*/ 2147483647 w 151"/>
                <a:gd name="T3" fmla="*/ 2147483647 h 227"/>
                <a:gd name="T4" fmla="*/ 2147483647 w 151"/>
                <a:gd name="T5" fmla="*/ 2147483647 h 227"/>
                <a:gd name="T6" fmla="*/ 2147483647 w 151"/>
                <a:gd name="T7" fmla="*/ 2147483647 h 227"/>
                <a:gd name="T8" fmla="*/ 2147483647 w 151"/>
                <a:gd name="T9" fmla="*/ 2147483647 h 227"/>
                <a:gd name="T10" fmla="*/ 2147483647 w 151"/>
                <a:gd name="T11" fmla="*/ 2147483647 h 227"/>
                <a:gd name="T12" fmla="*/ 2147483647 w 151"/>
                <a:gd name="T13" fmla="*/ 2147483647 h 227"/>
                <a:gd name="T14" fmla="*/ 2147483647 w 151"/>
                <a:gd name="T15" fmla="*/ 2147483647 h 227"/>
                <a:gd name="T16" fmla="*/ 2147483647 w 151"/>
                <a:gd name="T17" fmla="*/ 2147483647 h 227"/>
                <a:gd name="T18" fmla="*/ 2147483647 w 151"/>
                <a:gd name="T19" fmla="*/ 2147483647 h 227"/>
                <a:gd name="T20" fmla="*/ 2147483647 w 151"/>
                <a:gd name="T21" fmla="*/ 2147483647 h 227"/>
                <a:gd name="T22" fmla="*/ 2147483647 w 151"/>
                <a:gd name="T23" fmla="*/ 2147483647 h 227"/>
                <a:gd name="T24" fmla="*/ 2147483647 w 151"/>
                <a:gd name="T25" fmla="*/ 2147483647 h 227"/>
                <a:gd name="T26" fmla="*/ 2147483647 w 151"/>
                <a:gd name="T27" fmla="*/ 2147483647 h 227"/>
                <a:gd name="T28" fmla="*/ 2147483647 w 151"/>
                <a:gd name="T29" fmla="*/ 2147483647 h 227"/>
                <a:gd name="T30" fmla="*/ 2147483647 w 151"/>
                <a:gd name="T31" fmla="*/ 2147483647 h 227"/>
                <a:gd name="T32" fmla="*/ 2147483647 w 151"/>
                <a:gd name="T33" fmla="*/ 2147483647 h 227"/>
                <a:gd name="T34" fmla="*/ 2147483647 w 151"/>
                <a:gd name="T35" fmla="*/ 2147483647 h 227"/>
                <a:gd name="T36" fmla="*/ 2147483647 w 151"/>
                <a:gd name="T37" fmla="*/ 2147483647 h 227"/>
                <a:gd name="T38" fmla="*/ 2147483647 w 151"/>
                <a:gd name="T39" fmla="*/ 2147483647 h 227"/>
                <a:gd name="T40" fmla="*/ 2147483647 w 151"/>
                <a:gd name="T41" fmla="*/ 2147483647 h 227"/>
                <a:gd name="T42" fmla="*/ 2147483647 w 151"/>
                <a:gd name="T43" fmla="*/ 2147483647 h 227"/>
                <a:gd name="T44" fmla="*/ 2147483647 w 151"/>
                <a:gd name="T45" fmla="*/ 2147483647 h 227"/>
                <a:gd name="T46" fmla="*/ 2147483647 w 151"/>
                <a:gd name="T47" fmla="*/ 2147483647 h 227"/>
                <a:gd name="T48" fmla="*/ 2147483647 w 151"/>
                <a:gd name="T49" fmla="*/ 2147483647 h 227"/>
                <a:gd name="T50" fmla="*/ 2147483647 w 151"/>
                <a:gd name="T51" fmla="*/ 2147483647 h 227"/>
                <a:gd name="T52" fmla="*/ 2147483647 w 151"/>
                <a:gd name="T53" fmla="*/ 2147483647 h 227"/>
                <a:gd name="T54" fmla="*/ 2147483647 w 151"/>
                <a:gd name="T55" fmla="*/ 2147483647 h 227"/>
                <a:gd name="T56" fmla="*/ 2147483647 w 151"/>
                <a:gd name="T57" fmla="*/ 2147483647 h 227"/>
                <a:gd name="T58" fmla="*/ 2147483647 w 151"/>
                <a:gd name="T59" fmla="*/ 2147483647 h 227"/>
                <a:gd name="T60" fmla="*/ 2147483647 w 151"/>
                <a:gd name="T61" fmla="*/ 2147483647 h 227"/>
                <a:gd name="T62" fmla="*/ 2147483647 w 151"/>
                <a:gd name="T63" fmla="*/ 2147483647 h 227"/>
                <a:gd name="T64" fmla="*/ 2147483647 w 151"/>
                <a:gd name="T65" fmla="*/ 2147483647 h 227"/>
                <a:gd name="T66" fmla="*/ 2147483647 w 151"/>
                <a:gd name="T67" fmla="*/ 2147483647 h 227"/>
                <a:gd name="T68" fmla="*/ 2147483647 w 151"/>
                <a:gd name="T69" fmla="*/ 2147483647 h 227"/>
                <a:gd name="T70" fmla="*/ 2147483647 w 151"/>
                <a:gd name="T71" fmla="*/ 2147483647 h 227"/>
                <a:gd name="T72" fmla="*/ 2147483647 w 151"/>
                <a:gd name="T73" fmla="*/ 2147483647 h 227"/>
                <a:gd name="T74" fmla="*/ 2147483647 w 151"/>
                <a:gd name="T75" fmla="*/ 2147483647 h 227"/>
                <a:gd name="T76" fmla="*/ 2147483647 w 151"/>
                <a:gd name="T77" fmla="*/ 2147483647 h 227"/>
                <a:gd name="T78" fmla="*/ 2147483647 w 151"/>
                <a:gd name="T79" fmla="*/ 2147483647 h 227"/>
                <a:gd name="T80" fmla="*/ 2147483647 w 151"/>
                <a:gd name="T81" fmla="*/ 2147483647 h 227"/>
                <a:gd name="T82" fmla="*/ 2147483647 w 151"/>
                <a:gd name="T83" fmla="*/ 2147483647 h 227"/>
                <a:gd name="T84" fmla="*/ 2147483647 w 151"/>
                <a:gd name="T85" fmla="*/ 2147483647 h 227"/>
                <a:gd name="T86" fmla="*/ 2147483647 w 151"/>
                <a:gd name="T87" fmla="*/ 2147483647 h 227"/>
                <a:gd name="T88" fmla="*/ 2147483647 w 151"/>
                <a:gd name="T89" fmla="*/ 2147483647 h 227"/>
                <a:gd name="T90" fmla="*/ 2147483647 w 151"/>
                <a:gd name="T91" fmla="*/ 2147483647 h 227"/>
                <a:gd name="T92" fmla="*/ 2147483647 w 151"/>
                <a:gd name="T93" fmla="*/ 2147483647 h 227"/>
                <a:gd name="T94" fmla="*/ 2147483647 w 151"/>
                <a:gd name="T95" fmla="*/ 2147483647 h 227"/>
                <a:gd name="T96" fmla="*/ 2147483647 w 151"/>
                <a:gd name="T97" fmla="*/ 2147483647 h 227"/>
                <a:gd name="T98" fmla="*/ 2147483647 w 151"/>
                <a:gd name="T99" fmla="*/ 2147483647 h 227"/>
                <a:gd name="T100" fmla="*/ 2147483647 w 151"/>
                <a:gd name="T101" fmla="*/ 2147483647 h 227"/>
                <a:gd name="T102" fmla="*/ 2147483647 w 151"/>
                <a:gd name="T103" fmla="*/ 2147483647 h 227"/>
                <a:gd name="T104" fmla="*/ 2147483647 w 151"/>
                <a:gd name="T105" fmla="*/ 2147483647 h 227"/>
                <a:gd name="T106" fmla="*/ 2147483647 w 151"/>
                <a:gd name="T107" fmla="*/ 2147483647 h 227"/>
                <a:gd name="T108" fmla="*/ 2147483647 w 151"/>
                <a:gd name="T109" fmla="*/ 2147483647 h 227"/>
                <a:gd name="T110" fmla="*/ 2147483647 w 151"/>
                <a:gd name="T111" fmla="*/ 0 h 227"/>
                <a:gd name="T112" fmla="*/ 2147483647 w 151"/>
                <a:gd name="T113" fmla="*/ 2147483647 h 227"/>
                <a:gd name="T114" fmla="*/ 2147483647 w 151"/>
                <a:gd name="T115" fmla="*/ 2147483647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51" h="227">
                  <a:moveTo>
                    <a:pt x="40" y="19"/>
                  </a:moveTo>
                  <a:lnTo>
                    <a:pt x="40" y="19"/>
                  </a:lnTo>
                  <a:lnTo>
                    <a:pt x="37" y="24"/>
                  </a:lnTo>
                  <a:lnTo>
                    <a:pt x="35" y="27"/>
                  </a:lnTo>
                  <a:lnTo>
                    <a:pt x="33" y="30"/>
                  </a:lnTo>
                  <a:lnTo>
                    <a:pt x="32" y="32"/>
                  </a:lnTo>
                  <a:lnTo>
                    <a:pt x="31" y="32"/>
                  </a:lnTo>
                  <a:lnTo>
                    <a:pt x="29" y="32"/>
                  </a:lnTo>
                  <a:lnTo>
                    <a:pt x="24" y="32"/>
                  </a:lnTo>
                  <a:lnTo>
                    <a:pt x="22" y="33"/>
                  </a:lnTo>
                  <a:lnTo>
                    <a:pt x="19" y="36"/>
                  </a:lnTo>
                  <a:lnTo>
                    <a:pt x="17" y="39"/>
                  </a:lnTo>
                  <a:lnTo>
                    <a:pt x="12" y="43"/>
                  </a:lnTo>
                  <a:lnTo>
                    <a:pt x="6" y="50"/>
                  </a:lnTo>
                  <a:lnTo>
                    <a:pt x="1" y="57"/>
                  </a:lnTo>
                  <a:lnTo>
                    <a:pt x="0" y="60"/>
                  </a:lnTo>
                  <a:lnTo>
                    <a:pt x="1" y="61"/>
                  </a:lnTo>
                  <a:lnTo>
                    <a:pt x="9" y="68"/>
                  </a:lnTo>
                  <a:lnTo>
                    <a:pt x="11" y="71"/>
                  </a:lnTo>
                  <a:lnTo>
                    <a:pt x="13" y="74"/>
                  </a:lnTo>
                  <a:lnTo>
                    <a:pt x="13" y="76"/>
                  </a:lnTo>
                  <a:lnTo>
                    <a:pt x="15" y="78"/>
                  </a:lnTo>
                  <a:lnTo>
                    <a:pt x="17" y="79"/>
                  </a:lnTo>
                  <a:lnTo>
                    <a:pt x="19" y="77"/>
                  </a:lnTo>
                  <a:lnTo>
                    <a:pt x="21" y="75"/>
                  </a:lnTo>
                  <a:lnTo>
                    <a:pt x="22" y="74"/>
                  </a:lnTo>
                  <a:lnTo>
                    <a:pt x="23" y="75"/>
                  </a:lnTo>
                  <a:lnTo>
                    <a:pt x="23" y="78"/>
                  </a:lnTo>
                  <a:lnTo>
                    <a:pt x="21" y="87"/>
                  </a:lnTo>
                  <a:lnTo>
                    <a:pt x="21" y="90"/>
                  </a:lnTo>
                  <a:lnTo>
                    <a:pt x="22" y="93"/>
                  </a:lnTo>
                  <a:lnTo>
                    <a:pt x="24" y="96"/>
                  </a:lnTo>
                  <a:lnTo>
                    <a:pt x="27" y="99"/>
                  </a:lnTo>
                  <a:lnTo>
                    <a:pt x="29" y="103"/>
                  </a:lnTo>
                  <a:lnTo>
                    <a:pt x="31" y="105"/>
                  </a:lnTo>
                  <a:lnTo>
                    <a:pt x="40" y="111"/>
                  </a:lnTo>
                  <a:lnTo>
                    <a:pt x="46" y="115"/>
                  </a:lnTo>
                  <a:lnTo>
                    <a:pt x="54" y="125"/>
                  </a:lnTo>
                  <a:lnTo>
                    <a:pt x="59" y="133"/>
                  </a:lnTo>
                  <a:lnTo>
                    <a:pt x="64" y="136"/>
                  </a:lnTo>
                  <a:lnTo>
                    <a:pt x="70" y="138"/>
                  </a:lnTo>
                  <a:lnTo>
                    <a:pt x="74" y="139"/>
                  </a:lnTo>
                  <a:lnTo>
                    <a:pt x="76" y="140"/>
                  </a:lnTo>
                  <a:lnTo>
                    <a:pt x="78" y="142"/>
                  </a:lnTo>
                  <a:lnTo>
                    <a:pt x="78" y="144"/>
                  </a:lnTo>
                  <a:lnTo>
                    <a:pt x="77" y="147"/>
                  </a:lnTo>
                  <a:lnTo>
                    <a:pt x="75" y="147"/>
                  </a:lnTo>
                  <a:lnTo>
                    <a:pt x="72" y="148"/>
                  </a:lnTo>
                  <a:lnTo>
                    <a:pt x="67" y="150"/>
                  </a:lnTo>
                  <a:lnTo>
                    <a:pt x="64" y="153"/>
                  </a:lnTo>
                  <a:lnTo>
                    <a:pt x="64" y="155"/>
                  </a:lnTo>
                  <a:lnTo>
                    <a:pt x="64" y="158"/>
                  </a:lnTo>
                  <a:lnTo>
                    <a:pt x="65" y="169"/>
                  </a:lnTo>
                  <a:lnTo>
                    <a:pt x="65" y="172"/>
                  </a:lnTo>
                  <a:lnTo>
                    <a:pt x="65" y="173"/>
                  </a:lnTo>
                  <a:lnTo>
                    <a:pt x="64" y="172"/>
                  </a:lnTo>
                  <a:lnTo>
                    <a:pt x="60" y="171"/>
                  </a:lnTo>
                  <a:lnTo>
                    <a:pt x="58" y="171"/>
                  </a:lnTo>
                  <a:lnTo>
                    <a:pt x="56" y="173"/>
                  </a:lnTo>
                  <a:lnTo>
                    <a:pt x="56" y="176"/>
                  </a:lnTo>
                  <a:lnTo>
                    <a:pt x="56" y="178"/>
                  </a:lnTo>
                  <a:lnTo>
                    <a:pt x="59" y="188"/>
                  </a:lnTo>
                  <a:lnTo>
                    <a:pt x="61" y="197"/>
                  </a:lnTo>
                  <a:lnTo>
                    <a:pt x="65" y="203"/>
                  </a:lnTo>
                  <a:lnTo>
                    <a:pt x="66" y="205"/>
                  </a:lnTo>
                  <a:lnTo>
                    <a:pt x="68" y="207"/>
                  </a:lnTo>
                  <a:lnTo>
                    <a:pt x="78" y="209"/>
                  </a:lnTo>
                  <a:lnTo>
                    <a:pt x="83" y="212"/>
                  </a:lnTo>
                  <a:lnTo>
                    <a:pt x="85" y="214"/>
                  </a:lnTo>
                  <a:lnTo>
                    <a:pt x="88" y="217"/>
                  </a:lnTo>
                  <a:lnTo>
                    <a:pt x="92" y="218"/>
                  </a:lnTo>
                  <a:lnTo>
                    <a:pt x="100" y="223"/>
                  </a:lnTo>
                  <a:lnTo>
                    <a:pt x="105" y="225"/>
                  </a:lnTo>
                  <a:lnTo>
                    <a:pt x="113" y="226"/>
                  </a:lnTo>
                  <a:lnTo>
                    <a:pt x="120" y="227"/>
                  </a:lnTo>
                  <a:lnTo>
                    <a:pt x="125" y="226"/>
                  </a:lnTo>
                  <a:lnTo>
                    <a:pt x="140" y="222"/>
                  </a:lnTo>
                  <a:lnTo>
                    <a:pt x="142" y="222"/>
                  </a:lnTo>
                  <a:lnTo>
                    <a:pt x="143" y="223"/>
                  </a:lnTo>
                  <a:lnTo>
                    <a:pt x="143" y="225"/>
                  </a:lnTo>
                  <a:lnTo>
                    <a:pt x="146" y="225"/>
                  </a:lnTo>
                  <a:lnTo>
                    <a:pt x="148" y="224"/>
                  </a:lnTo>
                  <a:lnTo>
                    <a:pt x="149" y="222"/>
                  </a:lnTo>
                  <a:lnTo>
                    <a:pt x="151" y="218"/>
                  </a:lnTo>
                  <a:lnTo>
                    <a:pt x="150" y="214"/>
                  </a:lnTo>
                  <a:lnTo>
                    <a:pt x="150" y="210"/>
                  </a:lnTo>
                  <a:lnTo>
                    <a:pt x="143" y="203"/>
                  </a:lnTo>
                  <a:lnTo>
                    <a:pt x="139" y="197"/>
                  </a:lnTo>
                  <a:lnTo>
                    <a:pt x="137" y="193"/>
                  </a:lnTo>
                  <a:lnTo>
                    <a:pt x="138" y="184"/>
                  </a:lnTo>
                  <a:lnTo>
                    <a:pt x="138" y="179"/>
                  </a:lnTo>
                  <a:lnTo>
                    <a:pt x="137" y="176"/>
                  </a:lnTo>
                  <a:lnTo>
                    <a:pt x="134" y="175"/>
                  </a:lnTo>
                  <a:lnTo>
                    <a:pt x="130" y="172"/>
                  </a:lnTo>
                  <a:lnTo>
                    <a:pt x="125" y="171"/>
                  </a:lnTo>
                  <a:lnTo>
                    <a:pt x="123" y="169"/>
                  </a:lnTo>
                  <a:lnTo>
                    <a:pt x="123" y="168"/>
                  </a:lnTo>
                  <a:lnTo>
                    <a:pt x="125" y="166"/>
                  </a:lnTo>
                  <a:lnTo>
                    <a:pt x="130" y="164"/>
                  </a:lnTo>
                  <a:lnTo>
                    <a:pt x="131" y="163"/>
                  </a:lnTo>
                  <a:lnTo>
                    <a:pt x="130" y="161"/>
                  </a:lnTo>
                  <a:lnTo>
                    <a:pt x="129" y="158"/>
                  </a:lnTo>
                  <a:lnTo>
                    <a:pt x="129" y="154"/>
                  </a:lnTo>
                  <a:lnTo>
                    <a:pt x="128" y="152"/>
                  </a:lnTo>
                  <a:lnTo>
                    <a:pt x="124" y="152"/>
                  </a:lnTo>
                  <a:lnTo>
                    <a:pt x="120" y="153"/>
                  </a:lnTo>
                  <a:lnTo>
                    <a:pt x="116" y="154"/>
                  </a:lnTo>
                  <a:lnTo>
                    <a:pt x="115" y="153"/>
                  </a:lnTo>
                  <a:lnTo>
                    <a:pt x="115" y="152"/>
                  </a:lnTo>
                  <a:lnTo>
                    <a:pt x="114" y="148"/>
                  </a:lnTo>
                  <a:lnTo>
                    <a:pt x="115" y="139"/>
                  </a:lnTo>
                  <a:lnTo>
                    <a:pt x="116" y="136"/>
                  </a:lnTo>
                  <a:lnTo>
                    <a:pt x="119" y="135"/>
                  </a:lnTo>
                  <a:lnTo>
                    <a:pt x="124" y="134"/>
                  </a:lnTo>
                  <a:lnTo>
                    <a:pt x="125" y="134"/>
                  </a:lnTo>
                  <a:lnTo>
                    <a:pt x="125" y="132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1" y="125"/>
                  </a:lnTo>
                  <a:lnTo>
                    <a:pt x="120" y="125"/>
                  </a:lnTo>
                  <a:lnTo>
                    <a:pt x="119" y="126"/>
                  </a:lnTo>
                  <a:lnTo>
                    <a:pt x="118" y="127"/>
                  </a:lnTo>
                  <a:lnTo>
                    <a:pt x="116" y="127"/>
                  </a:lnTo>
                  <a:lnTo>
                    <a:pt x="113" y="127"/>
                  </a:lnTo>
                  <a:lnTo>
                    <a:pt x="111" y="125"/>
                  </a:lnTo>
                  <a:lnTo>
                    <a:pt x="110" y="122"/>
                  </a:lnTo>
                  <a:lnTo>
                    <a:pt x="111" y="115"/>
                  </a:lnTo>
                  <a:lnTo>
                    <a:pt x="112" y="112"/>
                  </a:lnTo>
                  <a:lnTo>
                    <a:pt x="115" y="102"/>
                  </a:lnTo>
                  <a:lnTo>
                    <a:pt x="116" y="96"/>
                  </a:lnTo>
                  <a:lnTo>
                    <a:pt x="116" y="94"/>
                  </a:lnTo>
                  <a:lnTo>
                    <a:pt x="115" y="93"/>
                  </a:lnTo>
                  <a:lnTo>
                    <a:pt x="105" y="92"/>
                  </a:lnTo>
                  <a:lnTo>
                    <a:pt x="96" y="88"/>
                  </a:lnTo>
                  <a:lnTo>
                    <a:pt x="93" y="87"/>
                  </a:lnTo>
                  <a:lnTo>
                    <a:pt x="89" y="87"/>
                  </a:lnTo>
                  <a:lnTo>
                    <a:pt x="87" y="86"/>
                  </a:lnTo>
                  <a:lnTo>
                    <a:pt x="86" y="83"/>
                  </a:lnTo>
                  <a:lnTo>
                    <a:pt x="85" y="78"/>
                  </a:lnTo>
                  <a:lnTo>
                    <a:pt x="83" y="75"/>
                  </a:lnTo>
                  <a:lnTo>
                    <a:pt x="79" y="70"/>
                  </a:lnTo>
                  <a:lnTo>
                    <a:pt x="76" y="69"/>
                  </a:lnTo>
                  <a:lnTo>
                    <a:pt x="69" y="67"/>
                  </a:lnTo>
                  <a:lnTo>
                    <a:pt x="63" y="64"/>
                  </a:lnTo>
                  <a:lnTo>
                    <a:pt x="60" y="61"/>
                  </a:lnTo>
                  <a:lnTo>
                    <a:pt x="59" y="60"/>
                  </a:lnTo>
                  <a:lnTo>
                    <a:pt x="59" y="59"/>
                  </a:lnTo>
                  <a:lnTo>
                    <a:pt x="61" y="58"/>
                  </a:lnTo>
                  <a:lnTo>
                    <a:pt x="69" y="58"/>
                  </a:lnTo>
                  <a:lnTo>
                    <a:pt x="77" y="58"/>
                  </a:lnTo>
                  <a:lnTo>
                    <a:pt x="82" y="57"/>
                  </a:lnTo>
                  <a:lnTo>
                    <a:pt x="82" y="56"/>
                  </a:lnTo>
                  <a:lnTo>
                    <a:pt x="81" y="55"/>
                  </a:lnTo>
                  <a:lnTo>
                    <a:pt x="76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6" y="41"/>
                  </a:lnTo>
                  <a:lnTo>
                    <a:pt x="77" y="40"/>
                  </a:lnTo>
                  <a:lnTo>
                    <a:pt x="86" y="37"/>
                  </a:lnTo>
                  <a:lnTo>
                    <a:pt x="91" y="37"/>
                  </a:lnTo>
                  <a:lnTo>
                    <a:pt x="95" y="38"/>
                  </a:lnTo>
                  <a:lnTo>
                    <a:pt x="100" y="39"/>
                  </a:lnTo>
                  <a:lnTo>
                    <a:pt x="103" y="39"/>
                  </a:lnTo>
                  <a:lnTo>
                    <a:pt x="105" y="38"/>
                  </a:lnTo>
                  <a:lnTo>
                    <a:pt x="104" y="36"/>
                  </a:lnTo>
                  <a:lnTo>
                    <a:pt x="101" y="30"/>
                  </a:lnTo>
                  <a:lnTo>
                    <a:pt x="100" y="25"/>
                  </a:lnTo>
                  <a:lnTo>
                    <a:pt x="101" y="23"/>
                  </a:lnTo>
                  <a:lnTo>
                    <a:pt x="102" y="19"/>
                  </a:lnTo>
                  <a:lnTo>
                    <a:pt x="102" y="12"/>
                  </a:lnTo>
                  <a:lnTo>
                    <a:pt x="101" y="6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85" y="0"/>
                  </a:lnTo>
                  <a:lnTo>
                    <a:pt x="76" y="1"/>
                  </a:lnTo>
                  <a:lnTo>
                    <a:pt x="72" y="1"/>
                  </a:lnTo>
                  <a:lnTo>
                    <a:pt x="67" y="2"/>
                  </a:lnTo>
                  <a:lnTo>
                    <a:pt x="52" y="10"/>
                  </a:lnTo>
                  <a:lnTo>
                    <a:pt x="45" y="15"/>
                  </a:lnTo>
                  <a:lnTo>
                    <a:pt x="40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grpSp>
          <p:nvGrpSpPr>
            <p:cNvPr id="165" name="Gruppe 164">
              <a:extLst>
                <a:ext uri="{FF2B5EF4-FFF2-40B4-BE49-F238E27FC236}">
                  <a16:creationId xmlns:a16="http://schemas.microsoft.com/office/drawing/2014/main" id="{F4F4A31E-EEB0-414F-8A24-9EDD15CEB3A5}"/>
                </a:ext>
              </a:extLst>
            </p:cNvPr>
            <p:cNvGrpSpPr/>
            <p:nvPr/>
          </p:nvGrpSpPr>
          <p:grpSpPr>
            <a:xfrm>
              <a:off x="3902206" y="1557243"/>
              <a:ext cx="5542337" cy="3022239"/>
              <a:chOff x="3902206" y="1557243"/>
              <a:chExt cx="5542337" cy="3022239"/>
            </a:xfrm>
            <a:grpFill/>
          </p:grpSpPr>
          <p:sp>
            <p:nvSpPr>
              <p:cNvPr id="166" name="Freeform 1047">
                <a:extLst>
                  <a:ext uri="{FF2B5EF4-FFF2-40B4-BE49-F238E27FC236}">
                    <a16:creationId xmlns:a16="http://schemas.microsoft.com/office/drawing/2014/main" id="{77F5E9EC-9603-804A-99A7-5327BF431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590" y="1904335"/>
                <a:ext cx="61696" cy="69418"/>
              </a:xfrm>
              <a:custGeom>
                <a:avLst/>
                <a:gdLst>
                  <a:gd name="T0" fmla="*/ 2147483647 w 36"/>
                  <a:gd name="T1" fmla="*/ 0 h 41"/>
                  <a:gd name="T2" fmla="*/ 2147483647 w 36"/>
                  <a:gd name="T3" fmla="*/ 0 h 41"/>
                  <a:gd name="T4" fmla="*/ 2147483647 w 36"/>
                  <a:gd name="T5" fmla="*/ 2147483647 h 41"/>
                  <a:gd name="T6" fmla="*/ 2147483647 w 36"/>
                  <a:gd name="T7" fmla="*/ 2147483647 h 41"/>
                  <a:gd name="T8" fmla="*/ 2147483647 w 36"/>
                  <a:gd name="T9" fmla="*/ 2147483647 h 41"/>
                  <a:gd name="T10" fmla="*/ 0 w 36"/>
                  <a:gd name="T11" fmla="*/ 2147483647 h 41"/>
                  <a:gd name="T12" fmla="*/ 2147483647 w 36"/>
                  <a:gd name="T13" fmla="*/ 2147483647 h 41"/>
                  <a:gd name="T14" fmla="*/ 2147483647 w 36"/>
                  <a:gd name="T15" fmla="*/ 2147483647 h 41"/>
                  <a:gd name="T16" fmla="*/ 2147483647 w 36"/>
                  <a:gd name="T17" fmla="*/ 2147483647 h 41"/>
                  <a:gd name="T18" fmla="*/ 2147483647 w 36"/>
                  <a:gd name="T19" fmla="*/ 2147483647 h 41"/>
                  <a:gd name="T20" fmla="*/ 2147483647 w 36"/>
                  <a:gd name="T21" fmla="*/ 2147483647 h 41"/>
                  <a:gd name="T22" fmla="*/ 2147483647 w 36"/>
                  <a:gd name="T23" fmla="*/ 2147483647 h 41"/>
                  <a:gd name="T24" fmla="*/ 2147483647 w 36"/>
                  <a:gd name="T25" fmla="*/ 2147483647 h 41"/>
                  <a:gd name="T26" fmla="*/ 2147483647 w 36"/>
                  <a:gd name="T27" fmla="*/ 2147483647 h 41"/>
                  <a:gd name="T28" fmla="*/ 2147483647 w 36"/>
                  <a:gd name="T29" fmla="*/ 2147483647 h 41"/>
                  <a:gd name="T30" fmla="*/ 2147483647 w 36"/>
                  <a:gd name="T31" fmla="*/ 2147483647 h 41"/>
                  <a:gd name="T32" fmla="*/ 2147483647 w 36"/>
                  <a:gd name="T33" fmla="*/ 2147483647 h 41"/>
                  <a:gd name="T34" fmla="*/ 2147483647 w 36"/>
                  <a:gd name="T35" fmla="*/ 2147483647 h 41"/>
                  <a:gd name="T36" fmla="*/ 2147483647 w 36"/>
                  <a:gd name="T37" fmla="*/ 2147483647 h 41"/>
                  <a:gd name="T38" fmla="*/ 2147483647 w 36"/>
                  <a:gd name="T39" fmla="*/ 2147483647 h 41"/>
                  <a:gd name="T40" fmla="*/ 2147483647 w 36"/>
                  <a:gd name="T41" fmla="*/ 2147483647 h 41"/>
                  <a:gd name="T42" fmla="*/ 2147483647 w 36"/>
                  <a:gd name="T43" fmla="*/ 2147483647 h 41"/>
                  <a:gd name="T44" fmla="*/ 2147483647 w 36"/>
                  <a:gd name="T45" fmla="*/ 2147483647 h 41"/>
                  <a:gd name="T46" fmla="*/ 2147483647 w 36"/>
                  <a:gd name="T47" fmla="*/ 2147483647 h 41"/>
                  <a:gd name="T48" fmla="*/ 2147483647 w 36"/>
                  <a:gd name="T49" fmla="*/ 2147483647 h 41"/>
                  <a:gd name="T50" fmla="*/ 2147483647 w 36"/>
                  <a:gd name="T51" fmla="*/ 2147483647 h 41"/>
                  <a:gd name="T52" fmla="*/ 2147483647 w 36"/>
                  <a:gd name="T53" fmla="*/ 2147483647 h 41"/>
                  <a:gd name="T54" fmla="*/ 2147483647 w 36"/>
                  <a:gd name="T55" fmla="*/ 2147483647 h 41"/>
                  <a:gd name="T56" fmla="*/ 2147483647 w 36"/>
                  <a:gd name="T57" fmla="*/ 2147483647 h 41"/>
                  <a:gd name="T58" fmla="*/ 2147483647 w 36"/>
                  <a:gd name="T59" fmla="*/ 2147483647 h 41"/>
                  <a:gd name="T60" fmla="*/ 2147483647 w 36"/>
                  <a:gd name="T61" fmla="*/ 2147483647 h 41"/>
                  <a:gd name="T62" fmla="*/ 2147483647 w 36"/>
                  <a:gd name="T63" fmla="*/ 2147483647 h 41"/>
                  <a:gd name="T64" fmla="*/ 2147483647 w 36"/>
                  <a:gd name="T65" fmla="*/ 2147483647 h 41"/>
                  <a:gd name="T66" fmla="*/ 2147483647 w 36"/>
                  <a:gd name="T67" fmla="*/ 2147483647 h 41"/>
                  <a:gd name="T68" fmla="*/ 2147483647 w 36"/>
                  <a:gd name="T69" fmla="*/ 2147483647 h 41"/>
                  <a:gd name="T70" fmla="*/ 2147483647 w 36"/>
                  <a:gd name="T71" fmla="*/ 0 h 41"/>
                  <a:gd name="T72" fmla="*/ 2147483647 w 36"/>
                  <a:gd name="T73" fmla="*/ 0 h 41"/>
                  <a:gd name="T74" fmla="*/ 2147483647 w 36"/>
                  <a:gd name="T75" fmla="*/ 0 h 4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6" h="41">
                    <a:moveTo>
                      <a:pt x="10" y="0"/>
                    </a:moveTo>
                    <a:lnTo>
                      <a:pt x="10" y="0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5" y="20"/>
                    </a:lnTo>
                    <a:lnTo>
                      <a:pt x="8" y="26"/>
                    </a:lnTo>
                    <a:lnTo>
                      <a:pt x="13" y="30"/>
                    </a:lnTo>
                    <a:lnTo>
                      <a:pt x="14" y="34"/>
                    </a:lnTo>
                    <a:lnTo>
                      <a:pt x="16" y="38"/>
                    </a:lnTo>
                    <a:lnTo>
                      <a:pt x="18" y="40"/>
                    </a:lnTo>
                    <a:lnTo>
                      <a:pt x="21" y="41"/>
                    </a:lnTo>
                    <a:lnTo>
                      <a:pt x="22" y="41"/>
                    </a:lnTo>
                    <a:lnTo>
                      <a:pt x="22" y="40"/>
                    </a:lnTo>
                    <a:lnTo>
                      <a:pt x="24" y="38"/>
                    </a:lnTo>
                    <a:lnTo>
                      <a:pt x="25" y="37"/>
                    </a:lnTo>
                    <a:lnTo>
                      <a:pt x="30" y="37"/>
                    </a:lnTo>
                    <a:lnTo>
                      <a:pt x="31" y="36"/>
                    </a:lnTo>
                    <a:lnTo>
                      <a:pt x="33" y="33"/>
                    </a:lnTo>
                    <a:lnTo>
                      <a:pt x="35" y="31"/>
                    </a:lnTo>
                    <a:lnTo>
                      <a:pt x="36" y="29"/>
                    </a:lnTo>
                    <a:lnTo>
                      <a:pt x="36" y="26"/>
                    </a:lnTo>
                    <a:lnTo>
                      <a:pt x="36" y="22"/>
                    </a:lnTo>
                    <a:lnTo>
                      <a:pt x="35" y="19"/>
                    </a:lnTo>
                    <a:lnTo>
                      <a:pt x="32" y="15"/>
                    </a:lnTo>
                    <a:lnTo>
                      <a:pt x="21" y="5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1050">
                <a:extLst>
                  <a:ext uri="{FF2B5EF4-FFF2-40B4-BE49-F238E27FC236}">
                    <a16:creationId xmlns:a16="http://schemas.microsoft.com/office/drawing/2014/main" id="{03EB8BC5-4AAE-C842-96A6-0BF5B4665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7416" y="1862007"/>
                <a:ext cx="46272" cy="77884"/>
              </a:xfrm>
              <a:custGeom>
                <a:avLst/>
                <a:gdLst>
                  <a:gd name="T0" fmla="*/ 2147483647 w 27"/>
                  <a:gd name="T1" fmla="*/ 2147483647 h 46"/>
                  <a:gd name="T2" fmla="*/ 2147483647 w 27"/>
                  <a:gd name="T3" fmla="*/ 2147483647 h 46"/>
                  <a:gd name="T4" fmla="*/ 2147483647 w 27"/>
                  <a:gd name="T5" fmla="*/ 0 h 46"/>
                  <a:gd name="T6" fmla="*/ 0 w 27"/>
                  <a:gd name="T7" fmla="*/ 0 h 46"/>
                  <a:gd name="T8" fmla="*/ 0 w 27"/>
                  <a:gd name="T9" fmla="*/ 0 h 46"/>
                  <a:gd name="T10" fmla="*/ 2147483647 w 27"/>
                  <a:gd name="T11" fmla="*/ 2147483647 h 46"/>
                  <a:gd name="T12" fmla="*/ 2147483647 w 27"/>
                  <a:gd name="T13" fmla="*/ 2147483647 h 46"/>
                  <a:gd name="T14" fmla="*/ 2147483647 w 27"/>
                  <a:gd name="T15" fmla="*/ 2147483647 h 46"/>
                  <a:gd name="T16" fmla="*/ 2147483647 w 27"/>
                  <a:gd name="T17" fmla="*/ 2147483647 h 46"/>
                  <a:gd name="T18" fmla="*/ 2147483647 w 27"/>
                  <a:gd name="T19" fmla="*/ 2147483647 h 46"/>
                  <a:gd name="T20" fmla="*/ 2147483647 w 27"/>
                  <a:gd name="T21" fmla="*/ 2147483647 h 46"/>
                  <a:gd name="T22" fmla="*/ 2147483647 w 27"/>
                  <a:gd name="T23" fmla="*/ 2147483647 h 46"/>
                  <a:gd name="T24" fmla="*/ 2147483647 w 27"/>
                  <a:gd name="T25" fmla="*/ 2147483647 h 46"/>
                  <a:gd name="T26" fmla="*/ 2147483647 w 27"/>
                  <a:gd name="T27" fmla="*/ 2147483647 h 46"/>
                  <a:gd name="T28" fmla="*/ 2147483647 w 27"/>
                  <a:gd name="T29" fmla="*/ 2147483647 h 46"/>
                  <a:gd name="T30" fmla="*/ 2147483647 w 27"/>
                  <a:gd name="T31" fmla="*/ 2147483647 h 46"/>
                  <a:gd name="T32" fmla="*/ 2147483647 w 27"/>
                  <a:gd name="T33" fmla="*/ 2147483647 h 46"/>
                  <a:gd name="T34" fmla="*/ 2147483647 w 27"/>
                  <a:gd name="T35" fmla="*/ 2147483647 h 46"/>
                  <a:gd name="T36" fmla="*/ 2147483647 w 27"/>
                  <a:gd name="T37" fmla="*/ 2147483647 h 46"/>
                  <a:gd name="T38" fmla="*/ 2147483647 w 27"/>
                  <a:gd name="T39" fmla="*/ 2147483647 h 46"/>
                  <a:gd name="T40" fmla="*/ 2147483647 w 27"/>
                  <a:gd name="T41" fmla="*/ 2147483647 h 46"/>
                  <a:gd name="T42" fmla="*/ 2147483647 w 27"/>
                  <a:gd name="T43" fmla="*/ 2147483647 h 46"/>
                  <a:gd name="T44" fmla="*/ 2147483647 w 27"/>
                  <a:gd name="T45" fmla="*/ 2147483647 h 46"/>
                  <a:gd name="T46" fmla="*/ 2147483647 w 27"/>
                  <a:gd name="T47" fmla="*/ 2147483647 h 46"/>
                  <a:gd name="T48" fmla="*/ 2147483647 w 27"/>
                  <a:gd name="T49" fmla="*/ 2147483647 h 46"/>
                  <a:gd name="T50" fmla="*/ 2147483647 w 27"/>
                  <a:gd name="T51" fmla="*/ 2147483647 h 46"/>
                  <a:gd name="T52" fmla="*/ 2147483647 w 27"/>
                  <a:gd name="T53" fmla="*/ 2147483647 h 46"/>
                  <a:gd name="T54" fmla="*/ 2147483647 w 27"/>
                  <a:gd name="T55" fmla="*/ 2147483647 h 46"/>
                  <a:gd name="T56" fmla="*/ 2147483647 w 27"/>
                  <a:gd name="T57" fmla="*/ 2147483647 h 46"/>
                  <a:gd name="T58" fmla="*/ 2147483647 w 27"/>
                  <a:gd name="T59" fmla="*/ 2147483647 h 46"/>
                  <a:gd name="T60" fmla="*/ 2147483647 w 27"/>
                  <a:gd name="T61" fmla="*/ 2147483647 h 46"/>
                  <a:gd name="T62" fmla="*/ 2147483647 w 27"/>
                  <a:gd name="T63" fmla="*/ 2147483647 h 46"/>
                  <a:gd name="T64" fmla="*/ 2147483647 w 27"/>
                  <a:gd name="T65" fmla="*/ 2147483647 h 46"/>
                  <a:gd name="T66" fmla="*/ 2147483647 w 27"/>
                  <a:gd name="T67" fmla="*/ 2147483647 h 46"/>
                  <a:gd name="T68" fmla="*/ 2147483647 w 27"/>
                  <a:gd name="T69" fmla="*/ 2147483647 h 46"/>
                  <a:gd name="T70" fmla="*/ 2147483647 w 27"/>
                  <a:gd name="T71" fmla="*/ 2147483647 h 46"/>
                  <a:gd name="T72" fmla="*/ 2147483647 w 27"/>
                  <a:gd name="T73" fmla="*/ 2147483647 h 46"/>
                  <a:gd name="T74" fmla="*/ 2147483647 w 27"/>
                  <a:gd name="T75" fmla="*/ 2147483647 h 46"/>
                  <a:gd name="T76" fmla="*/ 2147483647 w 27"/>
                  <a:gd name="T77" fmla="*/ 2147483647 h 46"/>
                  <a:gd name="T78" fmla="*/ 2147483647 w 27"/>
                  <a:gd name="T79" fmla="*/ 2147483647 h 46"/>
                  <a:gd name="T80" fmla="*/ 2147483647 w 27"/>
                  <a:gd name="T81" fmla="*/ 2147483647 h 46"/>
                  <a:gd name="T82" fmla="*/ 2147483647 w 27"/>
                  <a:gd name="T83" fmla="*/ 2147483647 h 46"/>
                  <a:gd name="T84" fmla="*/ 2147483647 w 27"/>
                  <a:gd name="T85" fmla="*/ 2147483647 h 46"/>
                  <a:gd name="T86" fmla="*/ 2147483647 w 27"/>
                  <a:gd name="T87" fmla="*/ 2147483647 h 46"/>
                  <a:gd name="T88" fmla="*/ 2147483647 w 27"/>
                  <a:gd name="T89" fmla="*/ 2147483647 h 46"/>
                  <a:gd name="T90" fmla="*/ 2147483647 w 27"/>
                  <a:gd name="T91" fmla="*/ 2147483647 h 4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7" h="46">
                    <a:moveTo>
                      <a:pt x="12" y="3"/>
                    </a:moveTo>
                    <a:lnTo>
                      <a:pt x="12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9" y="8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4" y="11"/>
                    </a:lnTo>
                    <a:lnTo>
                      <a:pt x="3" y="12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19"/>
                    </a:lnTo>
                    <a:lnTo>
                      <a:pt x="2" y="22"/>
                    </a:lnTo>
                    <a:lnTo>
                      <a:pt x="4" y="26"/>
                    </a:lnTo>
                    <a:lnTo>
                      <a:pt x="14" y="33"/>
                    </a:lnTo>
                    <a:lnTo>
                      <a:pt x="19" y="36"/>
                    </a:lnTo>
                    <a:lnTo>
                      <a:pt x="20" y="38"/>
                    </a:lnTo>
                    <a:lnTo>
                      <a:pt x="19" y="39"/>
                    </a:lnTo>
                    <a:lnTo>
                      <a:pt x="19" y="42"/>
                    </a:lnTo>
                    <a:lnTo>
                      <a:pt x="19" y="44"/>
                    </a:lnTo>
                    <a:lnTo>
                      <a:pt x="20" y="46"/>
                    </a:lnTo>
                    <a:lnTo>
                      <a:pt x="21" y="45"/>
                    </a:lnTo>
                    <a:lnTo>
                      <a:pt x="23" y="44"/>
                    </a:lnTo>
                    <a:lnTo>
                      <a:pt x="26" y="40"/>
                    </a:lnTo>
                    <a:lnTo>
                      <a:pt x="27" y="37"/>
                    </a:lnTo>
                    <a:lnTo>
                      <a:pt x="27" y="33"/>
                    </a:lnTo>
                    <a:lnTo>
                      <a:pt x="27" y="30"/>
                    </a:lnTo>
                    <a:lnTo>
                      <a:pt x="22" y="24"/>
                    </a:lnTo>
                    <a:lnTo>
                      <a:pt x="21" y="20"/>
                    </a:lnTo>
                    <a:lnTo>
                      <a:pt x="20" y="16"/>
                    </a:lnTo>
                    <a:lnTo>
                      <a:pt x="19" y="12"/>
                    </a:lnTo>
                    <a:lnTo>
                      <a:pt x="18" y="8"/>
                    </a:lnTo>
                    <a:lnTo>
                      <a:pt x="16" y="5"/>
                    </a:lnTo>
                    <a:lnTo>
                      <a:pt x="12" y="3"/>
                    </a:lnTo>
                    <a:close/>
                  </a:path>
                </a:pathLst>
              </a:custGeom>
              <a:grpFill/>
              <a:ln w="4763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1052">
                <a:extLst>
                  <a:ext uri="{FF2B5EF4-FFF2-40B4-BE49-F238E27FC236}">
                    <a16:creationId xmlns:a16="http://schemas.microsoft.com/office/drawing/2014/main" id="{7ABC27E3-BD46-5D45-82F2-E13C2A350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7753" y="2012696"/>
                <a:ext cx="23993" cy="38941"/>
              </a:xfrm>
              <a:custGeom>
                <a:avLst/>
                <a:gdLst>
                  <a:gd name="T0" fmla="*/ 2147483647 w 14"/>
                  <a:gd name="T1" fmla="*/ 0 h 23"/>
                  <a:gd name="T2" fmla="*/ 2147483647 w 14"/>
                  <a:gd name="T3" fmla="*/ 0 h 23"/>
                  <a:gd name="T4" fmla="*/ 2147483647 w 14"/>
                  <a:gd name="T5" fmla="*/ 2147483647 h 23"/>
                  <a:gd name="T6" fmla="*/ 0 w 14"/>
                  <a:gd name="T7" fmla="*/ 2147483647 h 23"/>
                  <a:gd name="T8" fmla="*/ 0 w 14"/>
                  <a:gd name="T9" fmla="*/ 2147483647 h 23"/>
                  <a:gd name="T10" fmla="*/ 2147483647 w 14"/>
                  <a:gd name="T11" fmla="*/ 2147483647 h 23"/>
                  <a:gd name="T12" fmla="*/ 2147483647 w 14"/>
                  <a:gd name="T13" fmla="*/ 2147483647 h 23"/>
                  <a:gd name="T14" fmla="*/ 2147483647 w 14"/>
                  <a:gd name="T15" fmla="*/ 2147483647 h 23"/>
                  <a:gd name="T16" fmla="*/ 2147483647 w 14"/>
                  <a:gd name="T17" fmla="*/ 2147483647 h 23"/>
                  <a:gd name="T18" fmla="*/ 2147483647 w 14"/>
                  <a:gd name="T19" fmla="*/ 2147483647 h 23"/>
                  <a:gd name="T20" fmla="*/ 2147483647 w 14"/>
                  <a:gd name="T21" fmla="*/ 2147483647 h 23"/>
                  <a:gd name="T22" fmla="*/ 2147483647 w 14"/>
                  <a:gd name="T23" fmla="*/ 2147483647 h 23"/>
                  <a:gd name="T24" fmla="*/ 2147483647 w 14"/>
                  <a:gd name="T25" fmla="*/ 2147483647 h 23"/>
                  <a:gd name="T26" fmla="*/ 2147483647 w 14"/>
                  <a:gd name="T27" fmla="*/ 2147483647 h 23"/>
                  <a:gd name="T28" fmla="*/ 2147483647 w 14"/>
                  <a:gd name="T29" fmla="*/ 2147483647 h 23"/>
                  <a:gd name="T30" fmla="*/ 2147483647 w 14"/>
                  <a:gd name="T31" fmla="*/ 2147483647 h 23"/>
                  <a:gd name="T32" fmla="*/ 2147483647 w 14"/>
                  <a:gd name="T33" fmla="*/ 2147483647 h 23"/>
                  <a:gd name="T34" fmla="*/ 2147483647 w 14"/>
                  <a:gd name="T35" fmla="*/ 2147483647 h 23"/>
                  <a:gd name="T36" fmla="*/ 2147483647 w 14"/>
                  <a:gd name="T37" fmla="*/ 2147483647 h 23"/>
                  <a:gd name="T38" fmla="*/ 2147483647 w 14"/>
                  <a:gd name="T39" fmla="*/ 0 h 23"/>
                  <a:gd name="T40" fmla="*/ 2147483647 w 14"/>
                  <a:gd name="T41" fmla="*/ 0 h 23"/>
                  <a:gd name="T42" fmla="*/ 2147483647 w 14"/>
                  <a:gd name="T43" fmla="*/ 0 h 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" h="23">
                    <a:moveTo>
                      <a:pt x="3" y="0"/>
                    </a:move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2" y="13"/>
                    </a:lnTo>
                    <a:lnTo>
                      <a:pt x="6" y="19"/>
                    </a:lnTo>
                    <a:lnTo>
                      <a:pt x="9" y="22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4" y="21"/>
                    </a:lnTo>
                    <a:lnTo>
                      <a:pt x="14" y="15"/>
                    </a:lnTo>
                    <a:lnTo>
                      <a:pt x="14" y="10"/>
                    </a:lnTo>
                    <a:lnTo>
                      <a:pt x="12" y="6"/>
                    </a:lnTo>
                    <a:lnTo>
                      <a:pt x="11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4763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1059">
                <a:extLst>
                  <a:ext uri="{FF2B5EF4-FFF2-40B4-BE49-F238E27FC236}">
                    <a16:creationId xmlns:a16="http://schemas.microsoft.com/office/drawing/2014/main" id="{36534A51-0A3F-4046-B9D0-0938A9CDF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8788" y="2391957"/>
                <a:ext cx="143957" cy="96508"/>
              </a:xfrm>
              <a:custGeom>
                <a:avLst/>
                <a:gdLst>
                  <a:gd name="T0" fmla="*/ 2147483647 w 84"/>
                  <a:gd name="T1" fmla="*/ 2147483647 h 57"/>
                  <a:gd name="T2" fmla="*/ 2147483647 w 84"/>
                  <a:gd name="T3" fmla="*/ 2147483647 h 57"/>
                  <a:gd name="T4" fmla="*/ 2147483647 w 84"/>
                  <a:gd name="T5" fmla="*/ 2147483647 h 57"/>
                  <a:gd name="T6" fmla="*/ 2147483647 w 84"/>
                  <a:gd name="T7" fmla="*/ 2147483647 h 57"/>
                  <a:gd name="T8" fmla="*/ 2147483647 w 84"/>
                  <a:gd name="T9" fmla="*/ 2147483647 h 57"/>
                  <a:gd name="T10" fmla="*/ 2147483647 w 84"/>
                  <a:gd name="T11" fmla="*/ 2147483647 h 57"/>
                  <a:gd name="T12" fmla="*/ 2147483647 w 84"/>
                  <a:gd name="T13" fmla="*/ 2147483647 h 57"/>
                  <a:gd name="T14" fmla="*/ 0 w 84"/>
                  <a:gd name="T15" fmla="*/ 2147483647 h 57"/>
                  <a:gd name="T16" fmla="*/ 0 w 84"/>
                  <a:gd name="T17" fmla="*/ 2147483647 h 57"/>
                  <a:gd name="T18" fmla="*/ 2147483647 w 84"/>
                  <a:gd name="T19" fmla="*/ 2147483647 h 57"/>
                  <a:gd name="T20" fmla="*/ 2147483647 w 84"/>
                  <a:gd name="T21" fmla="*/ 2147483647 h 57"/>
                  <a:gd name="T22" fmla="*/ 2147483647 w 84"/>
                  <a:gd name="T23" fmla="*/ 2147483647 h 57"/>
                  <a:gd name="T24" fmla="*/ 2147483647 w 84"/>
                  <a:gd name="T25" fmla="*/ 2147483647 h 57"/>
                  <a:gd name="T26" fmla="*/ 2147483647 w 84"/>
                  <a:gd name="T27" fmla="*/ 2147483647 h 57"/>
                  <a:gd name="T28" fmla="*/ 2147483647 w 84"/>
                  <a:gd name="T29" fmla="*/ 2147483647 h 57"/>
                  <a:gd name="T30" fmla="*/ 2147483647 w 84"/>
                  <a:gd name="T31" fmla="*/ 2147483647 h 57"/>
                  <a:gd name="T32" fmla="*/ 2147483647 w 84"/>
                  <a:gd name="T33" fmla="*/ 2147483647 h 57"/>
                  <a:gd name="T34" fmla="*/ 2147483647 w 84"/>
                  <a:gd name="T35" fmla="*/ 2147483647 h 57"/>
                  <a:gd name="T36" fmla="*/ 2147483647 w 84"/>
                  <a:gd name="T37" fmla="*/ 2147483647 h 57"/>
                  <a:gd name="T38" fmla="*/ 2147483647 w 84"/>
                  <a:gd name="T39" fmla="*/ 2147483647 h 57"/>
                  <a:gd name="T40" fmla="*/ 2147483647 w 84"/>
                  <a:gd name="T41" fmla="*/ 2147483647 h 57"/>
                  <a:gd name="T42" fmla="*/ 2147483647 w 84"/>
                  <a:gd name="T43" fmla="*/ 2147483647 h 57"/>
                  <a:gd name="T44" fmla="*/ 2147483647 w 84"/>
                  <a:gd name="T45" fmla="*/ 2147483647 h 57"/>
                  <a:gd name="T46" fmla="*/ 2147483647 w 84"/>
                  <a:gd name="T47" fmla="*/ 2147483647 h 57"/>
                  <a:gd name="T48" fmla="*/ 2147483647 w 84"/>
                  <a:gd name="T49" fmla="*/ 2147483647 h 57"/>
                  <a:gd name="T50" fmla="*/ 2147483647 w 84"/>
                  <a:gd name="T51" fmla="*/ 2147483647 h 57"/>
                  <a:gd name="T52" fmla="*/ 2147483647 w 84"/>
                  <a:gd name="T53" fmla="*/ 2147483647 h 57"/>
                  <a:gd name="T54" fmla="*/ 2147483647 w 84"/>
                  <a:gd name="T55" fmla="*/ 2147483647 h 57"/>
                  <a:gd name="T56" fmla="*/ 2147483647 w 84"/>
                  <a:gd name="T57" fmla="*/ 2147483647 h 57"/>
                  <a:gd name="T58" fmla="*/ 2147483647 w 84"/>
                  <a:gd name="T59" fmla="*/ 2147483647 h 57"/>
                  <a:gd name="T60" fmla="*/ 2147483647 w 84"/>
                  <a:gd name="T61" fmla="*/ 2147483647 h 57"/>
                  <a:gd name="T62" fmla="*/ 2147483647 w 84"/>
                  <a:gd name="T63" fmla="*/ 2147483647 h 57"/>
                  <a:gd name="T64" fmla="*/ 2147483647 w 84"/>
                  <a:gd name="T65" fmla="*/ 2147483647 h 57"/>
                  <a:gd name="T66" fmla="*/ 2147483647 w 84"/>
                  <a:gd name="T67" fmla="*/ 2147483647 h 57"/>
                  <a:gd name="T68" fmla="*/ 2147483647 w 84"/>
                  <a:gd name="T69" fmla="*/ 2147483647 h 57"/>
                  <a:gd name="T70" fmla="*/ 2147483647 w 84"/>
                  <a:gd name="T71" fmla="*/ 2147483647 h 57"/>
                  <a:gd name="T72" fmla="*/ 2147483647 w 84"/>
                  <a:gd name="T73" fmla="*/ 2147483647 h 57"/>
                  <a:gd name="T74" fmla="*/ 2147483647 w 84"/>
                  <a:gd name="T75" fmla="*/ 2147483647 h 57"/>
                  <a:gd name="T76" fmla="*/ 2147483647 w 84"/>
                  <a:gd name="T77" fmla="*/ 2147483647 h 57"/>
                  <a:gd name="T78" fmla="*/ 2147483647 w 84"/>
                  <a:gd name="T79" fmla="*/ 2147483647 h 57"/>
                  <a:gd name="T80" fmla="*/ 2147483647 w 84"/>
                  <a:gd name="T81" fmla="*/ 2147483647 h 57"/>
                  <a:gd name="T82" fmla="*/ 2147483647 w 84"/>
                  <a:gd name="T83" fmla="*/ 2147483647 h 57"/>
                  <a:gd name="T84" fmla="*/ 2147483647 w 84"/>
                  <a:gd name="T85" fmla="*/ 2147483647 h 57"/>
                  <a:gd name="T86" fmla="*/ 2147483647 w 84"/>
                  <a:gd name="T87" fmla="*/ 2147483647 h 57"/>
                  <a:gd name="T88" fmla="*/ 2147483647 w 84"/>
                  <a:gd name="T89" fmla="*/ 2147483647 h 57"/>
                  <a:gd name="T90" fmla="*/ 2147483647 w 84"/>
                  <a:gd name="T91" fmla="*/ 0 h 57"/>
                  <a:gd name="T92" fmla="*/ 2147483647 w 84"/>
                  <a:gd name="T93" fmla="*/ 2147483647 h 57"/>
                  <a:gd name="T94" fmla="*/ 2147483647 w 84"/>
                  <a:gd name="T95" fmla="*/ 2147483647 h 57"/>
                  <a:gd name="T96" fmla="*/ 2147483647 w 84"/>
                  <a:gd name="T97" fmla="*/ 2147483647 h 57"/>
                  <a:gd name="T98" fmla="*/ 2147483647 w 84"/>
                  <a:gd name="T99" fmla="*/ 2147483647 h 57"/>
                  <a:gd name="T100" fmla="*/ 2147483647 w 84"/>
                  <a:gd name="T101" fmla="*/ 2147483647 h 57"/>
                  <a:gd name="T102" fmla="*/ 2147483647 w 84"/>
                  <a:gd name="T103" fmla="*/ 2147483647 h 57"/>
                  <a:gd name="T104" fmla="*/ 2147483647 w 84"/>
                  <a:gd name="T105" fmla="*/ 2147483647 h 57"/>
                  <a:gd name="T106" fmla="*/ 2147483647 w 84"/>
                  <a:gd name="T107" fmla="*/ 2147483647 h 57"/>
                  <a:gd name="T108" fmla="*/ 2147483647 w 84"/>
                  <a:gd name="T109" fmla="*/ 2147483647 h 57"/>
                  <a:gd name="T110" fmla="*/ 2147483647 w 84"/>
                  <a:gd name="T111" fmla="*/ 2147483647 h 57"/>
                  <a:gd name="T112" fmla="*/ 2147483647 w 84"/>
                  <a:gd name="T113" fmla="*/ 2147483647 h 57"/>
                  <a:gd name="T114" fmla="*/ 2147483647 w 84"/>
                  <a:gd name="T115" fmla="*/ 2147483647 h 57"/>
                  <a:gd name="T116" fmla="*/ 2147483647 w 84"/>
                  <a:gd name="T117" fmla="*/ 2147483647 h 57"/>
                  <a:gd name="T118" fmla="*/ 2147483647 w 84"/>
                  <a:gd name="T119" fmla="*/ 2147483647 h 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4" h="57">
                    <a:moveTo>
                      <a:pt x="21" y="11"/>
                    </a:moveTo>
                    <a:lnTo>
                      <a:pt x="21" y="11"/>
                    </a:lnTo>
                    <a:lnTo>
                      <a:pt x="18" y="12"/>
                    </a:lnTo>
                    <a:lnTo>
                      <a:pt x="15" y="14"/>
                    </a:lnTo>
                    <a:lnTo>
                      <a:pt x="10" y="20"/>
                    </a:lnTo>
                    <a:lnTo>
                      <a:pt x="3" y="32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4"/>
                    </a:lnTo>
                    <a:lnTo>
                      <a:pt x="9" y="53"/>
                    </a:lnTo>
                    <a:lnTo>
                      <a:pt x="14" y="56"/>
                    </a:lnTo>
                    <a:lnTo>
                      <a:pt x="16" y="57"/>
                    </a:lnTo>
                    <a:lnTo>
                      <a:pt x="17" y="57"/>
                    </a:lnTo>
                    <a:lnTo>
                      <a:pt x="17" y="56"/>
                    </a:lnTo>
                    <a:lnTo>
                      <a:pt x="17" y="54"/>
                    </a:lnTo>
                    <a:lnTo>
                      <a:pt x="16" y="48"/>
                    </a:lnTo>
                    <a:lnTo>
                      <a:pt x="14" y="41"/>
                    </a:lnTo>
                    <a:lnTo>
                      <a:pt x="15" y="39"/>
                    </a:lnTo>
                    <a:lnTo>
                      <a:pt x="16" y="38"/>
                    </a:lnTo>
                    <a:lnTo>
                      <a:pt x="18" y="35"/>
                    </a:lnTo>
                    <a:lnTo>
                      <a:pt x="20" y="30"/>
                    </a:lnTo>
                    <a:lnTo>
                      <a:pt x="23" y="26"/>
                    </a:lnTo>
                    <a:lnTo>
                      <a:pt x="26" y="23"/>
                    </a:lnTo>
                    <a:lnTo>
                      <a:pt x="32" y="22"/>
                    </a:lnTo>
                    <a:lnTo>
                      <a:pt x="38" y="20"/>
                    </a:lnTo>
                    <a:lnTo>
                      <a:pt x="48" y="18"/>
                    </a:lnTo>
                    <a:lnTo>
                      <a:pt x="54" y="17"/>
                    </a:lnTo>
                    <a:lnTo>
                      <a:pt x="60" y="18"/>
                    </a:lnTo>
                    <a:lnTo>
                      <a:pt x="65" y="19"/>
                    </a:lnTo>
                    <a:lnTo>
                      <a:pt x="70" y="18"/>
                    </a:lnTo>
                    <a:lnTo>
                      <a:pt x="74" y="16"/>
                    </a:lnTo>
                    <a:lnTo>
                      <a:pt x="77" y="13"/>
                    </a:lnTo>
                    <a:lnTo>
                      <a:pt x="83" y="7"/>
                    </a:lnTo>
                    <a:lnTo>
                      <a:pt x="84" y="3"/>
                    </a:lnTo>
                    <a:lnTo>
                      <a:pt x="84" y="2"/>
                    </a:lnTo>
                    <a:lnTo>
                      <a:pt x="82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2" y="4"/>
                    </a:lnTo>
                    <a:lnTo>
                      <a:pt x="69" y="7"/>
                    </a:lnTo>
                    <a:lnTo>
                      <a:pt x="65" y="8"/>
                    </a:lnTo>
                    <a:lnTo>
                      <a:pt x="58" y="8"/>
                    </a:lnTo>
                    <a:lnTo>
                      <a:pt x="52" y="8"/>
                    </a:lnTo>
                    <a:lnTo>
                      <a:pt x="45" y="9"/>
                    </a:lnTo>
                    <a:lnTo>
                      <a:pt x="40" y="10"/>
                    </a:lnTo>
                    <a:lnTo>
                      <a:pt x="34" y="10"/>
                    </a:lnTo>
                    <a:lnTo>
                      <a:pt x="21" y="11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1063">
                <a:extLst>
                  <a:ext uri="{FF2B5EF4-FFF2-40B4-BE49-F238E27FC236}">
                    <a16:creationId xmlns:a16="http://schemas.microsoft.com/office/drawing/2014/main" id="{69FBADFE-E656-5B4D-A7B8-E670E9D5E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3714" y="2024547"/>
                <a:ext cx="90829" cy="181166"/>
              </a:xfrm>
              <a:custGeom>
                <a:avLst/>
                <a:gdLst>
                  <a:gd name="T0" fmla="*/ 2147483647 w 53"/>
                  <a:gd name="T1" fmla="*/ 2147483647 h 107"/>
                  <a:gd name="T2" fmla="*/ 2147483647 w 53"/>
                  <a:gd name="T3" fmla="*/ 2147483647 h 107"/>
                  <a:gd name="T4" fmla="*/ 2147483647 w 53"/>
                  <a:gd name="T5" fmla="*/ 2147483647 h 107"/>
                  <a:gd name="T6" fmla="*/ 2147483647 w 53"/>
                  <a:gd name="T7" fmla="*/ 2147483647 h 107"/>
                  <a:gd name="T8" fmla="*/ 2147483647 w 53"/>
                  <a:gd name="T9" fmla="*/ 2147483647 h 107"/>
                  <a:gd name="T10" fmla="*/ 2147483647 w 53"/>
                  <a:gd name="T11" fmla="*/ 2147483647 h 107"/>
                  <a:gd name="T12" fmla="*/ 2147483647 w 53"/>
                  <a:gd name="T13" fmla="*/ 2147483647 h 107"/>
                  <a:gd name="T14" fmla="*/ 2147483647 w 53"/>
                  <a:gd name="T15" fmla="*/ 2147483647 h 107"/>
                  <a:gd name="T16" fmla="*/ 2147483647 w 53"/>
                  <a:gd name="T17" fmla="*/ 2147483647 h 107"/>
                  <a:gd name="T18" fmla="*/ 2147483647 w 53"/>
                  <a:gd name="T19" fmla="*/ 2147483647 h 107"/>
                  <a:gd name="T20" fmla="*/ 0 w 53"/>
                  <a:gd name="T21" fmla="*/ 2147483647 h 107"/>
                  <a:gd name="T22" fmla="*/ 2147483647 w 53"/>
                  <a:gd name="T23" fmla="*/ 2147483647 h 107"/>
                  <a:gd name="T24" fmla="*/ 2147483647 w 53"/>
                  <a:gd name="T25" fmla="*/ 2147483647 h 107"/>
                  <a:gd name="T26" fmla="*/ 2147483647 w 53"/>
                  <a:gd name="T27" fmla="*/ 2147483647 h 107"/>
                  <a:gd name="T28" fmla="*/ 2147483647 w 53"/>
                  <a:gd name="T29" fmla="*/ 2147483647 h 107"/>
                  <a:gd name="T30" fmla="*/ 2147483647 w 53"/>
                  <a:gd name="T31" fmla="*/ 2147483647 h 107"/>
                  <a:gd name="T32" fmla="*/ 2147483647 w 53"/>
                  <a:gd name="T33" fmla="*/ 2147483647 h 107"/>
                  <a:gd name="T34" fmla="*/ 2147483647 w 53"/>
                  <a:gd name="T35" fmla="*/ 2147483647 h 107"/>
                  <a:gd name="T36" fmla="*/ 2147483647 w 53"/>
                  <a:gd name="T37" fmla="*/ 2147483647 h 107"/>
                  <a:gd name="T38" fmla="*/ 2147483647 w 53"/>
                  <a:gd name="T39" fmla="*/ 2147483647 h 107"/>
                  <a:gd name="T40" fmla="*/ 2147483647 w 53"/>
                  <a:gd name="T41" fmla="*/ 2147483647 h 107"/>
                  <a:gd name="T42" fmla="*/ 2147483647 w 53"/>
                  <a:gd name="T43" fmla="*/ 2147483647 h 107"/>
                  <a:gd name="T44" fmla="*/ 2147483647 w 53"/>
                  <a:gd name="T45" fmla="*/ 2147483647 h 107"/>
                  <a:gd name="T46" fmla="*/ 2147483647 w 53"/>
                  <a:gd name="T47" fmla="*/ 2147483647 h 107"/>
                  <a:gd name="T48" fmla="*/ 2147483647 w 53"/>
                  <a:gd name="T49" fmla="*/ 2147483647 h 107"/>
                  <a:gd name="T50" fmla="*/ 2147483647 w 53"/>
                  <a:gd name="T51" fmla="*/ 2147483647 h 107"/>
                  <a:gd name="T52" fmla="*/ 2147483647 w 53"/>
                  <a:gd name="T53" fmla="*/ 2147483647 h 107"/>
                  <a:gd name="T54" fmla="*/ 2147483647 w 53"/>
                  <a:gd name="T55" fmla="*/ 2147483647 h 107"/>
                  <a:gd name="T56" fmla="*/ 2147483647 w 53"/>
                  <a:gd name="T57" fmla="*/ 2147483647 h 107"/>
                  <a:gd name="T58" fmla="*/ 2147483647 w 53"/>
                  <a:gd name="T59" fmla="*/ 2147483647 h 107"/>
                  <a:gd name="T60" fmla="*/ 2147483647 w 53"/>
                  <a:gd name="T61" fmla="*/ 2147483647 h 107"/>
                  <a:gd name="T62" fmla="*/ 2147483647 w 53"/>
                  <a:gd name="T63" fmla="*/ 0 h 107"/>
                  <a:gd name="T64" fmla="*/ 2147483647 w 53"/>
                  <a:gd name="T65" fmla="*/ 2147483647 h 107"/>
                  <a:gd name="T66" fmla="*/ 2147483647 w 53"/>
                  <a:gd name="T67" fmla="*/ 2147483647 h 107"/>
                  <a:gd name="T68" fmla="*/ 2147483647 w 53"/>
                  <a:gd name="T69" fmla="*/ 2147483647 h 10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3" h="107">
                    <a:moveTo>
                      <a:pt x="37" y="25"/>
                    </a:moveTo>
                    <a:lnTo>
                      <a:pt x="37" y="25"/>
                    </a:lnTo>
                    <a:lnTo>
                      <a:pt x="37" y="33"/>
                    </a:lnTo>
                    <a:lnTo>
                      <a:pt x="37" y="43"/>
                    </a:lnTo>
                    <a:lnTo>
                      <a:pt x="35" y="52"/>
                    </a:lnTo>
                    <a:lnTo>
                      <a:pt x="32" y="58"/>
                    </a:lnTo>
                    <a:lnTo>
                      <a:pt x="30" y="62"/>
                    </a:lnTo>
                    <a:lnTo>
                      <a:pt x="30" y="66"/>
                    </a:lnTo>
                    <a:lnTo>
                      <a:pt x="30" y="69"/>
                    </a:lnTo>
                    <a:lnTo>
                      <a:pt x="28" y="72"/>
                    </a:lnTo>
                    <a:lnTo>
                      <a:pt x="25" y="76"/>
                    </a:lnTo>
                    <a:lnTo>
                      <a:pt x="21" y="80"/>
                    </a:lnTo>
                    <a:lnTo>
                      <a:pt x="17" y="89"/>
                    </a:lnTo>
                    <a:lnTo>
                      <a:pt x="13" y="92"/>
                    </a:lnTo>
                    <a:lnTo>
                      <a:pt x="10" y="95"/>
                    </a:lnTo>
                    <a:lnTo>
                      <a:pt x="4" y="97"/>
                    </a:lnTo>
                    <a:lnTo>
                      <a:pt x="2" y="99"/>
                    </a:lnTo>
                    <a:lnTo>
                      <a:pt x="0" y="101"/>
                    </a:lnTo>
                    <a:lnTo>
                      <a:pt x="0" y="104"/>
                    </a:lnTo>
                    <a:lnTo>
                      <a:pt x="1" y="105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2" y="107"/>
                    </a:lnTo>
                    <a:lnTo>
                      <a:pt x="17" y="106"/>
                    </a:lnTo>
                    <a:lnTo>
                      <a:pt x="20" y="105"/>
                    </a:lnTo>
                    <a:lnTo>
                      <a:pt x="24" y="101"/>
                    </a:lnTo>
                    <a:lnTo>
                      <a:pt x="25" y="98"/>
                    </a:lnTo>
                    <a:lnTo>
                      <a:pt x="27" y="94"/>
                    </a:lnTo>
                    <a:lnTo>
                      <a:pt x="29" y="88"/>
                    </a:lnTo>
                    <a:lnTo>
                      <a:pt x="34" y="83"/>
                    </a:lnTo>
                    <a:lnTo>
                      <a:pt x="43" y="76"/>
                    </a:lnTo>
                    <a:lnTo>
                      <a:pt x="45" y="73"/>
                    </a:lnTo>
                    <a:lnTo>
                      <a:pt x="48" y="70"/>
                    </a:lnTo>
                    <a:lnTo>
                      <a:pt x="52" y="61"/>
                    </a:lnTo>
                    <a:lnTo>
                      <a:pt x="53" y="58"/>
                    </a:lnTo>
                    <a:lnTo>
                      <a:pt x="53" y="57"/>
                    </a:lnTo>
                    <a:lnTo>
                      <a:pt x="52" y="55"/>
                    </a:lnTo>
                    <a:lnTo>
                      <a:pt x="49" y="54"/>
                    </a:lnTo>
                    <a:lnTo>
                      <a:pt x="47" y="51"/>
                    </a:lnTo>
                    <a:lnTo>
                      <a:pt x="47" y="49"/>
                    </a:lnTo>
                    <a:lnTo>
                      <a:pt x="47" y="48"/>
                    </a:lnTo>
                    <a:lnTo>
                      <a:pt x="49" y="46"/>
                    </a:lnTo>
                    <a:lnTo>
                      <a:pt x="53" y="45"/>
                    </a:lnTo>
                    <a:lnTo>
                      <a:pt x="53" y="42"/>
                    </a:lnTo>
                    <a:lnTo>
                      <a:pt x="53" y="35"/>
                    </a:lnTo>
                    <a:lnTo>
                      <a:pt x="50" y="25"/>
                    </a:lnTo>
                    <a:lnTo>
                      <a:pt x="48" y="17"/>
                    </a:lnTo>
                    <a:lnTo>
                      <a:pt x="41" y="7"/>
                    </a:lnTo>
                    <a:lnTo>
                      <a:pt x="37" y="3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30" y="3"/>
                    </a:lnTo>
                    <a:lnTo>
                      <a:pt x="30" y="5"/>
                    </a:lnTo>
                    <a:lnTo>
                      <a:pt x="32" y="11"/>
                    </a:lnTo>
                    <a:lnTo>
                      <a:pt x="35" y="16"/>
                    </a:lnTo>
                    <a:lnTo>
                      <a:pt x="37" y="25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71" name="Gruppe 170">
                <a:extLst>
                  <a:ext uri="{FF2B5EF4-FFF2-40B4-BE49-F238E27FC236}">
                    <a16:creationId xmlns:a16="http://schemas.microsoft.com/office/drawing/2014/main" id="{616B4294-3B95-BE4D-97CD-C3162E2F36F0}"/>
                  </a:ext>
                </a:extLst>
              </p:cNvPr>
              <p:cNvGrpSpPr/>
              <p:nvPr/>
            </p:nvGrpSpPr>
            <p:grpSpPr>
              <a:xfrm>
                <a:off x="3902206" y="1557243"/>
                <a:ext cx="3833708" cy="3022239"/>
                <a:chOff x="3902206" y="1557243"/>
                <a:chExt cx="3833708" cy="3022239"/>
              </a:xfrm>
              <a:grpFill/>
            </p:grpSpPr>
            <p:grpSp>
              <p:nvGrpSpPr>
                <p:cNvPr id="172" name="Gruppe 171">
                  <a:extLst>
                    <a:ext uri="{FF2B5EF4-FFF2-40B4-BE49-F238E27FC236}">
                      <a16:creationId xmlns:a16="http://schemas.microsoft.com/office/drawing/2014/main" id="{19F0B98D-5A95-6B46-9996-8117C12C2470}"/>
                    </a:ext>
                  </a:extLst>
                </p:cNvPr>
                <p:cNvGrpSpPr/>
                <p:nvPr/>
              </p:nvGrpSpPr>
              <p:grpSpPr>
                <a:xfrm>
                  <a:off x="7456568" y="3653339"/>
                  <a:ext cx="279346" cy="926143"/>
                  <a:chOff x="7456568" y="3653339"/>
                  <a:chExt cx="279346" cy="926143"/>
                </a:xfrm>
                <a:grpFill/>
              </p:grpSpPr>
              <p:sp>
                <p:nvSpPr>
                  <p:cNvPr id="181" name="Freeform 1027">
                    <a:extLst>
                      <a:ext uri="{FF2B5EF4-FFF2-40B4-BE49-F238E27FC236}">
                        <a16:creationId xmlns:a16="http://schemas.microsoft.com/office/drawing/2014/main" id="{7DB8688F-EA57-234D-B17A-DF0E44AE39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1392" y="4022442"/>
                    <a:ext cx="54841" cy="37249"/>
                  </a:xfrm>
                  <a:custGeom>
                    <a:avLst/>
                    <a:gdLst>
                      <a:gd name="T0" fmla="*/ 2147483647 w 32"/>
                      <a:gd name="T1" fmla="*/ 2147483647 h 22"/>
                      <a:gd name="T2" fmla="*/ 2147483647 w 32"/>
                      <a:gd name="T3" fmla="*/ 2147483647 h 22"/>
                      <a:gd name="T4" fmla="*/ 2147483647 w 32"/>
                      <a:gd name="T5" fmla="*/ 2147483647 h 22"/>
                      <a:gd name="T6" fmla="*/ 2147483647 w 32"/>
                      <a:gd name="T7" fmla="*/ 2147483647 h 22"/>
                      <a:gd name="T8" fmla="*/ 2147483647 w 32"/>
                      <a:gd name="T9" fmla="*/ 2147483647 h 22"/>
                      <a:gd name="T10" fmla="*/ 2147483647 w 32"/>
                      <a:gd name="T11" fmla="*/ 2147483647 h 22"/>
                      <a:gd name="T12" fmla="*/ 2147483647 w 32"/>
                      <a:gd name="T13" fmla="*/ 2147483647 h 22"/>
                      <a:gd name="T14" fmla="*/ 2147483647 w 32"/>
                      <a:gd name="T15" fmla="*/ 0 h 22"/>
                      <a:gd name="T16" fmla="*/ 2147483647 w 32"/>
                      <a:gd name="T17" fmla="*/ 0 h 22"/>
                      <a:gd name="T18" fmla="*/ 2147483647 w 32"/>
                      <a:gd name="T19" fmla="*/ 2147483647 h 22"/>
                      <a:gd name="T20" fmla="*/ 0 w 32"/>
                      <a:gd name="T21" fmla="*/ 2147483647 h 22"/>
                      <a:gd name="T22" fmla="*/ 0 w 32"/>
                      <a:gd name="T23" fmla="*/ 2147483647 h 22"/>
                      <a:gd name="T24" fmla="*/ 2147483647 w 32"/>
                      <a:gd name="T25" fmla="*/ 2147483647 h 22"/>
                      <a:gd name="T26" fmla="*/ 2147483647 w 32"/>
                      <a:gd name="T27" fmla="*/ 2147483647 h 22"/>
                      <a:gd name="T28" fmla="*/ 2147483647 w 32"/>
                      <a:gd name="T29" fmla="*/ 2147483647 h 22"/>
                      <a:gd name="T30" fmla="*/ 2147483647 w 32"/>
                      <a:gd name="T31" fmla="*/ 2147483647 h 22"/>
                      <a:gd name="T32" fmla="*/ 2147483647 w 32"/>
                      <a:gd name="T33" fmla="*/ 2147483647 h 22"/>
                      <a:gd name="T34" fmla="*/ 2147483647 w 32"/>
                      <a:gd name="T35" fmla="*/ 2147483647 h 22"/>
                      <a:gd name="T36" fmla="*/ 2147483647 w 32"/>
                      <a:gd name="T37" fmla="*/ 2147483647 h 22"/>
                      <a:gd name="T38" fmla="*/ 2147483647 w 32"/>
                      <a:gd name="T39" fmla="*/ 2147483647 h 22"/>
                      <a:gd name="T40" fmla="*/ 2147483647 w 32"/>
                      <a:gd name="T41" fmla="*/ 2147483647 h 22"/>
                      <a:gd name="T42" fmla="*/ 2147483647 w 32"/>
                      <a:gd name="T43" fmla="*/ 2147483647 h 22"/>
                      <a:gd name="T44" fmla="*/ 2147483647 w 32"/>
                      <a:gd name="T45" fmla="*/ 2147483647 h 22"/>
                      <a:gd name="T46" fmla="*/ 2147483647 w 32"/>
                      <a:gd name="T47" fmla="*/ 2147483647 h 22"/>
                      <a:gd name="T48" fmla="*/ 2147483647 w 32"/>
                      <a:gd name="T49" fmla="*/ 2147483647 h 22"/>
                      <a:gd name="T50" fmla="*/ 2147483647 w 32"/>
                      <a:gd name="T51" fmla="*/ 2147483647 h 22"/>
                      <a:gd name="T52" fmla="*/ 2147483647 w 32"/>
                      <a:gd name="T53" fmla="*/ 2147483647 h 22"/>
                      <a:gd name="T54" fmla="*/ 2147483647 w 32"/>
                      <a:gd name="T55" fmla="*/ 2147483647 h 22"/>
                      <a:gd name="T56" fmla="*/ 2147483647 w 32"/>
                      <a:gd name="T57" fmla="*/ 2147483647 h 22"/>
                      <a:gd name="T58" fmla="*/ 2147483647 w 32"/>
                      <a:gd name="T59" fmla="*/ 2147483647 h 22"/>
                      <a:gd name="T60" fmla="*/ 2147483647 w 32"/>
                      <a:gd name="T61" fmla="*/ 2147483647 h 22"/>
                      <a:gd name="T62" fmla="*/ 2147483647 w 32"/>
                      <a:gd name="T63" fmla="*/ 2147483647 h 22"/>
                      <a:gd name="T64" fmla="*/ 2147483647 w 32"/>
                      <a:gd name="T65" fmla="*/ 2147483647 h 22"/>
                      <a:gd name="T66" fmla="*/ 2147483647 w 32"/>
                      <a:gd name="T67" fmla="*/ 2147483647 h 22"/>
                      <a:gd name="T68" fmla="*/ 2147483647 w 32"/>
                      <a:gd name="T69" fmla="*/ 2147483647 h 22"/>
                      <a:gd name="T70" fmla="*/ 2147483647 w 32"/>
                      <a:gd name="T71" fmla="*/ 2147483647 h 22"/>
                      <a:gd name="T72" fmla="*/ 2147483647 w 32"/>
                      <a:gd name="T73" fmla="*/ 2147483647 h 22"/>
                      <a:gd name="T74" fmla="*/ 2147483647 w 32"/>
                      <a:gd name="T75" fmla="*/ 2147483647 h 22"/>
                      <a:gd name="T76" fmla="*/ 2147483647 w 32"/>
                      <a:gd name="T77" fmla="*/ 2147483647 h 22"/>
                      <a:gd name="T78" fmla="*/ 2147483647 w 32"/>
                      <a:gd name="T79" fmla="*/ 2147483647 h 22"/>
                      <a:gd name="T80" fmla="*/ 2147483647 w 32"/>
                      <a:gd name="T81" fmla="*/ 2147483647 h 22"/>
                      <a:gd name="T82" fmla="*/ 2147483647 w 32"/>
                      <a:gd name="T83" fmla="*/ 2147483647 h 22"/>
                      <a:gd name="T84" fmla="*/ 2147483647 w 32"/>
                      <a:gd name="T85" fmla="*/ 2147483647 h 22"/>
                      <a:gd name="T86" fmla="*/ 2147483647 w 32"/>
                      <a:gd name="T87" fmla="*/ 2147483647 h 22"/>
                      <a:gd name="T88" fmla="*/ 2147483647 w 32"/>
                      <a:gd name="T89" fmla="*/ 2147483647 h 2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0" t="0" r="r" b="b"/>
                    <a:pathLst>
                      <a:path w="32" h="22">
                        <a:moveTo>
                          <a:pt x="17" y="6"/>
                        </a:moveTo>
                        <a:lnTo>
                          <a:pt x="17" y="6"/>
                        </a:lnTo>
                        <a:lnTo>
                          <a:pt x="11" y="6"/>
                        </a:lnTo>
                        <a:lnTo>
                          <a:pt x="9" y="6"/>
                        </a:lnTo>
                        <a:lnTo>
                          <a:pt x="9" y="4"/>
                        </a:lnTo>
                        <a:lnTo>
                          <a:pt x="7" y="2"/>
                        </a:ln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1" y="6"/>
                        </a:lnTo>
                        <a:lnTo>
                          <a:pt x="4" y="9"/>
                        </a:lnTo>
                        <a:lnTo>
                          <a:pt x="5" y="13"/>
                        </a:lnTo>
                        <a:lnTo>
                          <a:pt x="5" y="16"/>
                        </a:lnTo>
                        <a:lnTo>
                          <a:pt x="5" y="18"/>
                        </a:lnTo>
                        <a:lnTo>
                          <a:pt x="6" y="20"/>
                        </a:lnTo>
                        <a:lnTo>
                          <a:pt x="7" y="22"/>
                        </a:lnTo>
                        <a:lnTo>
                          <a:pt x="8" y="20"/>
                        </a:lnTo>
                        <a:lnTo>
                          <a:pt x="9" y="18"/>
                        </a:lnTo>
                        <a:lnTo>
                          <a:pt x="11" y="16"/>
                        </a:lnTo>
                        <a:lnTo>
                          <a:pt x="14" y="15"/>
                        </a:lnTo>
                        <a:lnTo>
                          <a:pt x="18" y="16"/>
                        </a:lnTo>
                        <a:lnTo>
                          <a:pt x="28" y="20"/>
                        </a:lnTo>
                        <a:lnTo>
                          <a:pt x="32" y="20"/>
                        </a:lnTo>
                        <a:lnTo>
                          <a:pt x="32" y="19"/>
                        </a:lnTo>
                        <a:lnTo>
                          <a:pt x="28" y="13"/>
                        </a:lnTo>
                        <a:lnTo>
                          <a:pt x="27" y="9"/>
                        </a:lnTo>
                        <a:lnTo>
                          <a:pt x="28" y="6"/>
                        </a:lnTo>
                        <a:lnTo>
                          <a:pt x="29" y="2"/>
                        </a:lnTo>
                        <a:lnTo>
                          <a:pt x="29" y="1"/>
                        </a:lnTo>
                        <a:lnTo>
                          <a:pt x="28" y="1"/>
                        </a:lnTo>
                        <a:lnTo>
                          <a:pt x="25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2" name="Freeform 1029">
                    <a:extLst>
                      <a:ext uri="{FF2B5EF4-FFF2-40B4-BE49-F238E27FC236}">
                        <a16:creationId xmlns:a16="http://schemas.microsoft.com/office/drawing/2014/main" id="{8B8EF2D8-FCB2-794F-AF53-CC53814E3B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40544" y="4069849"/>
                    <a:ext cx="101112" cy="110054"/>
                  </a:xfrm>
                  <a:custGeom>
                    <a:avLst/>
                    <a:gdLst>
                      <a:gd name="T0" fmla="*/ 2147483647 w 59"/>
                      <a:gd name="T1" fmla="*/ 2147483647 h 65"/>
                      <a:gd name="T2" fmla="*/ 2147483647 w 59"/>
                      <a:gd name="T3" fmla="*/ 2147483647 h 65"/>
                      <a:gd name="T4" fmla="*/ 2147483647 w 59"/>
                      <a:gd name="T5" fmla="*/ 2147483647 h 65"/>
                      <a:gd name="T6" fmla="*/ 2147483647 w 59"/>
                      <a:gd name="T7" fmla="*/ 2147483647 h 65"/>
                      <a:gd name="T8" fmla="*/ 0 w 59"/>
                      <a:gd name="T9" fmla="*/ 2147483647 h 65"/>
                      <a:gd name="T10" fmla="*/ 0 w 59"/>
                      <a:gd name="T11" fmla="*/ 2147483647 h 65"/>
                      <a:gd name="T12" fmla="*/ 2147483647 w 59"/>
                      <a:gd name="T13" fmla="*/ 2147483647 h 65"/>
                      <a:gd name="T14" fmla="*/ 2147483647 w 59"/>
                      <a:gd name="T15" fmla="*/ 2147483647 h 65"/>
                      <a:gd name="T16" fmla="*/ 2147483647 w 59"/>
                      <a:gd name="T17" fmla="*/ 2147483647 h 65"/>
                      <a:gd name="T18" fmla="*/ 2147483647 w 59"/>
                      <a:gd name="T19" fmla="*/ 2147483647 h 65"/>
                      <a:gd name="T20" fmla="*/ 2147483647 w 59"/>
                      <a:gd name="T21" fmla="*/ 2147483647 h 65"/>
                      <a:gd name="T22" fmla="*/ 2147483647 w 59"/>
                      <a:gd name="T23" fmla="*/ 2147483647 h 65"/>
                      <a:gd name="T24" fmla="*/ 2147483647 w 59"/>
                      <a:gd name="T25" fmla="*/ 2147483647 h 65"/>
                      <a:gd name="T26" fmla="*/ 2147483647 w 59"/>
                      <a:gd name="T27" fmla="*/ 2147483647 h 65"/>
                      <a:gd name="T28" fmla="*/ 2147483647 w 59"/>
                      <a:gd name="T29" fmla="*/ 2147483647 h 65"/>
                      <a:gd name="T30" fmla="*/ 2147483647 w 59"/>
                      <a:gd name="T31" fmla="*/ 2147483647 h 65"/>
                      <a:gd name="T32" fmla="*/ 2147483647 w 59"/>
                      <a:gd name="T33" fmla="*/ 2147483647 h 65"/>
                      <a:gd name="T34" fmla="*/ 2147483647 w 59"/>
                      <a:gd name="T35" fmla="*/ 2147483647 h 65"/>
                      <a:gd name="T36" fmla="*/ 2147483647 w 59"/>
                      <a:gd name="T37" fmla="*/ 2147483647 h 65"/>
                      <a:gd name="T38" fmla="*/ 2147483647 w 59"/>
                      <a:gd name="T39" fmla="*/ 2147483647 h 65"/>
                      <a:gd name="T40" fmla="*/ 2147483647 w 59"/>
                      <a:gd name="T41" fmla="*/ 2147483647 h 65"/>
                      <a:gd name="T42" fmla="*/ 2147483647 w 59"/>
                      <a:gd name="T43" fmla="*/ 2147483647 h 65"/>
                      <a:gd name="T44" fmla="*/ 2147483647 w 59"/>
                      <a:gd name="T45" fmla="*/ 2147483647 h 65"/>
                      <a:gd name="T46" fmla="*/ 2147483647 w 59"/>
                      <a:gd name="T47" fmla="*/ 2147483647 h 65"/>
                      <a:gd name="T48" fmla="*/ 2147483647 w 59"/>
                      <a:gd name="T49" fmla="*/ 2147483647 h 65"/>
                      <a:gd name="T50" fmla="*/ 2147483647 w 59"/>
                      <a:gd name="T51" fmla="*/ 2147483647 h 65"/>
                      <a:gd name="T52" fmla="*/ 2147483647 w 59"/>
                      <a:gd name="T53" fmla="*/ 2147483647 h 65"/>
                      <a:gd name="T54" fmla="*/ 2147483647 w 59"/>
                      <a:gd name="T55" fmla="*/ 2147483647 h 65"/>
                      <a:gd name="T56" fmla="*/ 2147483647 w 59"/>
                      <a:gd name="T57" fmla="*/ 2147483647 h 65"/>
                      <a:gd name="T58" fmla="*/ 2147483647 w 59"/>
                      <a:gd name="T59" fmla="*/ 2147483647 h 65"/>
                      <a:gd name="T60" fmla="*/ 2147483647 w 59"/>
                      <a:gd name="T61" fmla="*/ 2147483647 h 65"/>
                      <a:gd name="T62" fmla="*/ 2147483647 w 59"/>
                      <a:gd name="T63" fmla="*/ 2147483647 h 65"/>
                      <a:gd name="T64" fmla="*/ 2147483647 w 59"/>
                      <a:gd name="T65" fmla="*/ 2147483647 h 65"/>
                      <a:gd name="T66" fmla="*/ 2147483647 w 59"/>
                      <a:gd name="T67" fmla="*/ 2147483647 h 65"/>
                      <a:gd name="T68" fmla="*/ 2147483647 w 59"/>
                      <a:gd name="T69" fmla="*/ 2147483647 h 65"/>
                      <a:gd name="T70" fmla="*/ 2147483647 w 59"/>
                      <a:gd name="T71" fmla="*/ 2147483647 h 65"/>
                      <a:gd name="T72" fmla="*/ 2147483647 w 59"/>
                      <a:gd name="T73" fmla="*/ 0 h 65"/>
                      <a:gd name="T74" fmla="*/ 2147483647 w 59"/>
                      <a:gd name="T75" fmla="*/ 2147483647 h 65"/>
                      <a:gd name="T76" fmla="*/ 2147483647 w 59"/>
                      <a:gd name="T77" fmla="*/ 2147483647 h 65"/>
                      <a:gd name="T78" fmla="*/ 2147483647 w 59"/>
                      <a:gd name="T79" fmla="*/ 2147483647 h 65"/>
                      <a:gd name="T80" fmla="*/ 2147483647 w 59"/>
                      <a:gd name="T81" fmla="*/ 2147483647 h 65"/>
                      <a:gd name="T82" fmla="*/ 2147483647 w 59"/>
                      <a:gd name="T83" fmla="*/ 2147483647 h 65"/>
                      <a:gd name="T84" fmla="*/ 2147483647 w 59"/>
                      <a:gd name="T85" fmla="*/ 2147483647 h 65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59" h="65">
                        <a:moveTo>
                          <a:pt x="7" y="7"/>
                        </a:moveTo>
                        <a:lnTo>
                          <a:pt x="7" y="7"/>
                        </a:lnTo>
                        <a:lnTo>
                          <a:pt x="6" y="9"/>
                        </a:lnTo>
                        <a:lnTo>
                          <a:pt x="5" y="10"/>
                        </a:lnTo>
                        <a:lnTo>
                          <a:pt x="6" y="14"/>
                        </a:lnTo>
                        <a:lnTo>
                          <a:pt x="7" y="17"/>
                        </a:lnTo>
                        <a:lnTo>
                          <a:pt x="7" y="19"/>
                        </a:lnTo>
                        <a:lnTo>
                          <a:pt x="2" y="28"/>
                        </a:lnTo>
                        <a:lnTo>
                          <a:pt x="0" y="35"/>
                        </a:lnTo>
                        <a:lnTo>
                          <a:pt x="0" y="42"/>
                        </a:lnTo>
                        <a:lnTo>
                          <a:pt x="1" y="56"/>
                        </a:lnTo>
                        <a:lnTo>
                          <a:pt x="2" y="62"/>
                        </a:lnTo>
                        <a:lnTo>
                          <a:pt x="4" y="63"/>
                        </a:lnTo>
                        <a:lnTo>
                          <a:pt x="5" y="63"/>
                        </a:lnTo>
                        <a:lnTo>
                          <a:pt x="10" y="62"/>
                        </a:lnTo>
                        <a:lnTo>
                          <a:pt x="13" y="61"/>
                        </a:lnTo>
                        <a:lnTo>
                          <a:pt x="14" y="60"/>
                        </a:lnTo>
                        <a:lnTo>
                          <a:pt x="15" y="57"/>
                        </a:lnTo>
                        <a:lnTo>
                          <a:pt x="16" y="56"/>
                        </a:lnTo>
                        <a:lnTo>
                          <a:pt x="18" y="55"/>
                        </a:lnTo>
                        <a:lnTo>
                          <a:pt x="20" y="56"/>
                        </a:lnTo>
                        <a:lnTo>
                          <a:pt x="25" y="57"/>
                        </a:lnTo>
                        <a:lnTo>
                          <a:pt x="27" y="59"/>
                        </a:lnTo>
                        <a:lnTo>
                          <a:pt x="27" y="62"/>
                        </a:lnTo>
                        <a:lnTo>
                          <a:pt x="28" y="64"/>
                        </a:lnTo>
                        <a:lnTo>
                          <a:pt x="31" y="65"/>
                        </a:lnTo>
                        <a:lnTo>
                          <a:pt x="32" y="64"/>
                        </a:lnTo>
                        <a:lnTo>
                          <a:pt x="33" y="63"/>
                        </a:lnTo>
                        <a:lnTo>
                          <a:pt x="34" y="59"/>
                        </a:lnTo>
                        <a:lnTo>
                          <a:pt x="35" y="56"/>
                        </a:lnTo>
                        <a:lnTo>
                          <a:pt x="37" y="55"/>
                        </a:lnTo>
                        <a:lnTo>
                          <a:pt x="48" y="52"/>
                        </a:lnTo>
                        <a:lnTo>
                          <a:pt x="51" y="52"/>
                        </a:lnTo>
                        <a:lnTo>
                          <a:pt x="51" y="51"/>
                        </a:lnTo>
                        <a:lnTo>
                          <a:pt x="50" y="50"/>
                        </a:lnTo>
                        <a:lnTo>
                          <a:pt x="47" y="48"/>
                        </a:lnTo>
                        <a:lnTo>
                          <a:pt x="44" y="46"/>
                        </a:lnTo>
                        <a:lnTo>
                          <a:pt x="43" y="44"/>
                        </a:lnTo>
                        <a:lnTo>
                          <a:pt x="42" y="42"/>
                        </a:lnTo>
                        <a:lnTo>
                          <a:pt x="43" y="39"/>
                        </a:lnTo>
                        <a:lnTo>
                          <a:pt x="46" y="34"/>
                        </a:lnTo>
                        <a:lnTo>
                          <a:pt x="48" y="33"/>
                        </a:lnTo>
                        <a:lnTo>
                          <a:pt x="51" y="32"/>
                        </a:lnTo>
                        <a:lnTo>
                          <a:pt x="55" y="33"/>
                        </a:lnTo>
                        <a:lnTo>
                          <a:pt x="55" y="32"/>
                        </a:lnTo>
                        <a:lnTo>
                          <a:pt x="54" y="28"/>
                        </a:lnTo>
                        <a:lnTo>
                          <a:pt x="48" y="20"/>
                        </a:lnTo>
                        <a:lnTo>
                          <a:pt x="47" y="17"/>
                        </a:lnTo>
                        <a:lnTo>
                          <a:pt x="48" y="17"/>
                        </a:lnTo>
                        <a:lnTo>
                          <a:pt x="50" y="16"/>
                        </a:lnTo>
                        <a:lnTo>
                          <a:pt x="57" y="13"/>
                        </a:lnTo>
                        <a:lnTo>
                          <a:pt x="59" y="11"/>
                        </a:lnTo>
                        <a:lnTo>
                          <a:pt x="56" y="10"/>
                        </a:lnTo>
                        <a:lnTo>
                          <a:pt x="53" y="9"/>
                        </a:lnTo>
                        <a:lnTo>
                          <a:pt x="48" y="7"/>
                        </a:lnTo>
                        <a:lnTo>
                          <a:pt x="41" y="2"/>
                        </a:lnTo>
                        <a:lnTo>
                          <a:pt x="35" y="0"/>
                        </a:lnTo>
                        <a:lnTo>
                          <a:pt x="33" y="0"/>
                        </a:lnTo>
                        <a:lnTo>
                          <a:pt x="32" y="2"/>
                        </a:lnTo>
                        <a:lnTo>
                          <a:pt x="31" y="5"/>
                        </a:lnTo>
                        <a:lnTo>
                          <a:pt x="29" y="6"/>
                        </a:lnTo>
                        <a:lnTo>
                          <a:pt x="27" y="7"/>
                        </a:lnTo>
                        <a:lnTo>
                          <a:pt x="24" y="6"/>
                        </a:lnTo>
                        <a:lnTo>
                          <a:pt x="19" y="5"/>
                        </a:lnTo>
                        <a:lnTo>
                          <a:pt x="15" y="5"/>
                        </a:lnTo>
                        <a:lnTo>
                          <a:pt x="10" y="6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" name="Freeform 1032">
                    <a:extLst>
                      <a:ext uri="{FF2B5EF4-FFF2-40B4-BE49-F238E27FC236}">
                        <a16:creationId xmlns:a16="http://schemas.microsoft.com/office/drawing/2014/main" id="{94B0C096-72A4-2D40-9163-E51CE39A81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268" y="3998738"/>
                    <a:ext cx="42844" cy="50794"/>
                  </a:xfrm>
                  <a:custGeom>
                    <a:avLst/>
                    <a:gdLst>
                      <a:gd name="T0" fmla="*/ 2147483647 w 25"/>
                      <a:gd name="T1" fmla="*/ 2147483647 h 30"/>
                      <a:gd name="T2" fmla="*/ 2147483647 w 25"/>
                      <a:gd name="T3" fmla="*/ 2147483647 h 30"/>
                      <a:gd name="T4" fmla="*/ 2147483647 w 25"/>
                      <a:gd name="T5" fmla="*/ 2147483647 h 30"/>
                      <a:gd name="T6" fmla="*/ 2147483647 w 25"/>
                      <a:gd name="T7" fmla="*/ 2147483647 h 30"/>
                      <a:gd name="T8" fmla="*/ 2147483647 w 25"/>
                      <a:gd name="T9" fmla="*/ 2147483647 h 30"/>
                      <a:gd name="T10" fmla="*/ 0 w 25"/>
                      <a:gd name="T11" fmla="*/ 2147483647 h 30"/>
                      <a:gd name="T12" fmla="*/ 2147483647 w 25"/>
                      <a:gd name="T13" fmla="*/ 2147483647 h 30"/>
                      <a:gd name="T14" fmla="*/ 2147483647 w 25"/>
                      <a:gd name="T15" fmla="*/ 2147483647 h 30"/>
                      <a:gd name="T16" fmla="*/ 2147483647 w 25"/>
                      <a:gd name="T17" fmla="*/ 2147483647 h 30"/>
                      <a:gd name="T18" fmla="*/ 2147483647 w 25"/>
                      <a:gd name="T19" fmla="*/ 2147483647 h 30"/>
                      <a:gd name="T20" fmla="*/ 2147483647 w 25"/>
                      <a:gd name="T21" fmla="*/ 2147483647 h 30"/>
                      <a:gd name="T22" fmla="*/ 2147483647 w 25"/>
                      <a:gd name="T23" fmla="*/ 2147483647 h 30"/>
                      <a:gd name="T24" fmla="*/ 2147483647 w 25"/>
                      <a:gd name="T25" fmla="*/ 2147483647 h 30"/>
                      <a:gd name="T26" fmla="*/ 2147483647 w 25"/>
                      <a:gd name="T27" fmla="*/ 2147483647 h 30"/>
                      <a:gd name="T28" fmla="*/ 2147483647 w 25"/>
                      <a:gd name="T29" fmla="*/ 2147483647 h 30"/>
                      <a:gd name="T30" fmla="*/ 2147483647 w 25"/>
                      <a:gd name="T31" fmla="*/ 2147483647 h 30"/>
                      <a:gd name="T32" fmla="*/ 2147483647 w 25"/>
                      <a:gd name="T33" fmla="*/ 2147483647 h 30"/>
                      <a:gd name="T34" fmla="*/ 2147483647 w 25"/>
                      <a:gd name="T35" fmla="*/ 2147483647 h 30"/>
                      <a:gd name="T36" fmla="*/ 2147483647 w 25"/>
                      <a:gd name="T37" fmla="*/ 0 h 30"/>
                      <a:gd name="T38" fmla="*/ 2147483647 w 25"/>
                      <a:gd name="T39" fmla="*/ 0 h 30"/>
                      <a:gd name="T40" fmla="*/ 2147483647 w 25"/>
                      <a:gd name="T41" fmla="*/ 2147483647 h 30"/>
                      <a:gd name="T42" fmla="*/ 2147483647 w 25"/>
                      <a:gd name="T43" fmla="*/ 2147483647 h 30"/>
                      <a:gd name="T44" fmla="*/ 2147483647 w 25"/>
                      <a:gd name="T45" fmla="*/ 2147483647 h 30"/>
                      <a:gd name="T46" fmla="*/ 2147483647 w 25"/>
                      <a:gd name="T47" fmla="*/ 2147483647 h 3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25" h="30">
                        <a:moveTo>
                          <a:pt x="7" y="13"/>
                        </a:moveTo>
                        <a:lnTo>
                          <a:pt x="7" y="13"/>
                        </a:lnTo>
                        <a:lnTo>
                          <a:pt x="5" y="15"/>
                        </a:lnTo>
                        <a:lnTo>
                          <a:pt x="1" y="20"/>
                        </a:lnTo>
                        <a:lnTo>
                          <a:pt x="1" y="22"/>
                        </a:lnTo>
                        <a:lnTo>
                          <a:pt x="0" y="24"/>
                        </a:lnTo>
                        <a:lnTo>
                          <a:pt x="1" y="27"/>
                        </a:lnTo>
                        <a:lnTo>
                          <a:pt x="3" y="29"/>
                        </a:lnTo>
                        <a:lnTo>
                          <a:pt x="6" y="30"/>
                        </a:lnTo>
                        <a:lnTo>
                          <a:pt x="8" y="30"/>
                        </a:lnTo>
                        <a:lnTo>
                          <a:pt x="12" y="27"/>
                        </a:lnTo>
                        <a:lnTo>
                          <a:pt x="17" y="22"/>
                        </a:lnTo>
                        <a:lnTo>
                          <a:pt x="19" y="19"/>
                        </a:lnTo>
                        <a:lnTo>
                          <a:pt x="24" y="9"/>
                        </a:lnTo>
                        <a:lnTo>
                          <a:pt x="25" y="3"/>
                        </a:lnTo>
                        <a:lnTo>
                          <a:pt x="25" y="1"/>
                        </a:lnTo>
                        <a:lnTo>
                          <a:pt x="24" y="0"/>
                        </a:lnTo>
                        <a:lnTo>
                          <a:pt x="20" y="2"/>
                        </a:lnTo>
                        <a:lnTo>
                          <a:pt x="16" y="5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grpFill/>
                  <a:ln w="4763">
                    <a:solidFill>
                      <a:srgbClr val="C8C8C8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4" name="Freeform 1034">
                    <a:extLst>
                      <a:ext uri="{FF2B5EF4-FFF2-40B4-BE49-F238E27FC236}">
                        <a16:creationId xmlns:a16="http://schemas.microsoft.com/office/drawing/2014/main" id="{198114EE-D890-B943-8FFA-819F6951A4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56568" y="4179903"/>
                    <a:ext cx="80548" cy="204868"/>
                  </a:xfrm>
                  <a:custGeom>
                    <a:avLst/>
                    <a:gdLst>
                      <a:gd name="T0" fmla="*/ 2147483647 w 47"/>
                      <a:gd name="T1" fmla="*/ 0 h 121"/>
                      <a:gd name="T2" fmla="*/ 2147483647 w 47"/>
                      <a:gd name="T3" fmla="*/ 0 h 121"/>
                      <a:gd name="T4" fmla="*/ 2147483647 w 47"/>
                      <a:gd name="T5" fmla="*/ 2147483647 h 121"/>
                      <a:gd name="T6" fmla="*/ 0 w 47"/>
                      <a:gd name="T7" fmla="*/ 2147483647 h 121"/>
                      <a:gd name="T8" fmla="*/ 0 w 47"/>
                      <a:gd name="T9" fmla="*/ 2147483647 h 121"/>
                      <a:gd name="T10" fmla="*/ 0 w 47"/>
                      <a:gd name="T11" fmla="*/ 2147483647 h 121"/>
                      <a:gd name="T12" fmla="*/ 0 w 47"/>
                      <a:gd name="T13" fmla="*/ 2147483647 h 121"/>
                      <a:gd name="T14" fmla="*/ 2147483647 w 47"/>
                      <a:gd name="T15" fmla="*/ 2147483647 h 121"/>
                      <a:gd name="T16" fmla="*/ 2147483647 w 47"/>
                      <a:gd name="T17" fmla="*/ 2147483647 h 121"/>
                      <a:gd name="T18" fmla="*/ 2147483647 w 47"/>
                      <a:gd name="T19" fmla="*/ 2147483647 h 121"/>
                      <a:gd name="T20" fmla="*/ 2147483647 w 47"/>
                      <a:gd name="T21" fmla="*/ 2147483647 h 121"/>
                      <a:gd name="T22" fmla="*/ 2147483647 w 47"/>
                      <a:gd name="T23" fmla="*/ 2147483647 h 121"/>
                      <a:gd name="T24" fmla="*/ 2147483647 w 47"/>
                      <a:gd name="T25" fmla="*/ 2147483647 h 121"/>
                      <a:gd name="T26" fmla="*/ 2147483647 w 47"/>
                      <a:gd name="T27" fmla="*/ 2147483647 h 121"/>
                      <a:gd name="T28" fmla="*/ 2147483647 w 47"/>
                      <a:gd name="T29" fmla="*/ 2147483647 h 121"/>
                      <a:gd name="T30" fmla="*/ 2147483647 w 47"/>
                      <a:gd name="T31" fmla="*/ 2147483647 h 121"/>
                      <a:gd name="T32" fmla="*/ 2147483647 w 47"/>
                      <a:gd name="T33" fmla="*/ 2147483647 h 121"/>
                      <a:gd name="T34" fmla="*/ 2147483647 w 47"/>
                      <a:gd name="T35" fmla="*/ 2147483647 h 121"/>
                      <a:gd name="T36" fmla="*/ 2147483647 w 47"/>
                      <a:gd name="T37" fmla="*/ 2147483647 h 121"/>
                      <a:gd name="T38" fmla="*/ 2147483647 w 47"/>
                      <a:gd name="T39" fmla="*/ 2147483647 h 121"/>
                      <a:gd name="T40" fmla="*/ 2147483647 w 47"/>
                      <a:gd name="T41" fmla="*/ 2147483647 h 121"/>
                      <a:gd name="T42" fmla="*/ 2147483647 w 47"/>
                      <a:gd name="T43" fmla="*/ 2147483647 h 121"/>
                      <a:gd name="T44" fmla="*/ 2147483647 w 47"/>
                      <a:gd name="T45" fmla="*/ 2147483647 h 121"/>
                      <a:gd name="T46" fmla="*/ 2147483647 w 47"/>
                      <a:gd name="T47" fmla="*/ 2147483647 h 121"/>
                      <a:gd name="T48" fmla="*/ 2147483647 w 47"/>
                      <a:gd name="T49" fmla="*/ 2147483647 h 121"/>
                      <a:gd name="T50" fmla="*/ 2147483647 w 47"/>
                      <a:gd name="T51" fmla="*/ 2147483647 h 121"/>
                      <a:gd name="T52" fmla="*/ 2147483647 w 47"/>
                      <a:gd name="T53" fmla="*/ 2147483647 h 121"/>
                      <a:gd name="T54" fmla="*/ 2147483647 w 47"/>
                      <a:gd name="T55" fmla="*/ 2147483647 h 121"/>
                      <a:gd name="T56" fmla="*/ 2147483647 w 47"/>
                      <a:gd name="T57" fmla="*/ 2147483647 h 121"/>
                      <a:gd name="T58" fmla="*/ 2147483647 w 47"/>
                      <a:gd name="T59" fmla="*/ 2147483647 h 121"/>
                      <a:gd name="T60" fmla="*/ 2147483647 w 47"/>
                      <a:gd name="T61" fmla="*/ 2147483647 h 121"/>
                      <a:gd name="T62" fmla="*/ 2147483647 w 47"/>
                      <a:gd name="T63" fmla="*/ 2147483647 h 121"/>
                      <a:gd name="T64" fmla="*/ 2147483647 w 47"/>
                      <a:gd name="T65" fmla="*/ 2147483647 h 121"/>
                      <a:gd name="T66" fmla="*/ 2147483647 w 47"/>
                      <a:gd name="T67" fmla="*/ 2147483647 h 121"/>
                      <a:gd name="T68" fmla="*/ 2147483647 w 47"/>
                      <a:gd name="T69" fmla="*/ 2147483647 h 121"/>
                      <a:gd name="T70" fmla="*/ 2147483647 w 47"/>
                      <a:gd name="T71" fmla="*/ 2147483647 h 121"/>
                      <a:gd name="T72" fmla="*/ 2147483647 w 47"/>
                      <a:gd name="T73" fmla="*/ 2147483647 h 121"/>
                      <a:gd name="T74" fmla="*/ 2147483647 w 47"/>
                      <a:gd name="T75" fmla="*/ 2147483647 h 121"/>
                      <a:gd name="T76" fmla="*/ 2147483647 w 47"/>
                      <a:gd name="T77" fmla="*/ 2147483647 h 121"/>
                      <a:gd name="T78" fmla="*/ 2147483647 w 47"/>
                      <a:gd name="T79" fmla="*/ 2147483647 h 121"/>
                      <a:gd name="T80" fmla="*/ 2147483647 w 47"/>
                      <a:gd name="T81" fmla="*/ 2147483647 h 121"/>
                      <a:gd name="T82" fmla="*/ 2147483647 w 47"/>
                      <a:gd name="T83" fmla="*/ 2147483647 h 121"/>
                      <a:gd name="T84" fmla="*/ 2147483647 w 47"/>
                      <a:gd name="T85" fmla="*/ 2147483647 h 121"/>
                      <a:gd name="T86" fmla="*/ 2147483647 w 47"/>
                      <a:gd name="T87" fmla="*/ 2147483647 h 121"/>
                      <a:gd name="T88" fmla="*/ 2147483647 w 47"/>
                      <a:gd name="T89" fmla="*/ 2147483647 h 121"/>
                      <a:gd name="T90" fmla="*/ 2147483647 w 47"/>
                      <a:gd name="T91" fmla="*/ 2147483647 h 121"/>
                      <a:gd name="T92" fmla="*/ 2147483647 w 47"/>
                      <a:gd name="T93" fmla="*/ 2147483647 h 121"/>
                      <a:gd name="T94" fmla="*/ 2147483647 w 47"/>
                      <a:gd name="T95" fmla="*/ 2147483647 h 121"/>
                      <a:gd name="T96" fmla="*/ 2147483647 w 47"/>
                      <a:gd name="T97" fmla="*/ 2147483647 h 121"/>
                      <a:gd name="T98" fmla="*/ 2147483647 w 47"/>
                      <a:gd name="T99" fmla="*/ 2147483647 h 121"/>
                      <a:gd name="T100" fmla="*/ 2147483647 w 47"/>
                      <a:gd name="T101" fmla="*/ 2147483647 h 121"/>
                      <a:gd name="T102" fmla="*/ 2147483647 w 47"/>
                      <a:gd name="T103" fmla="*/ 2147483647 h 121"/>
                      <a:gd name="T104" fmla="*/ 2147483647 w 47"/>
                      <a:gd name="T105" fmla="*/ 2147483647 h 121"/>
                      <a:gd name="T106" fmla="*/ 2147483647 w 47"/>
                      <a:gd name="T107" fmla="*/ 0 h 121"/>
                      <a:gd name="T108" fmla="*/ 2147483647 w 47"/>
                      <a:gd name="T109" fmla="*/ 0 h 12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47" h="121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2" y="9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4" y="40"/>
                        </a:lnTo>
                        <a:lnTo>
                          <a:pt x="8" y="50"/>
                        </a:lnTo>
                        <a:lnTo>
                          <a:pt x="8" y="55"/>
                        </a:lnTo>
                        <a:lnTo>
                          <a:pt x="8" y="57"/>
                        </a:lnTo>
                        <a:lnTo>
                          <a:pt x="7" y="60"/>
                        </a:lnTo>
                        <a:lnTo>
                          <a:pt x="5" y="61"/>
                        </a:lnTo>
                        <a:lnTo>
                          <a:pt x="5" y="63"/>
                        </a:lnTo>
                        <a:lnTo>
                          <a:pt x="7" y="69"/>
                        </a:lnTo>
                        <a:lnTo>
                          <a:pt x="9" y="74"/>
                        </a:lnTo>
                        <a:lnTo>
                          <a:pt x="12" y="79"/>
                        </a:lnTo>
                        <a:lnTo>
                          <a:pt x="21" y="88"/>
                        </a:lnTo>
                        <a:lnTo>
                          <a:pt x="26" y="92"/>
                        </a:lnTo>
                        <a:lnTo>
                          <a:pt x="29" y="97"/>
                        </a:lnTo>
                        <a:lnTo>
                          <a:pt x="31" y="107"/>
                        </a:lnTo>
                        <a:lnTo>
                          <a:pt x="32" y="112"/>
                        </a:lnTo>
                        <a:lnTo>
                          <a:pt x="46" y="121"/>
                        </a:lnTo>
                        <a:lnTo>
                          <a:pt x="47" y="117"/>
                        </a:lnTo>
                        <a:lnTo>
                          <a:pt x="47" y="114"/>
                        </a:lnTo>
                        <a:lnTo>
                          <a:pt x="46" y="109"/>
                        </a:lnTo>
                        <a:lnTo>
                          <a:pt x="39" y="97"/>
                        </a:lnTo>
                        <a:lnTo>
                          <a:pt x="36" y="89"/>
                        </a:lnTo>
                        <a:lnTo>
                          <a:pt x="32" y="84"/>
                        </a:lnTo>
                        <a:lnTo>
                          <a:pt x="22" y="74"/>
                        </a:lnTo>
                        <a:lnTo>
                          <a:pt x="18" y="70"/>
                        </a:lnTo>
                        <a:lnTo>
                          <a:pt x="17" y="66"/>
                        </a:lnTo>
                        <a:lnTo>
                          <a:pt x="17" y="65"/>
                        </a:lnTo>
                        <a:lnTo>
                          <a:pt x="18" y="56"/>
                        </a:lnTo>
                        <a:lnTo>
                          <a:pt x="19" y="51"/>
                        </a:lnTo>
                        <a:lnTo>
                          <a:pt x="18" y="46"/>
                        </a:lnTo>
                        <a:lnTo>
                          <a:pt x="12" y="35"/>
                        </a:lnTo>
                        <a:lnTo>
                          <a:pt x="10" y="18"/>
                        </a:lnTo>
                        <a:lnTo>
                          <a:pt x="8" y="7"/>
                        </a:lnTo>
                        <a:lnTo>
                          <a:pt x="7" y="3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grpFill/>
                  <a:ln w="4763">
                    <a:solidFill>
                      <a:srgbClr val="C8C8C8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5" name="Freeform 1035">
                    <a:extLst>
                      <a:ext uri="{FF2B5EF4-FFF2-40B4-BE49-F238E27FC236}">
                        <a16:creationId xmlns:a16="http://schemas.microsoft.com/office/drawing/2014/main" id="{BD0D9B4D-520A-2C41-850E-7262047A46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02239" y="4405089"/>
                    <a:ext cx="56554" cy="174393"/>
                  </a:xfrm>
                  <a:custGeom>
                    <a:avLst/>
                    <a:gdLst>
                      <a:gd name="T0" fmla="*/ 0 w 33"/>
                      <a:gd name="T1" fmla="*/ 2147483647 h 103"/>
                      <a:gd name="T2" fmla="*/ 2147483647 w 33"/>
                      <a:gd name="T3" fmla="*/ 2147483647 h 103"/>
                      <a:gd name="T4" fmla="*/ 2147483647 w 33"/>
                      <a:gd name="T5" fmla="*/ 2147483647 h 103"/>
                      <a:gd name="T6" fmla="*/ 2147483647 w 33"/>
                      <a:gd name="T7" fmla="*/ 2147483647 h 103"/>
                      <a:gd name="T8" fmla="*/ 2147483647 w 33"/>
                      <a:gd name="T9" fmla="*/ 2147483647 h 103"/>
                      <a:gd name="T10" fmla="*/ 2147483647 w 33"/>
                      <a:gd name="T11" fmla="*/ 2147483647 h 103"/>
                      <a:gd name="T12" fmla="*/ 2147483647 w 33"/>
                      <a:gd name="T13" fmla="*/ 2147483647 h 103"/>
                      <a:gd name="T14" fmla="*/ 2147483647 w 33"/>
                      <a:gd name="T15" fmla="*/ 2147483647 h 103"/>
                      <a:gd name="T16" fmla="*/ 2147483647 w 33"/>
                      <a:gd name="T17" fmla="*/ 2147483647 h 103"/>
                      <a:gd name="T18" fmla="*/ 2147483647 w 33"/>
                      <a:gd name="T19" fmla="*/ 2147483647 h 103"/>
                      <a:gd name="T20" fmla="*/ 2147483647 w 33"/>
                      <a:gd name="T21" fmla="*/ 2147483647 h 103"/>
                      <a:gd name="T22" fmla="*/ 2147483647 w 33"/>
                      <a:gd name="T23" fmla="*/ 2147483647 h 103"/>
                      <a:gd name="T24" fmla="*/ 2147483647 w 33"/>
                      <a:gd name="T25" fmla="*/ 2147483647 h 103"/>
                      <a:gd name="T26" fmla="*/ 2147483647 w 33"/>
                      <a:gd name="T27" fmla="*/ 2147483647 h 103"/>
                      <a:gd name="T28" fmla="*/ 2147483647 w 33"/>
                      <a:gd name="T29" fmla="*/ 2147483647 h 103"/>
                      <a:gd name="T30" fmla="*/ 2147483647 w 33"/>
                      <a:gd name="T31" fmla="*/ 2147483647 h 103"/>
                      <a:gd name="T32" fmla="*/ 2147483647 w 33"/>
                      <a:gd name="T33" fmla="*/ 2147483647 h 103"/>
                      <a:gd name="T34" fmla="*/ 2147483647 w 33"/>
                      <a:gd name="T35" fmla="*/ 2147483647 h 103"/>
                      <a:gd name="T36" fmla="*/ 2147483647 w 33"/>
                      <a:gd name="T37" fmla="*/ 2147483647 h 103"/>
                      <a:gd name="T38" fmla="*/ 2147483647 w 33"/>
                      <a:gd name="T39" fmla="*/ 2147483647 h 103"/>
                      <a:gd name="T40" fmla="*/ 2147483647 w 33"/>
                      <a:gd name="T41" fmla="*/ 2147483647 h 103"/>
                      <a:gd name="T42" fmla="*/ 2147483647 w 33"/>
                      <a:gd name="T43" fmla="*/ 2147483647 h 103"/>
                      <a:gd name="T44" fmla="*/ 2147483647 w 33"/>
                      <a:gd name="T45" fmla="*/ 2147483647 h 103"/>
                      <a:gd name="T46" fmla="*/ 2147483647 w 33"/>
                      <a:gd name="T47" fmla="*/ 2147483647 h 103"/>
                      <a:gd name="T48" fmla="*/ 2147483647 w 33"/>
                      <a:gd name="T49" fmla="*/ 2147483647 h 103"/>
                      <a:gd name="T50" fmla="*/ 2147483647 w 33"/>
                      <a:gd name="T51" fmla="*/ 2147483647 h 103"/>
                      <a:gd name="T52" fmla="*/ 2147483647 w 33"/>
                      <a:gd name="T53" fmla="*/ 2147483647 h 103"/>
                      <a:gd name="T54" fmla="*/ 2147483647 w 33"/>
                      <a:gd name="T55" fmla="*/ 2147483647 h 103"/>
                      <a:gd name="T56" fmla="*/ 2147483647 w 33"/>
                      <a:gd name="T57" fmla="*/ 2147483647 h 103"/>
                      <a:gd name="T58" fmla="*/ 2147483647 w 33"/>
                      <a:gd name="T59" fmla="*/ 0 h 103"/>
                      <a:gd name="T60" fmla="*/ 2147483647 w 33"/>
                      <a:gd name="T61" fmla="*/ 2147483647 h 103"/>
                      <a:gd name="T62" fmla="*/ 0 w 33"/>
                      <a:gd name="T63" fmla="*/ 2147483647 h 10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" h="103">
                        <a:moveTo>
                          <a:pt x="0" y="7"/>
                        </a:moveTo>
                        <a:lnTo>
                          <a:pt x="0" y="7"/>
                        </a:lnTo>
                        <a:lnTo>
                          <a:pt x="5" y="15"/>
                        </a:lnTo>
                        <a:lnTo>
                          <a:pt x="7" y="21"/>
                        </a:lnTo>
                        <a:lnTo>
                          <a:pt x="8" y="29"/>
                        </a:lnTo>
                        <a:lnTo>
                          <a:pt x="5" y="47"/>
                        </a:lnTo>
                        <a:lnTo>
                          <a:pt x="3" y="56"/>
                        </a:lnTo>
                        <a:lnTo>
                          <a:pt x="3" y="61"/>
                        </a:lnTo>
                        <a:lnTo>
                          <a:pt x="6" y="65"/>
                        </a:lnTo>
                        <a:lnTo>
                          <a:pt x="8" y="69"/>
                        </a:lnTo>
                        <a:lnTo>
                          <a:pt x="10" y="74"/>
                        </a:lnTo>
                        <a:lnTo>
                          <a:pt x="10" y="76"/>
                        </a:lnTo>
                        <a:lnTo>
                          <a:pt x="9" y="78"/>
                        </a:lnTo>
                        <a:lnTo>
                          <a:pt x="10" y="80"/>
                        </a:lnTo>
                        <a:lnTo>
                          <a:pt x="11" y="85"/>
                        </a:lnTo>
                        <a:lnTo>
                          <a:pt x="14" y="93"/>
                        </a:lnTo>
                        <a:lnTo>
                          <a:pt x="16" y="96"/>
                        </a:lnTo>
                        <a:lnTo>
                          <a:pt x="18" y="99"/>
                        </a:lnTo>
                        <a:lnTo>
                          <a:pt x="28" y="103"/>
                        </a:lnTo>
                        <a:lnTo>
                          <a:pt x="32" y="103"/>
                        </a:lnTo>
                        <a:lnTo>
                          <a:pt x="33" y="103"/>
                        </a:lnTo>
                        <a:lnTo>
                          <a:pt x="33" y="102"/>
                        </a:lnTo>
                        <a:lnTo>
                          <a:pt x="32" y="97"/>
                        </a:lnTo>
                        <a:lnTo>
                          <a:pt x="28" y="93"/>
                        </a:lnTo>
                        <a:lnTo>
                          <a:pt x="27" y="88"/>
                        </a:lnTo>
                        <a:lnTo>
                          <a:pt x="26" y="85"/>
                        </a:lnTo>
                        <a:lnTo>
                          <a:pt x="27" y="77"/>
                        </a:lnTo>
                        <a:lnTo>
                          <a:pt x="27" y="74"/>
                        </a:lnTo>
                        <a:lnTo>
                          <a:pt x="27" y="69"/>
                        </a:lnTo>
                        <a:lnTo>
                          <a:pt x="24" y="61"/>
                        </a:lnTo>
                        <a:lnTo>
                          <a:pt x="24" y="57"/>
                        </a:lnTo>
                        <a:lnTo>
                          <a:pt x="24" y="53"/>
                        </a:lnTo>
                        <a:lnTo>
                          <a:pt x="29" y="41"/>
                        </a:lnTo>
                        <a:lnTo>
                          <a:pt x="26" y="39"/>
                        </a:lnTo>
                        <a:lnTo>
                          <a:pt x="20" y="34"/>
                        </a:lnTo>
                        <a:lnTo>
                          <a:pt x="18" y="32"/>
                        </a:lnTo>
                        <a:lnTo>
                          <a:pt x="16" y="30"/>
                        </a:lnTo>
                        <a:lnTo>
                          <a:pt x="15" y="27"/>
                        </a:lnTo>
                        <a:lnTo>
                          <a:pt x="16" y="23"/>
                        </a:lnTo>
                        <a:lnTo>
                          <a:pt x="17" y="19"/>
                        </a:lnTo>
                        <a:lnTo>
                          <a:pt x="17" y="14"/>
                        </a:lnTo>
                        <a:lnTo>
                          <a:pt x="17" y="10"/>
                        </a:lnTo>
                        <a:lnTo>
                          <a:pt x="16" y="7"/>
                        </a:lnTo>
                        <a:lnTo>
                          <a:pt x="12" y="2"/>
                        </a:lnTo>
                        <a:lnTo>
                          <a:pt x="9" y="1"/>
                        </a:lnTo>
                        <a:lnTo>
                          <a:pt x="7" y="0"/>
                        </a:lnTo>
                        <a:lnTo>
                          <a:pt x="3" y="2"/>
                        </a:lnTo>
                        <a:lnTo>
                          <a:pt x="2" y="4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6" name="Freeform 1038">
                    <a:extLst>
                      <a:ext uri="{FF2B5EF4-FFF2-40B4-BE49-F238E27FC236}">
                        <a16:creationId xmlns:a16="http://schemas.microsoft.com/office/drawing/2014/main" id="{069A9FA0-C900-AA48-A72B-4F52C00543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13634" y="3653339"/>
                    <a:ext cx="22280" cy="27090"/>
                  </a:xfrm>
                  <a:custGeom>
                    <a:avLst/>
                    <a:gdLst>
                      <a:gd name="T0" fmla="*/ 2147483647 w 13"/>
                      <a:gd name="T1" fmla="*/ 2147483647 h 16"/>
                      <a:gd name="T2" fmla="*/ 2147483647 w 13"/>
                      <a:gd name="T3" fmla="*/ 2147483647 h 16"/>
                      <a:gd name="T4" fmla="*/ 2147483647 w 13"/>
                      <a:gd name="T5" fmla="*/ 2147483647 h 16"/>
                      <a:gd name="T6" fmla="*/ 0 w 13"/>
                      <a:gd name="T7" fmla="*/ 2147483647 h 16"/>
                      <a:gd name="T8" fmla="*/ 0 w 13"/>
                      <a:gd name="T9" fmla="*/ 2147483647 h 16"/>
                      <a:gd name="T10" fmla="*/ 2147483647 w 13"/>
                      <a:gd name="T11" fmla="*/ 2147483647 h 16"/>
                      <a:gd name="T12" fmla="*/ 2147483647 w 13"/>
                      <a:gd name="T13" fmla="*/ 2147483647 h 16"/>
                      <a:gd name="T14" fmla="*/ 2147483647 w 13"/>
                      <a:gd name="T15" fmla="*/ 2147483647 h 16"/>
                      <a:gd name="T16" fmla="*/ 2147483647 w 13"/>
                      <a:gd name="T17" fmla="*/ 2147483647 h 16"/>
                      <a:gd name="T18" fmla="*/ 2147483647 w 13"/>
                      <a:gd name="T19" fmla="*/ 2147483647 h 16"/>
                      <a:gd name="T20" fmla="*/ 2147483647 w 13"/>
                      <a:gd name="T21" fmla="*/ 2147483647 h 16"/>
                      <a:gd name="T22" fmla="*/ 2147483647 w 13"/>
                      <a:gd name="T23" fmla="*/ 2147483647 h 16"/>
                      <a:gd name="T24" fmla="*/ 2147483647 w 13"/>
                      <a:gd name="T25" fmla="*/ 2147483647 h 16"/>
                      <a:gd name="T26" fmla="*/ 2147483647 w 13"/>
                      <a:gd name="T27" fmla="*/ 2147483647 h 16"/>
                      <a:gd name="T28" fmla="*/ 2147483647 w 13"/>
                      <a:gd name="T29" fmla="*/ 2147483647 h 16"/>
                      <a:gd name="T30" fmla="*/ 2147483647 w 13"/>
                      <a:gd name="T31" fmla="*/ 2147483647 h 16"/>
                      <a:gd name="T32" fmla="*/ 2147483647 w 13"/>
                      <a:gd name="T33" fmla="*/ 2147483647 h 16"/>
                      <a:gd name="T34" fmla="*/ 2147483647 w 13"/>
                      <a:gd name="T35" fmla="*/ 0 h 16"/>
                      <a:gd name="T36" fmla="*/ 2147483647 w 13"/>
                      <a:gd name="T37" fmla="*/ 2147483647 h 16"/>
                      <a:gd name="T38" fmla="*/ 2147483647 w 13"/>
                      <a:gd name="T39" fmla="*/ 2147483647 h 1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13" h="16">
                        <a:moveTo>
                          <a:pt x="5" y="1"/>
                        </a:moveTo>
                        <a:lnTo>
                          <a:pt x="5" y="1"/>
                        </a:lnTo>
                        <a:lnTo>
                          <a:pt x="2" y="1"/>
                        </a:lnTo>
                        <a:lnTo>
                          <a:pt x="0" y="2"/>
                        </a:lnTo>
                        <a:lnTo>
                          <a:pt x="0" y="5"/>
                        </a:lnTo>
                        <a:lnTo>
                          <a:pt x="2" y="9"/>
                        </a:lnTo>
                        <a:lnTo>
                          <a:pt x="5" y="13"/>
                        </a:lnTo>
                        <a:lnTo>
                          <a:pt x="6" y="16"/>
                        </a:lnTo>
                        <a:lnTo>
                          <a:pt x="7" y="16"/>
                        </a:lnTo>
                        <a:lnTo>
                          <a:pt x="8" y="16"/>
                        </a:lnTo>
                        <a:lnTo>
                          <a:pt x="10" y="13"/>
                        </a:lnTo>
                        <a:lnTo>
                          <a:pt x="13" y="6"/>
                        </a:lnTo>
                        <a:lnTo>
                          <a:pt x="13" y="3"/>
                        </a:lnTo>
                        <a:lnTo>
                          <a:pt x="11" y="2"/>
                        </a:lnTo>
                        <a:lnTo>
                          <a:pt x="9" y="0"/>
                        </a:lnTo>
                        <a:lnTo>
                          <a:pt x="5" y="1"/>
                        </a:lnTo>
                        <a:close/>
                      </a:path>
                    </a:pathLst>
                  </a:custGeom>
                  <a:grpFill/>
                  <a:ln w="4763">
                    <a:solidFill>
                      <a:srgbClr val="C8C8C8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3" name="Gruppe 172">
                  <a:extLst>
                    <a:ext uri="{FF2B5EF4-FFF2-40B4-BE49-F238E27FC236}">
                      <a16:creationId xmlns:a16="http://schemas.microsoft.com/office/drawing/2014/main" id="{B26A81AD-09C8-5547-BA68-39C6B63D5896}"/>
                    </a:ext>
                  </a:extLst>
                </p:cNvPr>
                <p:cNvGrpSpPr/>
                <p:nvPr/>
              </p:nvGrpSpPr>
              <p:grpSpPr>
                <a:xfrm>
                  <a:off x="3902206" y="1557243"/>
                  <a:ext cx="572400" cy="1002333"/>
                  <a:chOff x="3902206" y="1557243"/>
                  <a:chExt cx="572400" cy="1002333"/>
                </a:xfrm>
                <a:grpFill/>
              </p:grpSpPr>
              <p:sp>
                <p:nvSpPr>
                  <p:cNvPr id="174" name="Freeform 1016">
                    <a:extLst>
                      <a:ext uri="{FF2B5EF4-FFF2-40B4-BE49-F238E27FC236}">
                        <a16:creationId xmlns:a16="http://schemas.microsoft.com/office/drawing/2014/main" id="{71A1AACD-35C5-7644-97F2-6C72B109FE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0757" y="1846769"/>
                    <a:ext cx="125106" cy="27090"/>
                  </a:xfrm>
                  <a:custGeom>
                    <a:avLst/>
                    <a:gdLst>
                      <a:gd name="T0" fmla="*/ 2147483647 w 73"/>
                      <a:gd name="T1" fmla="*/ 2147483647 h 16"/>
                      <a:gd name="T2" fmla="*/ 2147483647 w 73"/>
                      <a:gd name="T3" fmla="*/ 2147483647 h 16"/>
                      <a:gd name="T4" fmla="*/ 2147483647 w 73"/>
                      <a:gd name="T5" fmla="*/ 2147483647 h 16"/>
                      <a:gd name="T6" fmla="*/ 2147483647 w 73"/>
                      <a:gd name="T7" fmla="*/ 2147483647 h 16"/>
                      <a:gd name="T8" fmla="*/ 2147483647 w 73"/>
                      <a:gd name="T9" fmla="*/ 2147483647 h 16"/>
                      <a:gd name="T10" fmla="*/ 2147483647 w 73"/>
                      <a:gd name="T11" fmla="*/ 2147483647 h 16"/>
                      <a:gd name="T12" fmla="*/ 0 w 73"/>
                      <a:gd name="T13" fmla="*/ 2147483647 h 16"/>
                      <a:gd name="T14" fmla="*/ 2147483647 w 73"/>
                      <a:gd name="T15" fmla="*/ 2147483647 h 16"/>
                      <a:gd name="T16" fmla="*/ 2147483647 w 73"/>
                      <a:gd name="T17" fmla="*/ 2147483647 h 16"/>
                      <a:gd name="T18" fmla="*/ 2147483647 w 73"/>
                      <a:gd name="T19" fmla="*/ 2147483647 h 16"/>
                      <a:gd name="T20" fmla="*/ 2147483647 w 73"/>
                      <a:gd name="T21" fmla="*/ 2147483647 h 16"/>
                      <a:gd name="T22" fmla="*/ 2147483647 w 73"/>
                      <a:gd name="T23" fmla="*/ 2147483647 h 16"/>
                      <a:gd name="T24" fmla="*/ 2147483647 w 73"/>
                      <a:gd name="T25" fmla="*/ 2147483647 h 16"/>
                      <a:gd name="T26" fmla="*/ 2147483647 w 73"/>
                      <a:gd name="T27" fmla="*/ 2147483647 h 16"/>
                      <a:gd name="T28" fmla="*/ 2147483647 w 73"/>
                      <a:gd name="T29" fmla="*/ 2147483647 h 16"/>
                      <a:gd name="T30" fmla="*/ 2147483647 w 73"/>
                      <a:gd name="T31" fmla="*/ 2147483647 h 16"/>
                      <a:gd name="T32" fmla="*/ 2147483647 w 73"/>
                      <a:gd name="T33" fmla="*/ 2147483647 h 16"/>
                      <a:gd name="T34" fmla="*/ 2147483647 w 73"/>
                      <a:gd name="T35" fmla="*/ 2147483647 h 16"/>
                      <a:gd name="T36" fmla="*/ 2147483647 w 73"/>
                      <a:gd name="T37" fmla="*/ 2147483647 h 16"/>
                      <a:gd name="T38" fmla="*/ 2147483647 w 73"/>
                      <a:gd name="T39" fmla="*/ 2147483647 h 16"/>
                      <a:gd name="T40" fmla="*/ 2147483647 w 73"/>
                      <a:gd name="T41" fmla="*/ 2147483647 h 16"/>
                      <a:gd name="T42" fmla="*/ 2147483647 w 73"/>
                      <a:gd name="T43" fmla="*/ 2147483647 h 16"/>
                      <a:gd name="T44" fmla="*/ 2147483647 w 73"/>
                      <a:gd name="T45" fmla="*/ 2147483647 h 16"/>
                      <a:gd name="T46" fmla="*/ 2147483647 w 73"/>
                      <a:gd name="T47" fmla="*/ 2147483647 h 16"/>
                      <a:gd name="T48" fmla="*/ 2147483647 w 73"/>
                      <a:gd name="T49" fmla="*/ 2147483647 h 16"/>
                      <a:gd name="T50" fmla="*/ 2147483647 w 73"/>
                      <a:gd name="T51" fmla="*/ 2147483647 h 16"/>
                      <a:gd name="T52" fmla="*/ 2147483647 w 73"/>
                      <a:gd name="T53" fmla="*/ 2147483647 h 16"/>
                      <a:gd name="T54" fmla="*/ 2147483647 w 73"/>
                      <a:gd name="T55" fmla="*/ 2147483647 h 16"/>
                      <a:gd name="T56" fmla="*/ 2147483647 w 73"/>
                      <a:gd name="T57" fmla="*/ 2147483647 h 16"/>
                      <a:gd name="T58" fmla="*/ 2147483647 w 73"/>
                      <a:gd name="T59" fmla="*/ 2147483647 h 16"/>
                      <a:gd name="T60" fmla="*/ 2147483647 w 73"/>
                      <a:gd name="T61" fmla="*/ 2147483647 h 16"/>
                      <a:gd name="T62" fmla="*/ 2147483647 w 73"/>
                      <a:gd name="T63" fmla="*/ 2147483647 h 16"/>
                      <a:gd name="T64" fmla="*/ 2147483647 w 73"/>
                      <a:gd name="T65" fmla="*/ 2147483647 h 16"/>
                      <a:gd name="T66" fmla="*/ 2147483647 w 73"/>
                      <a:gd name="T67" fmla="*/ 2147483647 h 16"/>
                      <a:gd name="T68" fmla="*/ 2147483647 w 73"/>
                      <a:gd name="T69" fmla="*/ 2147483647 h 16"/>
                      <a:gd name="T70" fmla="*/ 2147483647 w 73"/>
                      <a:gd name="T71" fmla="*/ 2147483647 h 16"/>
                      <a:gd name="T72" fmla="*/ 2147483647 w 73"/>
                      <a:gd name="T73" fmla="*/ 2147483647 h 16"/>
                      <a:gd name="T74" fmla="*/ 2147483647 w 73"/>
                      <a:gd name="T75" fmla="*/ 2147483647 h 16"/>
                      <a:gd name="T76" fmla="*/ 2147483647 w 73"/>
                      <a:gd name="T77" fmla="*/ 2147483647 h 16"/>
                      <a:gd name="T78" fmla="*/ 2147483647 w 73"/>
                      <a:gd name="T79" fmla="*/ 2147483647 h 16"/>
                      <a:gd name="T80" fmla="*/ 2147483647 w 73"/>
                      <a:gd name="T81" fmla="*/ 0 h 16"/>
                      <a:gd name="T82" fmla="*/ 2147483647 w 73"/>
                      <a:gd name="T83" fmla="*/ 0 h 16"/>
                      <a:gd name="T84" fmla="*/ 2147483647 w 73"/>
                      <a:gd name="T85" fmla="*/ 0 h 16"/>
                      <a:gd name="T86" fmla="*/ 2147483647 w 73"/>
                      <a:gd name="T87" fmla="*/ 0 h 16"/>
                      <a:gd name="T88" fmla="*/ 2147483647 w 73"/>
                      <a:gd name="T89" fmla="*/ 2147483647 h 16"/>
                      <a:gd name="T90" fmla="*/ 2147483647 w 73"/>
                      <a:gd name="T91" fmla="*/ 2147483647 h 16"/>
                      <a:gd name="T92" fmla="*/ 2147483647 w 73"/>
                      <a:gd name="T93" fmla="*/ 2147483647 h 16"/>
                      <a:gd name="T94" fmla="*/ 2147483647 w 73"/>
                      <a:gd name="T95" fmla="*/ 2147483647 h 16"/>
                      <a:gd name="T96" fmla="*/ 2147483647 w 73"/>
                      <a:gd name="T97" fmla="*/ 2147483647 h 16"/>
                      <a:gd name="T98" fmla="*/ 2147483647 w 73"/>
                      <a:gd name="T99" fmla="*/ 2147483647 h 1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0" t="0" r="r" b="b"/>
                    <a:pathLst>
                      <a:path w="73" h="16">
                        <a:moveTo>
                          <a:pt x="25" y="5"/>
                        </a:moveTo>
                        <a:lnTo>
                          <a:pt x="25" y="5"/>
                        </a:lnTo>
                        <a:lnTo>
                          <a:pt x="15" y="6"/>
                        </a:lnTo>
                        <a:lnTo>
                          <a:pt x="9" y="7"/>
                        </a:lnTo>
                        <a:lnTo>
                          <a:pt x="3" y="9"/>
                        </a:lnTo>
                        <a:lnTo>
                          <a:pt x="0" y="10"/>
                        </a:lnTo>
                        <a:lnTo>
                          <a:pt x="1" y="11"/>
                        </a:lnTo>
                        <a:lnTo>
                          <a:pt x="3" y="12"/>
                        </a:lnTo>
                        <a:lnTo>
                          <a:pt x="6" y="15"/>
                        </a:lnTo>
                        <a:lnTo>
                          <a:pt x="9" y="16"/>
                        </a:lnTo>
                        <a:lnTo>
                          <a:pt x="14" y="16"/>
                        </a:lnTo>
                        <a:lnTo>
                          <a:pt x="17" y="15"/>
                        </a:lnTo>
                        <a:lnTo>
                          <a:pt x="24" y="11"/>
                        </a:lnTo>
                        <a:lnTo>
                          <a:pt x="28" y="11"/>
                        </a:lnTo>
                        <a:lnTo>
                          <a:pt x="33" y="12"/>
                        </a:lnTo>
                        <a:lnTo>
                          <a:pt x="37" y="15"/>
                        </a:lnTo>
                        <a:lnTo>
                          <a:pt x="43" y="16"/>
                        </a:lnTo>
                        <a:lnTo>
                          <a:pt x="49" y="16"/>
                        </a:lnTo>
                        <a:lnTo>
                          <a:pt x="51" y="15"/>
                        </a:lnTo>
                        <a:lnTo>
                          <a:pt x="56" y="14"/>
                        </a:lnTo>
                        <a:lnTo>
                          <a:pt x="60" y="12"/>
                        </a:lnTo>
                        <a:lnTo>
                          <a:pt x="62" y="14"/>
                        </a:lnTo>
                        <a:lnTo>
                          <a:pt x="70" y="14"/>
                        </a:lnTo>
                        <a:lnTo>
                          <a:pt x="73" y="12"/>
                        </a:lnTo>
                        <a:lnTo>
                          <a:pt x="71" y="11"/>
                        </a:lnTo>
                        <a:lnTo>
                          <a:pt x="66" y="9"/>
                        </a:lnTo>
                        <a:lnTo>
                          <a:pt x="60" y="8"/>
                        </a:lnTo>
                        <a:lnTo>
                          <a:pt x="53" y="7"/>
                        </a:lnTo>
                        <a:lnTo>
                          <a:pt x="50" y="6"/>
                        </a:lnTo>
                        <a:lnTo>
                          <a:pt x="49" y="2"/>
                        </a:lnTo>
                        <a:lnTo>
                          <a:pt x="46" y="1"/>
                        </a:lnTo>
                        <a:lnTo>
                          <a:pt x="44" y="0"/>
                        </a:lnTo>
                        <a:lnTo>
                          <a:pt x="37" y="0"/>
                        </a:lnTo>
                        <a:lnTo>
                          <a:pt x="36" y="0"/>
                        </a:lnTo>
                        <a:lnTo>
                          <a:pt x="34" y="1"/>
                        </a:lnTo>
                        <a:lnTo>
                          <a:pt x="32" y="3"/>
                        </a:lnTo>
                        <a:lnTo>
                          <a:pt x="29" y="5"/>
                        </a:lnTo>
                        <a:lnTo>
                          <a:pt x="25" y="5"/>
                        </a:lnTo>
                        <a:close/>
                      </a:path>
                    </a:pathLst>
                  </a:custGeom>
                  <a:grpFill/>
                  <a:ln w="4763">
                    <a:solidFill>
                      <a:srgbClr val="C8C8C8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5" name="Freeform 1017">
                    <a:extLst>
                      <a:ext uri="{FF2B5EF4-FFF2-40B4-BE49-F238E27FC236}">
                        <a16:creationId xmlns:a16="http://schemas.microsoft.com/office/drawing/2014/main" id="{8D752924-CA1D-CA4B-80F3-3BADAF47A0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7011" y="2070262"/>
                    <a:ext cx="47986" cy="137143"/>
                  </a:xfrm>
                  <a:custGeom>
                    <a:avLst/>
                    <a:gdLst>
                      <a:gd name="T0" fmla="*/ 2147483647 w 28"/>
                      <a:gd name="T1" fmla="*/ 0 h 81"/>
                      <a:gd name="T2" fmla="*/ 2147483647 w 28"/>
                      <a:gd name="T3" fmla="*/ 0 h 81"/>
                      <a:gd name="T4" fmla="*/ 2147483647 w 28"/>
                      <a:gd name="T5" fmla="*/ 0 h 81"/>
                      <a:gd name="T6" fmla="*/ 2147483647 w 28"/>
                      <a:gd name="T7" fmla="*/ 0 h 81"/>
                      <a:gd name="T8" fmla="*/ 2147483647 w 28"/>
                      <a:gd name="T9" fmla="*/ 2147483647 h 81"/>
                      <a:gd name="T10" fmla="*/ 2147483647 w 28"/>
                      <a:gd name="T11" fmla="*/ 2147483647 h 81"/>
                      <a:gd name="T12" fmla="*/ 2147483647 w 28"/>
                      <a:gd name="T13" fmla="*/ 2147483647 h 81"/>
                      <a:gd name="T14" fmla="*/ 2147483647 w 28"/>
                      <a:gd name="T15" fmla="*/ 2147483647 h 81"/>
                      <a:gd name="T16" fmla="*/ 2147483647 w 28"/>
                      <a:gd name="T17" fmla="*/ 2147483647 h 81"/>
                      <a:gd name="T18" fmla="*/ 0 w 28"/>
                      <a:gd name="T19" fmla="*/ 2147483647 h 81"/>
                      <a:gd name="T20" fmla="*/ 0 w 28"/>
                      <a:gd name="T21" fmla="*/ 2147483647 h 81"/>
                      <a:gd name="T22" fmla="*/ 2147483647 w 28"/>
                      <a:gd name="T23" fmla="*/ 2147483647 h 81"/>
                      <a:gd name="T24" fmla="*/ 2147483647 w 28"/>
                      <a:gd name="T25" fmla="*/ 2147483647 h 81"/>
                      <a:gd name="T26" fmla="*/ 2147483647 w 28"/>
                      <a:gd name="T27" fmla="*/ 2147483647 h 81"/>
                      <a:gd name="T28" fmla="*/ 2147483647 w 28"/>
                      <a:gd name="T29" fmla="*/ 2147483647 h 81"/>
                      <a:gd name="T30" fmla="*/ 2147483647 w 28"/>
                      <a:gd name="T31" fmla="*/ 2147483647 h 81"/>
                      <a:gd name="T32" fmla="*/ 2147483647 w 28"/>
                      <a:gd name="T33" fmla="*/ 2147483647 h 81"/>
                      <a:gd name="T34" fmla="*/ 2147483647 w 28"/>
                      <a:gd name="T35" fmla="*/ 2147483647 h 81"/>
                      <a:gd name="T36" fmla="*/ 2147483647 w 28"/>
                      <a:gd name="T37" fmla="*/ 2147483647 h 81"/>
                      <a:gd name="T38" fmla="*/ 2147483647 w 28"/>
                      <a:gd name="T39" fmla="*/ 2147483647 h 81"/>
                      <a:gd name="T40" fmla="*/ 2147483647 w 28"/>
                      <a:gd name="T41" fmla="*/ 2147483647 h 81"/>
                      <a:gd name="T42" fmla="*/ 2147483647 w 28"/>
                      <a:gd name="T43" fmla="*/ 2147483647 h 81"/>
                      <a:gd name="T44" fmla="*/ 2147483647 w 28"/>
                      <a:gd name="T45" fmla="*/ 2147483647 h 81"/>
                      <a:gd name="T46" fmla="*/ 2147483647 w 28"/>
                      <a:gd name="T47" fmla="*/ 2147483647 h 81"/>
                      <a:gd name="T48" fmla="*/ 2147483647 w 28"/>
                      <a:gd name="T49" fmla="*/ 2147483647 h 81"/>
                      <a:gd name="T50" fmla="*/ 2147483647 w 28"/>
                      <a:gd name="T51" fmla="*/ 2147483647 h 81"/>
                      <a:gd name="T52" fmla="*/ 2147483647 w 28"/>
                      <a:gd name="T53" fmla="*/ 2147483647 h 81"/>
                      <a:gd name="T54" fmla="*/ 2147483647 w 28"/>
                      <a:gd name="T55" fmla="*/ 2147483647 h 81"/>
                      <a:gd name="T56" fmla="*/ 2147483647 w 28"/>
                      <a:gd name="T57" fmla="*/ 2147483647 h 81"/>
                      <a:gd name="T58" fmla="*/ 2147483647 w 28"/>
                      <a:gd name="T59" fmla="*/ 2147483647 h 81"/>
                      <a:gd name="T60" fmla="*/ 2147483647 w 28"/>
                      <a:gd name="T61" fmla="*/ 2147483647 h 81"/>
                      <a:gd name="T62" fmla="*/ 2147483647 w 28"/>
                      <a:gd name="T63" fmla="*/ 2147483647 h 81"/>
                      <a:gd name="T64" fmla="*/ 2147483647 w 28"/>
                      <a:gd name="T65" fmla="*/ 2147483647 h 81"/>
                      <a:gd name="T66" fmla="*/ 2147483647 w 28"/>
                      <a:gd name="T67" fmla="*/ 2147483647 h 81"/>
                      <a:gd name="T68" fmla="*/ 2147483647 w 28"/>
                      <a:gd name="T69" fmla="*/ 2147483647 h 81"/>
                      <a:gd name="T70" fmla="*/ 2147483647 w 28"/>
                      <a:gd name="T71" fmla="*/ 2147483647 h 81"/>
                      <a:gd name="T72" fmla="*/ 2147483647 w 28"/>
                      <a:gd name="T73" fmla="*/ 2147483647 h 81"/>
                      <a:gd name="T74" fmla="*/ 2147483647 w 28"/>
                      <a:gd name="T75" fmla="*/ 2147483647 h 81"/>
                      <a:gd name="T76" fmla="*/ 2147483647 w 28"/>
                      <a:gd name="T77" fmla="*/ 2147483647 h 81"/>
                      <a:gd name="T78" fmla="*/ 2147483647 w 28"/>
                      <a:gd name="T79" fmla="*/ 2147483647 h 81"/>
                      <a:gd name="T80" fmla="*/ 2147483647 w 28"/>
                      <a:gd name="T81" fmla="*/ 2147483647 h 81"/>
                      <a:gd name="T82" fmla="*/ 2147483647 w 28"/>
                      <a:gd name="T83" fmla="*/ 2147483647 h 81"/>
                      <a:gd name="T84" fmla="*/ 2147483647 w 28"/>
                      <a:gd name="T85" fmla="*/ 2147483647 h 81"/>
                      <a:gd name="T86" fmla="*/ 2147483647 w 28"/>
                      <a:gd name="T87" fmla="*/ 2147483647 h 81"/>
                      <a:gd name="T88" fmla="*/ 2147483647 w 28"/>
                      <a:gd name="T89" fmla="*/ 2147483647 h 81"/>
                      <a:gd name="T90" fmla="*/ 2147483647 w 28"/>
                      <a:gd name="T91" fmla="*/ 2147483647 h 81"/>
                      <a:gd name="T92" fmla="*/ 2147483647 w 28"/>
                      <a:gd name="T93" fmla="*/ 2147483647 h 81"/>
                      <a:gd name="T94" fmla="*/ 2147483647 w 28"/>
                      <a:gd name="T95" fmla="*/ 2147483647 h 81"/>
                      <a:gd name="T96" fmla="*/ 2147483647 w 28"/>
                      <a:gd name="T97" fmla="*/ 2147483647 h 81"/>
                      <a:gd name="T98" fmla="*/ 2147483647 w 28"/>
                      <a:gd name="T99" fmla="*/ 2147483647 h 81"/>
                      <a:gd name="T100" fmla="*/ 2147483647 w 28"/>
                      <a:gd name="T101" fmla="*/ 2147483647 h 81"/>
                      <a:gd name="T102" fmla="*/ 2147483647 w 28"/>
                      <a:gd name="T103" fmla="*/ 2147483647 h 81"/>
                      <a:gd name="T104" fmla="*/ 2147483647 w 28"/>
                      <a:gd name="T105" fmla="*/ 2147483647 h 81"/>
                      <a:gd name="T106" fmla="*/ 2147483647 w 28"/>
                      <a:gd name="T107" fmla="*/ 2147483647 h 81"/>
                      <a:gd name="T108" fmla="*/ 2147483647 w 28"/>
                      <a:gd name="T109" fmla="*/ 2147483647 h 81"/>
                      <a:gd name="T110" fmla="*/ 2147483647 w 28"/>
                      <a:gd name="T111" fmla="*/ 2147483647 h 81"/>
                      <a:gd name="T112" fmla="*/ 2147483647 w 28"/>
                      <a:gd name="T113" fmla="*/ 2147483647 h 81"/>
                      <a:gd name="T114" fmla="*/ 2147483647 w 28"/>
                      <a:gd name="T115" fmla="*/ 0 h 81"/>
                      <a:gd name="T116" fmla="*/ 2147483647 w 28"/>
                      <a:gd name="T117" fmla="*/ 0 h 81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28" h="81">
                        <a:moveTo>
                          <a:pt x="20" y="0"/>
                        </a:moveTo>
                        <a:lnTo>
                          <a:pt x="20" y="0"/>
                        </a:lnTo>
                        <a:lnTo>
                          <a:pt x="18" y="0"/>
                        </a:lnTo>
                        <a:lnTo>
                          <a:pt x="16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3" y="8"/>
                        </a:lnTo>
                        <a:lnTo>
                          <a:pt x="1" y="13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1" y="17"/>
                        </a:lnTo>
                        <a:lnTo>
                          <a:pt x="9" y="19"/>
                        </a:lnTo>
                        <a:lnTo>
                          <a:pt x="10" y="21"/>
                        </a:lnTo>
                        <a:lnTo>
                          <a:pt x="9" y="22"/>
                        </a:lnTo>
                        <a:lnTo>
                          <a:pt x="7" y="22"/>
                        </a:lnTo>
                        <a:lnTo>
                          <a:pt x="6" y="24"/>
                        </a:lnTo>
                        <a:lnTo>
                          <a:pt x="6" y="28"/>
                        </a:lnTo>
                        <a:lnTo>
                          <a:pt x="6" y="33"/>
                        </a:lnTo>
                        <a:lnTo>
                          <a:pt x="6" y="37"/>
                        </a:lnTo>
                        <a:lnTo>
                          <a:pt x="8" y="48"/>
                        </a:lnTo>
                        <a:lnTo>
                          <a:pt x="8" y="54"/>
                        </a:lnTo>
                        <a:lnTo>
                          <a:pt x="8" y="58"/>
                        </a:lnTo>
                        <a:lnTo>
                          <a:pt x="7" y="59"/>
                        </a:lnTo>
                        <a:lnTo>
                          <a:pt x="4" y="64"/>
                        </a:lnTo>
                        <a:lnTo>
                          <a:pt x="2" y="71"/>
                        </a:lnTo>
                        <a:lnTo>
                          <a:pt x="1" y="78"/>
                        </a:lnTo>
                        <a:lnTo>
                          <a:pt x="2" y="80"/>
                        </a:lnTo>
                        <a:lnTo>
                          <a:pt x="3" y="81"/>
                        </a:lnTo>
                        <a:lnTo>
                          <a:pt x="6" y="80"/>
                        </a:lnTo>
                        <a:lnTo>
                          <a:pt x="8" y="78"/>
                        </a:lnTo>
                        <a:lnTo>
                          <a:pt x="13" y="71"/>
                        </a:lnTo>
                        <a:lnTo>
                          <a:pt x="18" y="63"/>
                        </a:lnTo>
                        <a:lnTo>
                          <a:pt x="19" y="60"/>
                        </a:lnTo>
                        <a:lnTo>
                          <a:pt x="19" y="58"/>
                        </a:lnTo>
                        <a:lnTo>
                          <a:pt x="17" y="50"/>
                        </a:lnTo>
                        <a:lnTo>
                          <a:pt x="17" y="45"/>
                        </a:lnTo>
                        <a:lnTo>
                          <a:pt x="17" y="44"/>
                        </a:lnTo>
                        <a:lnTo>
                          <a:pt x="19" y="43"/>
                        </a:lnTo>
                        <a:lnTo>
                          <a:pt x="20" y="42"/>
                        </a:lnTo>
                        <a:lnTo>
                          <a:pt x="21" y="40"/>
                        </a:lnTo>
                        <a:lnTo>
                          <a:pt x="24" y="32"/>
                        </a:lnTo>
                        <a:lnTo>
                          <a:pt x="26" y="19"/>
                        </a:lnTo>
                        <a:lnTo>
                          <a:pt x="28" y="13"/>
                        </a:lnTo>
                        <a:lnTo>
                          <a:pt x="28" y="8"/>
                        </a:lnTo>
                        <a:lnTo>
                          <a:pt x="27" y="5"/>
                        </a:lnTo>
                        <a:lnTo>
                          <a:pt x="26" y="4"/>
                        </a:lnTo>
                        <a:lnTo>
                          <a:pt x="24" y="3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" name="Freeform 1019">
                    <a:extLst>
                      <a:ext uri="{FF2B5EF4-FFF2-40B4-BE49-F238E27FC236}">
                        <a16:creationId xmlns:a16="http://schemas.microsoft.com/office/drawing/2014/main" id="{8C62587C-AFA5-B240-B200-CC900575E1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3001" y="2280210"/>
                    <a:ext cx="282772" cy="262435"/>
                  </a:xfrm>
                  <a:custGeom>
                    <a:avLst/>
                    <a:gdLst>
                      <a:gd name="T0" fmla="*/ 2147483647 w 165"/>
                      <a:gd name="T1" fmla="*/ 2147483647 h 155"/>
                      <a:gd name="T2" fmla="*/ 2147483647 w 165"/>
                      <a:gd name="T3" fmla="*/ 2147483647 h 155"/>
                      <a:gd name="T4" fmla="*/ 2147483647 w 165"/>
                      <a:gd name="T5" fmla="*/ 2147483647 h 155"/>
                      <a:gd name="T6" fmla="*/ 2147483647 w 165"/>
                      <a:gd name="T7" fmla="*/ 2147483647 h 155"/>
                      <a:gd name="T8" fmla="*/ 2147483647 w 165"/>
                      <a:gd name="T9" fmla="*/ 2147483647 h 155"/>
                      <a:gd name="T10" fmla="*/ 2147483647 w 165"/>
                      <a:gd name="T11" fmla="*/ 2147483647 h 155"/>
                      <a:gd name="T12" fmla="*/ 2147483647 w 165"/>
                      <a:gd name="T13" fmla="*/ 2147483647 h 155"/>
                      <a:gd name="T14" fmla="*/ 2147483647 w 165"/>
                      <a:gd name="T15" fmla="*/ 2147483647 h 155"/>
                      <a:gd name="T16" fmla="*/ 2147483647 w 165"/>
                      <a:gd name="T17" fmla="*/ 2147483647 h 155"/>
                      <a:gd name="T18" fmla="*/ 2147483647 w 165"/>
                      <a:gd name="T19" fmla="*/ 2147483647 h 155"/>
                      <a:gd name="T20" fmla="*/ 2147483647 w 165"/>
                      <a:gd name="T21" fmla="*/ 2147483647 h 155"/>
                      <a:gd name="T22" fmla="*/ 2147483647 w 165"/>
                      <a:gd name="T23" fmla="*/ 2147483647 h 155"/>
                      <a:gd name="T24" fmla="*/ 2147483647 w 165"/>
                      <a:gd name="T25" fmla="*/ 2147483647 h 155"/>
                      <a:gd name="T26" fmla="*/ 2147483647 w 165"/>
                      <a:gd name="T27" fmla="*/ 2147483647 h 155"/>
                      <a:gd name="T28" fmla="*/ 2147483647 w 165"/>
                      <a:gd name="T29" fmla="*/ 2147483647 h 155"/>
                      <a:gd name="T30" fmla="*/ 2147483647 w 165"/>
                      <a:gd name="T31" fmla="*/ 2147483647 h 155"/>
                      <a:gd name="T32" fmla="*/ 2147483647 w 165"/>
                      <a:gd name="T33" fmla="*/ 2147483647 h 155"/>
                      <a:gd name="T34" fmla="*/ 2147483647 w 165"/>
                      <a:gd name="T35" fmla="*/ 2147483647 h 155"/>
                      <a:gd name="T36" fmla="*/ 2147483647 w 165"/>
                      <a:gd name="T37" fmla="*/ 2147483647 h 155"/>
                      <a:gd name="T38" fmla="*/ 2147483647 w 165"/>
                      <a:gd name="T39" fmla="*/ 2147483647 h 155"/>
                      <a:gd name="T40" fmla="*/ 2147483647 w 165"/>
                      <a:gd name="T41" fmla="*/ 2147483647 h 155"/>
                      <a:gd name="T42" fmla="*/ 2147483647 w 165"/>
                      <a:gd name="T43" fmla="*/ 2147483647 h 155"/>
                      <a:gd name="T44" fmla="*/ 2147483647 w 165"/>
                      <a:gd name="T45" fmla="*/ 2147483647 h 155"/>
                      <a:gd name="T46" fmla="*/ 2147483647 w 165"/>
                      <a:gd name="T47" fmla="*/ 2147483647 h 155"/>
                      <a:gd name="T48" fmla="*/ 2147483647 w 165"/>
                      <a:gd name="T49" fmla="*/ 2147483647 h 155"/>
                      <a:gd name="T50" fmla="*/ 2147483647 w 165"/>
                      <a:gd name="T51" fmla="*/ 2147483647 h 155"/>
                      <a:gd name="T52" fmla="*/ 2147483647 w 165"/>
                      <a:gd name="T53" fmla="*/ 2147483647 h 155"/>
                      <a:gd name="T54" fmla="*/ 2147483647 w 165"/>
                      <a:gd name="T55" fmla="*/ 2147483647 h 155"/>
                      <a:gd name="T56" fmla="*/ 2147483647 w 165"/>
                      <a:gd name="T57" fmla="*/ 2147483647 h 155"/>
                      <a:gd name="T58" fmla="*/ 2147483647 w 165"/>
                      <a:gd name="T59" fmla="*/ 2147483647 h 155"/>
                      <a:gd name="T60" fmla="*/ 2147483647 w 165"/>
                      <a:gd name="T61" fmla="*/ 2147483647 h 155"/>
                      <a:gd name="T62" fmla="*/ 2147483647 w 165"/>
                      <a:gd name="T63" fmla="*/ 2147483647 h 155"/>
                      <a:gd name="T64" fmla="*/ 2147483647 w 165"/>
                      <a:gd name="T65" fmla="*/ 2147483647 h 155"/>
                      <a:gd name="T66" fmla="*/ 2147483647 w 165"/>
                      <a:gd name="T67" fmla="*/ 2147483647 h 155"/>
                      <a:gd name="T68" fmla="*/ 2147483647 w 165"/>
                      <a:gd name="T69" fmla="*/ 2147483647 h 155"/>
                      <a:gd name="T70" fmla="*/ 2147483647 w 165"/>
                      <a:gd name="T71" fmla="*/ 2147483647 h 155"/>
                      <a:gd name="T72" fmla="*/ 2147483647 w 165"/>
                      <a:gd name="T73" fmla="*/ 2147483647 h 155"/>
                      <a:gd name="T74" fmla="*/ 2147483647 w 165"/>
                      <a:gd name="T75" fmla="*/ 2147483647 h 155"/>
                      <a:gd name="T76" fmla="*/ 2147483647 w 165"/>
                      <a:gd name="T77" fmla="*/ 2147483647 h 155"/>
                      <a:gd name="T78" fmla="*/ 2147483647 w 165"/>
                      <a:gd name="T79" fmla="*/ 2147483647 h 155"/>
                      <a:gd name="T80" fmla="*/ 2147483647 w 165"/>
                      <a:gd name="T81" fmla="*/ 2147483647 h 155"/>
                      <a:gd name="T82" fmla="*/ 2147483647 w 165"/>
                      <a:gd name="T83" fmla="*/ 2147483647 h 155"/>
                      <a:gd name="T84" fmla="*/ 2147483647 w 165"/>
                      <a:gd name="T85" fmla="*/ 2147483647 h 155"/>
                      <a:gd name="T86" fmla="*/ 2147483647 w 165"/>
                      <a:gd name="T87" fmla="*/ 2147483647 h 155"/>
                      <a:gd name="T88" fmla="*/ 2147483647 w 165"/>
                      <a:gd name="T89" fmla="*/ 2147483647 h 155"/>
                      <a:gd name="T90" fmla="*/ 2147483647 w 165"/>
                      <a:gd name="T91" fmla="*/ 2147483647 h 155"/>
                      <a:gd name="T92" fmla="*/ 2147483647 w 165"/>
                      <a:gd name="T93" fmla="*/ 2147483647 h 155"/>
                      <a:gd name="T94" fmla="*/ 2147483647 w 165"/>
                      <a:gd name="T95" fmla="*/ 2147483647 h 155"/>
                      <a:gd name="T96" fmla="*/ 2147483647 w 165"/>
                      <a:gd name="T97" fmla="*/ 2147483647 h 155"/>
                      <a:gd name="T98" fmla="*/ 2147483647 w 165"/>
                      <a:gd name="T99" fmla="*/ 2147483647 h 155"/>
                      <a:gd name="T100" fmla="*/ 2147483647 w 165"/>
                      <a:gd name="T101" fmla="*/ 2147483647 h 155"/>
                      <a:gd name="T102" fmla="*/ 2147483647 w 165"/>
                      <a:gd name="T103" fmla="*/ 2147483647 h 155"/>
                      <a:gd name="T104" fmla="*/ 2147483647 w 165"/>
                      <a:gd name="T105" fmla="*/ 2147483647 h 155"/>
                      <a:gd name="T106" fmla="*/ 2147483647 w 165"/>
                      <a:gd name="T107" fmla="*/ 0 h 155"/>
                      <a:gd name="T108" fmla="*/ 2147483647 w 165"/>
                      <a:gd name="T109" fmla="*/ 2147483647 h 155"/>
                      <a:gd name="T110" fmla="*/ 2147483647 w 165"/>
                      <a:gd name="T111" fmla="*/ 2147483647 h 155"/>
                      <a:gd name="T112" fmla="*/ 2147483647 w 165"/>
                      <a:gd name="T113" fmla="*/ 2147483647 h 155"/>
                      <a:gd name="T114" fmla="*/ 2147483647 w 165"/>
                      <a:gd name="T115" fmla="*/ 2147483647 h 155"/>
                      <a:gd name="T116" fmla="*/ 2147483647 w 165"/>
                      <a:gd name="T117" fmla="*/ 2147483647 h 155"/>
                      <a:gd name="T118" fmla="*/ 2147483647 w 165"/>
                      <a:gd name="T119" fmla="*/ 2147483647 h 155"/>
                      <a:gd name="T120" fmla="*/ 2147483647 w 165"/>
                      <a:gd name="T121" fmla="*/ 2147483647 h 155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0" t="0" r="r" b="b"/>
                    <a:pathLst>
                      <a:path w="165" h="155">
                        <a:moveTo>
                          <a:pt x="18" y="23"/>
                        </a:moveTo>
                        <a:lnTo>
                          <a:pt x="18" y="23"/>
                        </a:lnTo>
                        <a:lnTo>
                          <a:pt x="12" y="29"/>
                        </a:lnTo>
                        <a:lnTo>
                          <a:pt x="5" y="36"/>
                        </a:lnTo>
                        <a:lnTo>
                          <a:pt x="1" y="39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3" y="43"/>
                        </a:lnTo>
                        <a:lnTo>
                          <a:pt x="15" y="41"/>
                        </a:lnTo>
                        <a:lnTo>
                          <a:pt x="19" y="41"/>
                        </a:lnTo>
                        <a:lnTo>
                          <a:pt x="21" y="42"/>
                        </a:lnTo>
                        <a:lnTo>
                          <a:pt x="22" y="43"/>
                        </a:lnTo>
                        <a:lnTo>
                          <a:pt x="22" y="46"/>
                        </a:lnTo>
                        <a:lnTo>
                          <a:pt x="24" y="48"/>
                        </a:lnTo>
                        <a:lnTo>
                          <a:pt x="26" y="48"/>
                        </a:lnTo>
                        <a:lnTo>
                          <a:pt x="31" y="47"/>
                        </a:lnTo>
                        <a:lnTo>
                          <a:pt x="42" y="38"/>
                        </a:lnTo>
                        <a:lnTo>
                          <a:pt x="46" y="36"/>
                        </a:lnTo>
                        <a:lnTo>
                          <a:pt x="49" y="35"/>
                        </a:lnTo>
                        <a:lnTo>
                          <a:pt x="50" y="36"/>
                        </a:lnTo>
                        <a:lnTo>
                          <a:pt x="51" y="40"/>
                        </a:lnTo>
                        <a:lnTo>
                          <a:pt x="50" y="43"/>
                        </a:lnTo>
                        <a:lnTo>
                          <a:pt x="50" y="46"/>
                        </a:lnTo>
                        <a:lnTo>
                          <a:pt x="51" y="47"/>
                        </a:lnTo>
                        <a:lnTo>
                          <a:pt x="52" y="47"/>
                        </a:lnTo>
                        <a:lnTo>
                          <a:pt x="61" y="45"/>
                        </a:lnTo>
                        <a:lnTo>
                          <a:pt x="64" y="45"/>
                        </a:lnTo>
                        <a:lnTo>
                          <a:pt x="66" y="45"/>
                        </a:lnTo>
                        <a:lnTo>
                          <a:pt x="68" y="46"/>
                        </a:lnTo>
                        <a:lnTo>
                          <a:pt x="70" y="48"/>
                        </a:lnTo>
                        <a:lnTo>
                          <a:pt x="73" y="48"/>
                        </a:lnTo>
                        <a:lnTo>
                          <a:pt x="79" y="47"/>
                        </a:lnTo>
                        <a:lnTo>
                          <a:pt x="83" y="46"/>
                        </a:lnTo>
                        <a:lnTo>
                          <a:pt x="88" y="46"/>
                        </a:lnTo>
                        <a:lnTo>
                          <a:pt x="99" y="47"/>
                        </a:lnTo>
                        <a:lnTo>
                          <a:pt x="102" y="48"/>
                        </a:lnTo>
                        <a:lnTo>
                          <a:pt x="105" y="50"/>
                        </a:lnTo>
                        <a:lnTo>
                          <a:pt x="107" y="55"/>
                        </a:lnTo>
                        <a:lnTo>
                          <a:pt x="111" y="61"/>
                        </a:lnTo>
                        <a:lnTo>
                          <a:pt x="112" y="65"/>
                        </a:lnTo>
                        <a:lnTo>
                          <a:pt x="112" y="66"/>
                        </a:lnTo>
                        <a:lnTo>
                          <a:pt x="111" y="67"/>
                        </a:lnTo>
                        <a:lnTo>
                          <a:pt x="98" y="66"/>
                        </a:lnTo>
                        <a:lnTo>
                          <a:pt x="91" y="66"/>
                        </a:lnTo>
                        <a:lnTo>
                          <a:pt x="87" y="66"/>
                        </a:lnTo>
                        <a:lnTo>
                          <a:pt x="68" y="72"/>
                        </a:lnTo>
                        <a:lnTo>
                          <a:pt x="66" y="66"/>
                        </a:lnTo>
                        <a:lnTo>
                          <a:pt x="54" y="74"/>
                        </a:lnTo>
                        <a:lnTo>
                          <a:pt x="45" y="79"/>
                        </a:lnTo>
                        <a:lnTo>
                          <a:pt x="41" y="83"/>
                        </a:lnTo>
                        <a:lnTo>
                          <a:pt x="35" y="91"/>
                        </a:lnTo>
                        <a:lnTo>
                          <a:pt x="34" y="94"/>
                        </a:lnTo>
                        <a:lnTo>
                          <a:pt x="34" y="95"/>
                        </a:lnTo>
                        <a:lnTo>
                          <a:pt x="35" y="95"/>
                        </a:lnTo>
                        <a:lnTo>
                          <a:pt x="38" y="94"/>
                        </a:lnTo>
                        <a:lnTo>
                          <a:pt x="42" y="94"/>
                        </a:lnTo>
                        <a:lnTo>
                          <a:pt x="42" y="96"/>
                        </a:lnTo>
                        <a:lnTo>
                          <a:pt x="41" y="100"/>
                        </a:lnTo>
                        <a:lnTo>
                          <a:pt x="24" y="130"/>
                        </a:lnTo>
                        <a:lnTo>
                          <a:pt x="22" y="134"/>
                        </a:lnTo>
                        <a:lnTo>
                          <a:pt x="17" y="143"/>
                        </a:lnTo>
                        <a:lnTo>
                          <a:pt x="16" y="148"/>
                        </a:lnTo>
                        <a:lnTo>
                          <a:pt x="16" y="151"/>
                        </a:lnTo>
                        <a:lnTo>
                          <a:pt x="17" y="155"/>
                        </a:lnTo>
                        <a:lnTo>
                          <a:pt x="21" y="155"/>
                        </a:lnTo>
                        <a:lnTo>
                          <a:pt x="25" y="155"/>
                        </a:lnTo>
                        <a:lnTo>
                          <a:pt x="29" y="152"/>
                        </a:lnTo>
                        <a:lnTo>
                          <a:pt x="40" y="148"/>
                        </a:lnTo>
                        <a:lnTo>
                          <a:pt x="44" y="144"/>
                        </a:lnTo>
                        <a:lnTo>
                          <a:pt x="47" y="141"/>
                        </a:lnTo>
                        <a:lnTo>
                          <a:pt x="50" y="138"/>
                        </a:lnTo>
                        <a:lnTo>
                          <a:pt x="51" y="134"/>
                        </a:lnTo>
                        <a:lnTo>
                          <a:pt x="51" y="128"/>
                        </a:lnTo>
                        <a:lnTo>
                          <a:pt x="51" y="122"/>
                        </a:lnTo>
                        <a:lnTo>
                          <a:pt x="52" y="116"/>
                        </a:lnTo>
                        <a:lnTo>
                          <a:pt x="54" y="114"/>
                        </a:lnTo>
                        <a:lnTo>
                          <a:pt x="56" y="111"/>
                        </a:lnTo>
                        <a:lnTo>
                          <a:pt x="61" y="105"/>
                        </a:lnTo>
                        <a:lnTo>
                          <a:pt x="64" y="100"/>
                        </a:lnTo>
                        <a:lnTo>
                          <a:pt x="66" y="94"/>
                        </a:lnTo>
                        <a:lnTo>
                          <a:pt x="68" y="89"/>
                        </a:lnTo>
                        <a:lnTo>
                          <a:pt x="71" y="86"/>
                        </a:lnTo>
                        <a:lnTo>
                          <a:pt x="75" y="83"/>
                        </a:lnTo>
                        <a:lnTo>
                          <a:pt x="79" y="82"/>
                        </a:lnTo>
                        <a:lnTo>
                          <a:pt x="80" y="82"/>
                        </a:lnTo>
                        <a:lnTo>
                          <a:pt x="80" y="83"/>
                        </a:lnTo>
                        <a:lnTo>
                          <a:pt x="79" y="91"/>
                        </a:lnTo>
                        <a:lnTo>
                          <a:pt x="80" y="93"/>
                        </a:lnTo>
                        <a:lnTo>
                          <a:pt x="82" y="91"/>
                        </a:lnTo>
                        <a:lnTo>
                          <a:pt x="86" y="86"/>
                        </a:lnTo>
                        <a:lnTo>
                          <a:pt x="89" y="79"/>
                        </a:lnTo>
                        <a:lnTo>
                          <a:pt x="91" y="76"/>
                        </a:lnTo>
                        <a:lnTo>
                          <a:pt x="93" y="74"/>
                        </a:lnTo>
                        <a:lnTo>
                          <a:pt x="97" y="73"/>
                        </a:lnTo>
                        <a:lnTo>
                          <a:pt x="99" y="74"/>
                        </a:lnTo>
                        <a:lnTo>
                          <a:pt x="106" y="76"/>
                        </a:lnTo>
                        <a:lnTo>
                          <a:pt x="110" y="78"/>
                        </a:lnTo>
                        <a:lnTo>
                          <a:pt x="112" y="80"/>
                        </a:lnTo>
                        <a:lnTo>
                          <a:pt x="114" y="83"/>
                        </a:lnTo>
                        <a:lnTo>
                          <a:pt x="114" y="86"/>
                        </a:lnTo>
                        <a:lnTo>
                          <a:pt x="112" y="89"/>
                        </a:lnTo>
                        <a:lnTo>
                          <a:pt x="109" y="101"/>
                        </a:lnTo>
                        <a:lnTo>
                          <a:pt x="106" y="105"/>
                        </a:lnTo>
                        <a:lnTo>
                          <a:pt x="102" y="109"/>
                        </a:lnTo>
                        <a:lnTo>
                          <a:pt x="98" y="113"/>
                        </a:lnTo>
                        <a:lnTo>
                          <a:pt x="96" y="118"/>
                        </a:lnTo>
                        <a:lnTo>
                          <a:pt x="96" y="120"/>
                        </a:lnTo>
                        <a:lnTo>
                          <a:pt x="96" y="121"/>
                        </a:lnTo>
                        <a:lnTo>
                          <a:pt x="97" y="121"/>
                        </a:lnTo>
                        <a:lnTo>
                          <a:pt x="99" y="121"/>
                        </a:lnTo>
                        <a:lnTo>
                          <a:pt x="105" y="118"/>
                        </a:lnTo>
                        <a:lnTo>
                          <a:pt x="111" y="114"/>
                        </a:lnTo>
                        <a:lnTo>
                          <a:pt x="115" y="113"/>
                        </a:lnTo>
                        <a:lnTo>
                          <a:pt x="116" y="113"/>
                        </a:lnTo>
                        <a:lnTo>
                          <a:pt x="115" y="115"/>
                        </a:lnTo>
                        <a:lnTo>
                          <a:pt x="109" y="128"/>
                        </a:lnTo>
                        <a:lnTo>
                          <a:pt x="108" y="133"/>
                        </a:lnTo>
                        <a:lnTo>
                          <a:pt x="109" y="134"/>
                        </a:lnTo>
                        <a:lnTo>
                          <a:pt x="118" y="130"/>
                        </a:lnTo>
                        <a:lnTo>
                          <a:pt x="124" y="126"/>
                        </a:lnTo>
                        <a:lnTo>
                          <a:pt x="126" y="123"/>
                        </a:lnTo>
                        <a:lnTo>
                          <a:pt x="128" y="113"/>
                        </a:lnTo>
                        <a:lnTo>
                          <a:pt x="129" y="109"/>
                        </a:lnTo>
                        <a:lnTo>
                          <a:pt x="130" y="106"/>
                        </a:lnTo>
                        <a:lnTo>
                          <a:pt x="132" y="105"/>
                        </a:lnTo>
                        <a:lnTo>
                          <a:pt x="135" y="104"/>
                        </a:lnTo>
                        <a:lnTo>
                          <a:pt x="138" y="102"/>
                        </a:lnTo>
                        <a:lnTo>
                          <a:pt x="141" y="98"/>
                        </a:lnTo>
                        <a:lnTo>
                          <a:pt x="141" y="95"/>
                        </a:lnTo>
                        <a:lnTo>
                          <a:pt x="139" y="86"/>
                        </a:lnTo>
                        <a:lnTo>
                          <a:pt x="139" y="82"/>
                        </a:lnTo>
                        <a:lnTo>
                          <a:pt x="139" y="80"/>
                        </a:lnTo>
                        <a:lnTo>
                          <a:pt x="141" y="79"/>
                        </a:lnTo>
                        <a:lnTo>
                          <a:pt x="143" y="80"/>
                        </a:lnTo>
                        <a:lnTo>
                          <a:pt x="144" y="80"/>
                        </a:lnTo>
                        <a:lnTo>
                          <a:pt x="145" y="84"/>
                        </a:lnTo>
                        <a:lnTo>
                          <a:pt x="147" y="88"/>
                        </a:lnTo>
                        <a:lnTo>
                          <a:pt x="149" y="92"/>
                        </a:lnTo>
                        <a:lnTo>
                          <a:pt x="153" y="94"/>
                        </a:lnTo>
                        <a:lnTo>
                          <a:pt x="157" y="96"/>
                        </a:lnTo>
                        <a:lnTo>
                          <a:pt x="160" y="96"/>
                        </a:lnTo>
                        <a:lnTo>
                          <a:pt x="162" y="96"/>
                        </a:lnTo>
                        <a:lnTo>
                          <a:pt x="163" y="95"/>
                        </a:lnTo>
                        <a:lnTo>
                          <a:pt x="164" y="92"/>
                        </a:lnTo>
                        <a:lnTo>
                          <a:pt x="165" y="86"/>
                        </a:lnTo>
                        <a:lnTo>
                          <a:pt x="164" y="80"/>
                        </a:lnTo>
                        <a:lnTo>
                          <a:pt x="163" y="76"/>
                        </a:lnTo>
                        <a:lnTo>
                          <a:pt x="161" y="72"/>
                        </a:lnTo>
                        <a:lnTo>
                          <a:pt x="153" y="65"/>
                        </a:lnTo>
                        <a:lnTo>
                          <a:pt x="148" y="61"/>
                        </a:lnTo>
                        <a:lnTo>
                          <a:pt x="144" y="61"/>
                        </a:lnTo>
                        <a:lnTo>
                          <a:pt x="139" y="60"/>
                        </a:lnTo>
                        <a:lnTo>
                          <a:pt x="134" y="58"/>
                        </a:lnTo>
                        <a:lnTo>
                          <a:pt x="127" y="56"/>
                        </a:lnTo>
                        <a:lnTo>
                          <a:pt x="120" y="55"/>
                        </a:lnTo>
                        <a:lnTo>
                          <a:pt x="115" y="54"/>
                        </a:lnTo>
                        <a:lnTo>
                          <a:pt x="110" y="51"/>
                        </a:lnTo>
                        <a:lnTo>
                          <a:pt x="109" y="49"/>
                        </a:lnTo>
                        <a:lnTo>
                          <a:pt x="109" y="48"/>
                        </a:lnTo>
                        <a:lnTo>
                          <a:pt x="110" y="47"/>
                        </a:lnTo>
                        <a:lnTo>
                          <a:pt x="114" y="45"/>
                        </a:lnTo>
                        <a:lnTo>
                          <a:pt x="115" y="40"/>
                        </a:lnTo>
                        <a:lnTo>
                          <a:pt x="116" y="36"/>
                        </a:lnTo>
                        <a:lnTo>
                          <a:pt x="117" y="31"/>
                        </a:lnTo>
                        <a:lnTo>
                          <a:pt x="116" y="28"/>
                        </a:lnTo>
                        <a:lnTo>
                          <a:pt x="115" y="24"/>
                        </a:lnTo>
                        <a:lnTo>
                          <a:pt x="109" y="20"/>
                        </a:lnTo>
                        <a:lnTo>
                          <a:pt x="108" y="18"/>
                        </a:lnTo>
                        <a:lnTo>
                          <a:pt x="107" y="14"/>
                        </a:lnTo>
                        <a:lnTo>
                          <a:pt x="107" y="6"/>
                        </a:lnTo>
                        <a:lnTo>
                          <a:pt x="105" y="4"/>
                        </a:lnTo>
                        <a:lnTo>
                          <a:pt x="102" y="2"/>
                        </a:lnTo>
                        <a:lnTo>
                          <a:pt x="91" y="0"/>
                        </a:lnTo>
                        <a:lnTo>
                          <a:pt x="86" y="0"/>
                        </a:lnTo>
                        <a:lnTo>
                          <a:pt x="82" y="1"/>
                        </a:lnTo>
                        <a:lnTo>
                          <a:pt x="73" y="8"/>
                        </a:lnTo>
                        <a:lnTo>
                          <a:pt x="69" y="10"/>
                        </a:lnTo>
                        <a:lnTo>
                          <a:pt x="68" y="10"/>
                        </a:lnTo>
                        <a:lnTo>
                          <a:pt x="66" y="10"/>
                        </a:lnTo>
                        <a:lnTo>
                          <a:pt x="65" y="6"/>
                        </a:lnTo>
                        <a:lnTo>
                          <a:pt x="65" y="4"/>
                        </a:lnTo>
                        <a:lnTo>
                          <a:pt x="65" y="2"/>
                        </a:lnTo>
                        <a:lnTo>
                          <a:pt x="62" y="2"/>
                        </a:lnTo>
                        <a:lnTo>
                          <a:pt x="59" y="2"/>
                        </a:lnTo>
                        <a:lnTo>
                          <a:pt x="56" y="4"/>
                        </a:lnTo>
                        <a:lnTo>
                          <a:pt x="55" y="10"/>
                        </a:lnTo>
                        <a:lnTo>
                          <a:pt x="54" y="14"/>
                        </a:lnTo>
                        <a:lnTo>
                          <a:pt x="52" y="17"/>
                        </a:lnTo>
                        <a:lnTo>
                          <a:pt x="49" y="18"/>
                        </a:lnTo>
                        <a:lnTo>
                          <a:pt x="44" y="19"/>
                        </a:lnTo>
                        <a:lnTo>
                          <a:pt x="38" y="19"/>
                        </a:lnTo>
                        <a:lnTo>
                          <a:pt x="33" y="19"/>
                        </a:lnTo>
                        <a:lnTo>
                          <a:pt x="28" y="19"/>
                        </a:lnTo>
                        <a:lnTo>
                          <a:pt x="24" y="21"/>
                        </a:lnTo>
                        <a:lnTo>
                          <a:pt x="18" y="2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" name="Freeform 1021">
                    <a:extLst>
                      <a:ext uri="{FF2B5EF4-FFF2-40B4-BE49-F238E27FC236}">
                        <a16:creationId xmlns:a16="http://schemas.microsoft.com/office/drawing/2014/main" id="{7160BED7-9A7E-8349-BB09-B995FCF94E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0668" y="2513862"/>
                    <a:ext cx="111395" cy="45714"/>
                  </a:xfrm>
                  <a:custGeom>
                    <a:avLst/>
                    <a:gdLst>
                      <a:gd name="T0" fmla="*/ 2147483647 w 65"/>
                      <a:gd name="T1" fmla="*/ 2147483647 h 27"/>
                      <a:gd name="T2" fmla="*/ 2147483647 w 65"/>
                      <a:gd name="T3" fmla="*/ 2147483647 h 27"/>
                      <a:gd name="T4" fmla="*/ 2147483647 w 65"/>
                      <a:gd name="T5" fmla="*/ 2147483647 h 27"/>
                      <a:gd name="T6" fmla="*/ 2147483647 w 65"/>
                      <a:gd name="T7" fmla="*/ 2147483647 h 27"/>
                      <a:gd name="T8" fmla="*/ 2147483647 w 65"/>
                      <a:gd name="T9" fmla="*/ 2147483647 h 27"/>
                      <a:gd name="T10" fmla="*/ 2147483647 w 65"/>
                      <a:gd name="T11" fmla="*/ 2147483647 h 27"/>
                      <a:gd name="T12" fmla="*/ 0 w 65"/>
                      <a:gd name="T13" fmla="*/ 2147483647 h 27"/>
                      <a:gd name="T14" fmla="*/ 2147483647 w 65"/>
                      <a:gd name="T15" fmla="*/ 2147483647 h 27"/>
                      <a:gd name="T16" fmla="*/ 2147483647 w 65"/>
                      <a:gd name="T17" fmla="*/ 2147483647 h 27"/>
                      <a:gd name="T18" fmla="*/ 2147483647 w 65"/>
                      <a:gd name="T19" fmla="*/ 2147483647 h 27"/>
                      <a:gd name="T20" fmla="*/ 2147483647 w 65"/>
                      <a:gd name="T21" fmla="*/ 2147483647 h 27"/>
                      <a:gd name="T22" fmla="*/ 2147483647 w 65"/>
                      <a:gd name="T23" fmla="*/ 2147483647 h 27"/>
                      <a:gd name="T24" fmla="*/ 2147483647 w 65"/>
                      <a:gd name="T25" fmla="*/ 2147483647 h 27"/>
                      <a:gd name="T26" fmla="*/ 2147483647 w 65"/>
                      <a:gd name="T27" fmla="*/ 2147483647 h 27"/>
                      <a:gd name="T28" fmla="*/ 2147483647 w 65"/>
                      <a:gd name="T29" fmla="*/ 2147483647 h 27"/>
                      <a:gd name="T30" fmla="*/ 2147483647 w 65"/>
                      <a:gd name="T31" fmla="*/ 2147483647 h 27"/>
                      <a:gd name="T32" fmla="*/ 2147483647 w 65"/>
                      <a:gd name="T33" fmla="*/ 2147483647 h 27"/>
                      <a:gd name="T34" fmla="*/ 2147483647 w 65"/>
                      <a:gd name="T35" fmla="*/ 2147483647 h 27"/>
                      <a:gd name="T36" fmla="*/ 2147483647 w 65"/>
                      <a:gd name="T37" fmla="*/ 2147483647 h 27"/>
                      <a:gd name="T38" fmla="*/ 2147483647 w 65"/>
                      <a:gd name="T39" fmla="*/ 2147483647 h 27"/>
                      <a:gd name="T40" fmla="*/ 2147483647 w 65"/>
                      <a:gd name="T41" fmla="*/ 2147483647 h 27"/>
                      <a:gd name="T42" fmla="*/ 2147483647 w 65"/>
                      <a:gd name="T43" fmla="*/ 2147483647 h 27"/>
                      <a:gd name="T44" fmla="*/ 2147483647 w 65"/>
                      <a:gd name="T45" fmla="*/ 0 h 27"/>
                      <a:gd name="T46" fmla="*/ 2147483647 w 65"/>
                      <a:gd name="T47" fmla="*/ 0 h 27"/>
                      <a:gd name="T48" fmla="*/ 2147483647 w 65"/>
                      <a:gd name="T49" fmla="*/ 0 h 27"/>
                      <a:gd name="T50" fmla="*/ 2147483647 w 65"/>
                      <a:gd name="T51" fmla="*/ 0 h 27"/>
                      <a:gd name="T52" fmla="*/ 2147483647 w 65"/>
                      <a:gd name="T53" fmla="*/ 2147483647 h 27"/>
                      <a:gd name="T54" fmla="*/ 2147483647 w 65"/>
                      <a:gd name="T55" fmla="*/ 2147483647 h 27"/>
                      <a:gd name="T56" fmla="*/ 2147483647 w 65"/>
                      <a:gd name="T57" fmla="*/ 2147483647 h 27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65" h="27">
                        <a:moveTo>
                          <a:pt x="26" y="6"/>
                        </a:moveTo>
                        <a:lnTo>
                          <a:pt x="26" y="6"/>
                        </a:lnTo>
                        <a:lnTo>
                          <a:pt x="13" y="12"/>
                        </a:lnTo>
                        <a:lnTo>
                          <a:pt x="6" y="14"/>
                        </a:lnTo>
                        <a:lnTo>
                          <a:pt x="1" y="17"/>
                        </a:lnTo>
                        <a:lnTo>
                          <a:pt x="0" y="19"/>
                        </a:lnTo>
                        <a:lnTo>
                          <a:pt x="1" y="22"/>
                        </a:lnTo>
                        <a:lnTo>
                          <a:pt x="4" y="24"/>
                        </a:lnTo>
                        <a:lnTo>
                          <a:pt x="9" y="25"/>
                        </a:lnTo>
                        <a:lnTo>
                          <a:pt x="15" y="27"/>
                        </a:lnTo>
                        <a:lnTo>
                          <a:pt x="22" y="25"/>
                        </a:lnTo>
                        <a:lnTo>
                          <a:pt x="29" y="23"/>
                        </a:lnTo>
                        <a:lnTo>
                          <a:pt x="37" y="21"/>
                        </a:lnTo>
                        <a:lnTo>
                          <a:pt x="55" y="12"/>
                        </a:lnTo>
                        <a:lnTo>
                          <a:pt x="62" y="8"/>
                        </a:lnTo>
                        <a:lnTo>
                          <a:pt x="64" y="6"/>
                        </a:lnTo>
                        <a:lnTo>
                          <a:pt x="65" y="4"/>
                        </a:lnTo>
                        <a:lnTo>
                          <a:pt x="64" y="2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4" y="0"/>
                        </a:lnTo>
                        <a:lnTo>
                          <a:pt x="41" y="3"/>
                        </a:lnTo>
                        <a:lnTo>
                          <a:pt x="26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" name="Freeform 1023">
                    <a:extLst>
                      <a:ext uri="{FF2B5EF4-FFF2-40B4-BE49-F238E27FC236}">
                        <a16:creationId xmlns:a16="http://schemas.microsoft.com/office/drawing/2014/main" id="{BF5FB987-A213-7D4C-AFCA-C41E990338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80349" y="2468147"/>
                    <a:ext cx="94257" cy="37249"/>
                  </a:xfrm>
                  <a:custGeom>
                    <a:avLst/>
                    <a:gdLst>
                      <a:gd name="T0" fmla="*/ 2147483647 w 55"/>
                      <a:gd name="T1" fmla="*/ 2147483647 h 22"/>
                      <a:gd name="T2" fmla="*/ 2147483647 w 55"/>
                      <a:gd name="T3" fmla="*/ 2147483647 h 22"/>
                      <a:gd name="T4" fmla="*/ 2147483647 w 55"/>
                      <a:gd name="T5" fmla="*/ 2147483647 h 22"/>
                      <a:gd name="T6" fmla="*/ 2147483647 w 55"/>
                      <a:gd name="T7" fmla="*/ 2147483647 h 22"/>
                      <a:gd name="T8" fmla="*/ 2147483647 w 55"/>
                      <a:gd name="T9" fmla="*/ 2147483647 h 22"/>
                      <a:gd name="T10" fmla="*/ 0 w 55"/>
                      <a:gd name="T11" fmla="*/ 2147483647 h 22"/>
                      <a:gd name="T12" fmla="*/ 0 w 55"/>
                      <a:gd name="T13" fmla="*/ 2147483647 h 22"/>
                      <a:gd name="T14" fmla="*/ 2147483647 w 55"/>
                      <a:gd name="T15" fmla="*/ 2147483647 h 22"/>
                      <a:gd name="T16" fmla="*/ 2147483647 w 55"/>
                      <a:gd name="T17" fmla="*/ 2147483647 h 22"/>
                      <a:gd name="T18" fmla="*/ 2147483647 w 55"/>
                      <a:gd name="T19" fmla="*/ 2147483647 h 22"/>
                      <a:gd name="T20" fmla="*/ 2147483647 w 55"/>
                      <a:gd name="T21" fmla="*/ 2147483647 h 22"/>
                      <a:gd name="T22" fmla="*/ 2147483647 w 55"/>
                      <a:gd name="T23" fmla="*/ 2147483647 h 22"/>
                      <a:gd name="T24" fmla="*/ 2147483647 w 55"/>
                      <a:gd name="T25" fmla="*/ 2147483647 h 22"/>
                      <a:gd name="T26" fmla="*/ 2147483647 w 55"/>
                      <a:gd name="T27" fmla="*/ 2147483647 h 22"/>
                      <a:gd name="T28" fmla="*/ 2147483647 w 55"/>
                      <a:gd name="T29" fmla="*/ 2147483647 h 22"/>
                      <a:gd name="T30" fmla="*/ 2147483647 w 55"/>
                      <a:gd name="T31" fmla="*/ 2147483647 h 22"/>
                      <a:gd name="T32" fmla="*/ 2147483647 w 55"/>
                      <a:gd name="T33" fmla="*/ 2147483647 h 22"/>
                      <a:gd name="T34" fmla="*/ 2147483647 w 55"/>
                      <a:gd name="T35" fmla="*/ 2147483647 h 22"/>
                      <a:gd name="T36" fmla="*/ 2147483647 w 55"/>
                      <a:gd name="T37" fmla="*/ 2147483647 h 22"/>
                      <a:gd name="T38" fmla="*/ 2147483647 w 55"/>
                      <a:gd name="T39" fmla="*/ 2147483647 h 22"/>
                      <a:gd name="T40" fmla="*/ 2147483647 w 55"/>
                      <a:gd name="T41" fmla="*/ 2147483647 h 22"/>
                      <a:gd name="T42" fmla="*/ 2147483647 w 55"/>
                      <a:gd name="T43" fmla="*/ 2147483647 h 22"/>
                      <a:gd name="T44" fmla="*/ 2147483647 w 55"/>
                      <a:gd name="T45" fmla="*/ 2147483647 h 22"/>
                      <a:gd name="T46" fmla="*/ 2147483647 w 55"/>
                      <a:gd name="T47" fmla="*/ 2147483647 h 22"/>
                      <a:gd name="T48" fmla="*/ 2147483647 w 55"/>
                      <a:gd name="T49" fmla="*/ 2147483647 h 22"/>
                      <a:gd name="T50" fmla="*/ 2147483647 w 55"/>
                      <a:gd name="T51" fmla="*/ 2147483647 h 22"/>
                      <a:gd name="T52" fmla="*/ 2147483647 w 55"/>
                      <a:gd name="T53" fmla="*/ 2147483647 h 22"/>
                      <a:gd name="T54" fmla="*/ 2147483647 w 55"/>
                      <a:gd name="T55" fmla="*/ 2147483647 h 22"/>
                      <a:gd name="T56" fmla="*/ 2147483647 w 55"/>
                      <a:gd name="T57" fmla="*/ 2147483647 h 22"/>
                      <a:gd name="T58" fmla="*/ 2147483647 w 55"/>
                      <a:gd name="T59" fmla="*/ 2147483647 h 22"/>
                      <a:gd name="T60" fmla="*/ 2147483647 w 55"/>
                      <a:gd name="T61" fmla="*/ 2147483647 h 22"/>
                      <a:gd name="T62" fmla="*/ 2147483647 w 55"/>
                      <a:gd name="T63" fmla="*/ 2147483647 h 22"/>
                      <a:gd name="T64" fmla="*/ 2147483647 w 55"/>
                      <a:gd name="T65" fmla="*/ 0 h 22"/>
                      <a:gd name="T66" fmla="*/ 2147483647 w 55"/>
                      <a:gd name="T67" fmla="*/ 2147483647 h 22"/>
                      <a:gd name="T68" fmla="*/ 2147483647 w 55"/>
                      <a:gd name="T69" fmla="*/ 2147483647 h 22"/>
                      <a:gd name="T70" fmla="*/ 2147483647 w 55"/>
                      <a:gd name="T71" fmla="*/ 2147483647 h 22"/>
                      <a:gd name="T72" fmla="*/ 2147483647 w 55"/>
                      <a:gd name="T73" fmla="*/ 2147483647 h 22"/>
                      <a:gd name="T74" fmla="*/ 2147483647 w 55"/>
                      <a:gd name="T75" fmla="*/ 2147483647 h 22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55" h="22">
                        <a:moveTo>
                          <a:pt x="23" y="3"/>
                        </a:moveTo>
                        <a:lnTo>
                          <a:pt x="23" y="3"/>
                        </a:lnTo>
                        <a:lnTo>
                          <a:pt x="9" y="9"/>
                        </a:lnTo>
                        <a:lnTo>
                          <a:pt x="2" y="13"/>
                        </a:lnTo>
                        <a:lnTo>
                          <a:pt x="1" y="14"/>
                        </a:lnTo>
                        <a:lnTo>
                          <a:pt x="0" y="17"/>
                        </a:lnTo>
                        <a:lnTo>
                          <a:pt x="2" y="19"/>
                        </a:lnTo>
                        <a:lnTo>
                          <a:pt x="5" y="21"/>
                        </a:lnTo>
                        <a:lnTo>
                          <a:pt x="7" y="22"/>
                        </a:lnTo>
                        <a:lnTo>
                          <a:pt x="11" y="22"/>
                        </a:lnTo>
                        <a:lnTo>
                          <a:pt x="16" y="21"/>
                        </a:lnTo>
                        <a:lnTo>
                          <a:pt x="22" y="20"/>
                        </a:lnTo>
                        <a:lnTo>
                          <a:pt x="32" y="20"/>
                        </a:lnTo>
                        <a:lnTo>
                          <a:pt x="37" y="20"/>
                        </a:lnTo>
                        <a:lnTo>
                          <a:pt x="44" y="19"/>
                        </a:lnTo>
                        <a:lnTo>
                          <a:pt x="50" y="17"/>
                        </a:lnTo>
                        <a:lnTo>
                          <a:pt x="52" y="15"/>
                        </a:lnTo>
                        <a:lnTo>
                          <a:pt x="53" y="14"/>
                        </a:lnTo>
                        <a:lnTo>
                          <a:pt x="55" y="7"/>
                        </a:lnTo>
                        <a:lnTo>
                          <a:pt x="54" y="3"/>
                        </a:lnTo>
                        <a:lnTo>
                          <a:pt x="54" y="2"/>
                        </a:lnTo>
                        <a:lnTo>
                          <a:pt x="53" y="2"/>
                        </a:lnTo>
                        <a:lnTo>
                          <a:pt x="45" y="3"/>
                        </a:lnTo>
                        <a:lnTo>
                          <a:pt x="41" y="3"/>
                        </a:lnTo>
                        <a:lnTo>
                          <a:pt x="38" y="2"/>
                        </a:lnTo>
                        <a:lnTo>
                          <a:pt x="36" y="1"/>
                        </a:lnTo>
                        <a:lnTo>
                          <a:pt x="35" y="0"/>
                        </a:lnTo>
                        <a:lnTo>
                          <a:pt x="31" y="1"/>
                        </a:lnTo>
                        <a:lnTo>
                          <a:pt x="27" y="2"/>
                        </a:lnTo>
                        <a:lnTo>
                          <a:pt x="23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" name="Freeform 1067">
                    <a:extLst>
                      <a:ext uri="{FF2B5EF4-FFF2-40B4-BE49-F238E27FC236}">
                        <a16:creationId xmlns:a16="http://schemas.microsoft.com/office/drawing/2014/main" id="{DB2645DB-1892-D946-8511-45CA392AB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15917" y="1692693"/>
                    <a:ext cx="227932" cy="93123"/>
                  </a:xfrm>
                  <a:custGeom>
                    <a:avLst/>
                    <a:gdLst>
                      <a:gd name="T0" fmla="*/ 2147483647 w 133"/>
                      <a:gd name="T1" fmla="*/ 2147483647 h 55"/>
                      <a:gd name="T2" fmla="*/ 0 w 133"/>
                      <a:gd name="T3" fmla="*/ 2147483647 h 55"/>
                      <a:gd name="T4" fmla="*/ 0 w 133"/>
                      <a:gd name="T5" fmla="*/ 2147483647 h 55"/>
                      <a:gd name="T6" fmla="*/ 2147483647 w 133"/>
                      <a:gd name="T7" fmla="*/ 2147483647 h 55"/>
                      <a:gd name="T8" fmla="*/ 2147483647 w 133"/>
                      <a:gd name="T9" fmla="*/ 2147483647 h 55"/>
                      <a:gd name="T10" fmla="*/ 2147483647 w 133"/>
                      <a:gd name="T11" fmla="*/ 2147483647 h 55"/>
                      <a:gd name="T12" fmla="*/ 2147483647 w 133"/>
                      <a:gd name="T13" fmla="*/ 2147483647 h 55"/>
                      <a:gd name="T14" fmla="*/ 2147483647 w 133"/>
                      <a:gd name="T15" fmla="*/ 2147483647 h 55"/>
                      <a:gd name="T16" fmla="*/ 2147483647 w 133"/>
                      <a:gd name="T17" fmla="*/ 2147483647 h 55"/>
                      <a:gd name="T18" fmla="*/ 2147483647 w 133"/>
                      <a:gd name="T19" fmla="*/ 2147483647 h 55"/>
                      <a:gd name="T20" fmla="*/ 2147483647 w 133"/>
                      <a:gd name="T21" fmla="*/ 2147483647 h 55"/>
                      <a:gd name="T22" fmla="*/ 2147483647 w 133"/>
                      <a:gd name="T23" fmla="*/ 2147483647 h 55"/>
                      <a:gd name="T24" fmla="*/ 2147483647 w 133"/>
                      <a:gd name="T25" fmla="*/ 2147483647 h 55"/>
                      <a:gd name="T26" fmla="*/ 2147483647 w 133"/>
                      <a:gd name="T27" fmla="*/ 2147483647 h 55"/>
                      <a:gd name="T28" fmla="*/ 2147483647 w 133"/>
                      <a:gd name="T29" fmla="*/ 2147483647 h 55"/>
                      <a:gd name="T30" fmla="*/ 2147483647 w 133"/>
                      <a:gd name="T31" fmla="*/ 2147483647 h 55"/>
                      <a:gd name="T32" fmla="*/ 2147483647 w 133"/>
                      <a:gd name="T33" fmla="*/ 2147483647 h 55"/>
                      <a:gd name="T34" fmla="*/ 2147483647 w 133"/>
                      <a:gd name="T35" fmla="*/ 2147483647 h 55"/>
                      <a:gd name="T36" fmla="*/ 2147483647 w 133"/>
                      <a:gd name="T37" fmla="*/ 2147483647 h 55"/>
                      <a:gd name="T38" fmla="*/ 2147483647 w 133"/>
                      <a:gd name="T39" fmla="*/ 2147483647 h 55"/>
                      <a:gd name="T40" fmla="*/ 2147483647 w 133"/>
                      <a:gd name="T41" fmla="*/ 2147483647 h 55"/>
                      <a:gd name="T42" fmla="*/ 2147483647 w 133"/>
                      <a:gd name="T43" fmla="*/ 2147483647 h 55"/>
                      <a:gd name="T44" fmla="*/ 2147483647 w 133"/>
                      <a:gd name="T45" fmla="*/ 2147483647 h 55"/>
                      <a:gd name="T46" fmla="*/ 2147483647 w 133"/>
                      <a:gd name="T47" fmla="*/ 2147483647 h 55"/>
                      <a:gd name="T48" fmla="*/ 2147483647 w 133"/>
                      <a:gd name="T49" fmla="*/ 2147483647 h 55"/>
                      <a:gd name="T50" fmla="*/ 2147483647 w 133"/>
                      <a:gd name="T51" fmla="*/ 2147483647 h 55"/>
                      <a:gd name="T52" fmla="*/ 2147483647 w 133"/>
                      <a:gd name="T53" fmla="*/ 2147483647 h 55"/>
                      <a:gd name="T54" fmla="*/ 2147483647 w 133"/>
                      <a:gd name="T55" fmla="*/ 2147483647 h 55"/>
                      <a:gd name="T56" fmla="*/ 2147483647 w 133"/>
                      <a:gd name="T57" fmla="*/ 2147483647 h 55"/>
                      <a:gd name="T58" fmla="*/ 2147483647 w 133"/>
                      <a:gd name="T59" fmla="*/ 0 h 55"/>
                      <a:gd name="T60" fmla="*/ 2147483647 w 133"/>
                      <a:gd name="T61" fmla="*/ 0 h 55"/>
                      <a:gd name="T62" fmla="*/ 2147483647 w 133"/>
                      <a:gd name="T63" fmla="*/ 2147483647 h 55"/>
                      <a:gd name="T64" fmla="*/ 2147483647 w 133"/>
                      <a:gd name="T65" fmla="*/ 2147483647 h 55"/>
                      <a:gd name="T66" fmla="*/ 2147483647 w 133"/>
                      <a:gd name="T67" fmla="*/ 2147483647 h 55"/>
                      <a:gd name="T68" fmla="*/ 2147483647 w 133"/>
                      <a:gd name="T69" fmla="*/ 2147483647 h 55"/>
                      <a:gd name="T70" fmla="*/ 2147483647 w 133"/>
                      <a:gd name="T71" fmla="*/ 2147483647 h 55"/>
                      <a:gd name="T72" fmla="*/ 2147483647 w 133"/>
                      <a:gd name="T73" fmla="*/ 2147483647 h 55"/>
                      <a:gd name="T74" fmla="*/ 2147483647 w 133"/>
                      <a:gd name="T75" fmla="*/ 2147483647 h 55"/>
                      <a:gd name="T76" fmla="*/ 2147483647 w 133"/>
                      <a:gd name="T77" fmla="*/ 2147483647 h 55"/>
                      <a:gd name="T78" fmla="*/ 2147483647 w 133"/>
                      <a:gd name="T79" fmla="*/ 2147483647 h 55"/>
                      <a:gd name="T80" fmla="*/ 2147483647 w 133"/>
                      <a:gd name="T81" fmla="*/ 2147483647 h 55"/>
                      <a:gd name="T82" fmla="*/ 2147483647 w 133"/>
                      <a:gd name="T83" fmla="*/ 2147483647 h 55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133" h="55">
                        <a:moveTo>
                          <a:pt x="7" y="35"/>
                        </a:moveTo>
                        <a:lnTo>
                          <a:pt x="7" y="35"/>
                        </a:lnTo>
                        <a:lnTo>
                          <a:pt x="3" y="35"/>
                        </a:lnTo>
                        <a:lnTo>
                          <a:pt x="0" y="36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7" y="51"/>
                        </a:lnTo>
                        <a:lnTo>
                          <a:pt x="11" y="54"/>
                        </a:lnTo>
                        <a:lnTo>
                          <a:pt x="13" y="55"/>
                        </a:lnTo>
                        <a:lnTo>
                          <a:pt x="15" y="55"/>
                        </a:lnTo>
                        <a:lnTo>
                          <a:pt x="29" y="54"/>
                        </a:lnTo>
                        <a:lnTo>
                          <a:pt x="37" y="53"/>
                        </a:lnTo>
                        <a:lnTo>
                          <a:pt x="41" y="52"/>
                        </a:lnTo>
                        <a:lnTo>
                          <a:pt x="49" y="50"/>
                        </a:lnTo>
                        <a:lnTo>
                          <a:pt x="54" y="48"/>
                        </a:lnTo>
                        <a:lnTo>
                          <a:pt x="59" y="48"/>
                        </a:lnTo>
                        <a:lnTo>
                          <a:pt x="65" y="48"/>
                        </a:lnTo>
                        <a:lnTo>
                          <a:pt x="73" y="46"/>
                        </a:lnTo>
                        <a:lnTo>
                          <a:pt x="87" y="41"/>
                        </a:lnTo>
                        <a:lnTo>
                          <a:pt x="100" y="37"/>
                        </a:lnTo>
                        <a:lnTo>
                          <a:pt x="103" y="36"/>
                        </a:lnTo>
                        <a:lnTo>
                          <a:pt x="105" y="34"/>
                        </a:lnTo>
                        <a:lnTo>
                          <a:pt x="109" y="29"/>
                        </a:lnTo>
                        <a:lnTo>
                          <a:pt x="111" y="28"/>
                        </a:lnTo>
                        <a:lnTo>
                          <a:pt x="113" y="27"/>
                        </a:lnTo>
                        <a:lnTo>
                          <a:pt x="122" y="27"/>
                        </a:lnTo>
                        <a:lnTo>
                          <a:pt x="129" y="27"/>
                        </a:lnTo>
                        <a:lnTo>
                          <a:pt x="132" y="26"/>
                        </a:lnTo>
                        <a:lnTo>
                          <a:pt x="133" y="26"/>
                        </a:lnTo>
                        <a:lnTo>
                          <a:pt x="133" y="25"/>
                        </a:lnTo>
                        <a:lnTo>
                          <a:pt x="129" y="22"/>
                        </a:lnTo>
                        <a:lnTo>
                          <a:pt x="122" y="19"/>
                        </a:lnTo>
                        <a:lnTo>
                          <a:pt x="115" y="19"/>
                        </a:lnTo>
                        <a:lnTo>
                          <a:pt x="110" y="20"/>
                        </a:lnTo>
                        <a:lnTo>
                          <a:pt x="104" y="22"/>
                        </a:lnTo>
                        <a:lnTo>
                          <a:pt x="92" y="28"/>
                        </a:lnTo>
                        <a:lnTo>
                          <a:pt x="84" y="31"/>
                        </a:lnTo>
                        <a:lnTo>
                          <a:pt x="81" y="31"/>
                        </a:lnTo>
                        <a:lnTo>
                          <a:pt x="77" y="31"/>
                        </a:lnTo>
                        <a:lnTo>
                          <a:pt x="72" y="28"/>
                        </a:lnTo>
                        <a:lnTo>
                          <a:pt x="66" y="25"/>
                        </a:lnTo>
                        <a:lnTo>
                          <a:pt x="61" y="20"/>
                        </a:lnTo>
                        <a:lnTo>
                          <a:pt x="59" y="16"/>
                        </a:lnTo>
                        <a:lnTo>
                          <a:pt x="58" y="10"/>
                        </a:lnTo>
                        <a:lnTo>
                          <a:pt x="57" y="5"/>
                        </a:lnTo>
                        <a:lnTo>
                          <a:pt x="56" y="0"/>
                        </a:lnTo>
                        <a:lnTo>
                          <a:pt x="55" y="0"/>
                        </a:lnTo>
                        <a:lnTo>
                          <a:pt x="54" y="0"/>
                        </a:lnTo>
                        <a:lnTo>
                          <a:pt x="50" y="4"/>
                        </a:lnTo>
                        <a:lnTo>
                          <a:pt x="49" y="6"/>
                        </a:lnTo>
                        <a:lnTo>
                          <a:pt x="48" y="9"/>
                        </a:lnTo>
                        <a:lnTo>
                          <a:pt x="48" y="13"/>
                        </a:lnTo>
                        <a:lnTo>
                          <a:pt x="50" y="24"/>
                        </a:lnTo>
                        <a:lnTo>
                          <a:pt x="50" y="27"/>
                        </a:lnTo>
                        <a:lnTo>
                          <a:pt x="49" y="29"/>
                        </a:lnTo>
                        <a:lnTo>
                          <a:pt x="48" y="32"/>
                        </a:lnTo>
                        <a:lnTo>
                          <a:pt x="46" y="32"/>
                        </a:lnTo>
                        <a:lnTo>
                          <a:pt x="39" y="32"/>
                        </a:lnTo>
                        <a:lnTo>
                          <a:pt x="35" y="34"/>
                        </a:lnTo>
                        <a:lnTo>
                          <a:pt x="28" y="37"/>
                        </a:lnTo>
                        <a:lnTo>
                          <a:pt x="22" y="42"/>
                        </a:lnTo>
                        <a:lnTo>
                          <a:pt x="19" y="43"/>
                        </a:lnTo>
                        <a:lnTo>
                          <a:pt x="15" y="43"/>
                        </a:lnTo>
                        <a:lnTo>
                          <a:pt x="12" y="41"/>
                        </a:lnTo>
                        <a:lnTo>
                          <a:pt x="10" y="38"/>
                        </a:lnTo>
                        <a:lnTo>
                          <a:pt x="7" y="3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" name="Freeform 1069">
                    <a:extLst>
                      <a:ext uri="{FF2B5EF4-FFF2-40B4-BE49-F238E27FC236}">
                        <a16:creationId xmlns:a16="http://schemas.microsoft.com/office/drawing/2014/main" id="{67363DCD-A323-774E-B7A2-BCE73FB85B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2206" y="1557243"/>
                    <a:ext cx="186802" cy="76191"/>
                  </a:xfrm>
                  <a:custGeom>
                    <a:avLst/>
                    <a:gdLst>
                      <a:gd name="T0" fmla="*/ 2147483647 w 109"/>
                      <a:gd name="T1" fmla="*/ 2147483647 h 45"/>
                      <a:gd name="T2" fmla="*/ 2147483647 w 109"/>
                      <a:gd name="T3" fmla="*/ 2147483647 h 45"/>
                      <a:gd name="T4" fmla="*/ 2147483647 w 109"/>
                      <a:gd name="T5" fmla="*/ 2147483647 h 45"/>
                      <a:gd name="T6" fmla="*/ 2147483647 w 109"/>
                      <a:gd name="T7" fmla="*/ 2147483647 h 45"/>
                      <a:gd name="T8" fmla="*/ 2147483647 w 109"/>
                      <a:gd name="T9" fmla="*/ 2147483647 h 45"/>
                      <a:gd name="T10" fmla="*/ 2147483647 w 109"/>
                      <a:gd name="T11" fmla="*/ 2147483647 h 45"/>
                      <a:gd name="T12" fmla="*/ 2147483647 w 109"/>
                      <a:gd name="T13" fmla="*/ 2147483647 h 45"/>
                      <a:gd name="T14" fmla="*/ 2147483647 w 109"/>
                      <a:gd name="T15" fmla="*/ 2147483647 h 45"/>
                      <a:gd name="T16" fmla="*/ 2147483647 w 109"/>
                      <a:gd name="T17" fmla="*/ 2147483647 h 45"/>
                      <a:gd name="T18" fmla="*/ 2147483647 w 109"/>
                      <a:gd name="T19" fmla="*/ 2147483647 h 45"/>
                      <a:gd name="T20" fmla="*/ 2147483647 w 109"/>
                      <a:gd name="T21" fmla="*/ 2147483647 h 45"/>
                      <a:gd name="T22" fmla="*/ 2147483647 w 109"/>
                      <a:gd name="T23" fmla="*/ 2147483647 h 45"/>
                      <a:gd name="T24" fmla="*/ 2147483647 w 109"/>
                      <a:gd name="T25" fmla="*/ 2147483647 h 45"/>
                      <a:gd name="T26" fmla="*/ 2147483647 w 109"/>
                      <a:gd name="T27" fmla="*/ 2147483647 h 45"/>
                      <a:gd name="T28" fmla="*/ 2147483647 w 109"/>
                      <a:gd name="T29" fmla="*/ 2147483647 h 45"/>
                      <a:gd name="T30" fmla="*/ 2147483647 w 109"/>
                      <a:gd name="T31" fmla="*/ 2147483647 h 45"/>
                      <a:gd name="T32" fmla="*/ 2147483647 w 109"/>
                      <a:gd name="T33" fmla="*/ 2147483647 h 45"/>
                      <a:gd name="T34" fmla="*/ 2147483647 w 109"/>
                      <a:gd name="T35" fmla="*/ 2147483647 h 45"/>
                      <a:gd name="T36" fmla="*/ 2147483647 w 109"/>
                      <a:gd name="T37" fmla="*/ 2147483647 h 45"/>
                      <a:gd name="T38" fmla="*/ 2147483647 w 109"/>
                      <a:gd name="T39" fmla="*/ 2147483647 h 45"/>
                      <a:gd name="T40" fmla="*/ 2147483647 w 109"/>
                      <a:gd name="T41" fmla="*/ 2147483647 h 45"/>
                      <a:gd name="T42" fmla="*/ 2147483647 w 109"/>
                      <a:gd name="T43" fmla="*/ 2147483647 h 45"/>
                      <a:gd name="T44" fmla="*/ 2147483647 w 109"/>
                      <a:gd name="T45" fmla="*/ 2147483647 h 45"/>
                      <a:gd name="T46" fmla="*/ 2147483647 w 109"/>
                      <a:gd name="T47" fmla="*/ 2147483647 h 45"/>
                      <a:gd name="T48" fmla="*/ 2147483647 w 109"/>
                      <a:gd name="T49" fmla="*/ 2147483647 h 45"/>
                      <a:gd name="T50" fmla="*/ 2147483647 w 109"/>
                      <a:gd name="T51" fmla="*/ 2147483647 h 45"/>
                      <a:gd name="T52" fmla="*/ 2147483647 w 109"/>
                      <a:gd name="T53" fmla="*/ 2147483647 h 45"/>
                      <a:gd name="T54" fmla="*/ 2147483647 w 109"/>
                      <a:gd name="T55" fmla="*/ 2147483647 h 45"/>
                      <a:gd name="T56" fmla="*/ 2147483647 w 109"/>
                      <a:gd name="T57" fmla="*/ 2147483647 h 45"/>
                      <a:gd name="T58" fmla="*/ 2147483647 w 109"/>
                      <a:gd name="T59" fmla="*/ 2147483647 h 45"/>
                      <a:gd name="T60" fmla="*/ 2147483647 w 109"/>
                      <a:gd name="T61" fmla="*/ 2147483647 h 45"/>
                      <a:gd name="T62" fmla="*/ 2147483647 w 109"/>
                      <a:gd name="T63" fmla="*/ 2147483647 h 45"/>
                      <a:gd name="T64" fmla="*/ 2147483647 w 109"/>
                      <a:gd name="T65" fmla="*/ 2147483647 h 45"/>
                      <a:gd name="T66" fmla="*/ 2147483647 w 109"/>
                      <a:gd name="T67" fmla="*/ 2147483647 h 45"/>
                      <a:gd name="T68" fmla="*/ 2147483647 w 109"/>
                      <a:gd name="T69" fmla="*/ 2147483647 h 45"/>
                      <a:gd name="T70" fmla="*/ 2147483647 w 109"/>
                      <a:gd name="T71" fmla="*/ 2147483647 h 45"/>
                      <a:gd name="T72" fmla="*/ 2147483647 w 109"/>
                      <a:gd name="T73" fmla="*/ 2147483647 h 45"/>
                      <a:gd name="T74" fmla="*/ 2147483647 w 109"/>
                      <a:gd name="T75" fmla="*/ 2147483647 h 45"/>
                      <a:gd name="T76" fmla="*/ 2147483647 w 109"/>
                      <a:gd name="T77" fmla="*/ 0 h 45"/>
                      <a:gd name="T78" fmla="*/ 2147483647 w 109"/>
                      <a:gd name="T79" fmla="*/ 2147483647 h 45"/>
                      <a:gd name="T80" fmla="*/ 2147483647 w 109"/>
                      <a:gd name="T81" fmla="*/ 2147483647 h 45"/>
                      <a:gd name="T82" fmla="*/ 2147483647 w 109"/>
                      <a:gd name="T83" fmla="*/ 2147483647 h 45"/>
                      <a:gd name="T84" fmla="*/ 2147483647 w 109"/>
                      <a:gd name="T85" fmla="*/ 2147483647 h 45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109" h="45">
                        <a:moveTo>
                          <a:pt x="11" y="5"/>
                        </a:moveTo>
                        <a:lnTo>
                          <a:pt x="11" y="5"/>
                        </a:lnTo>
                        <a:lnTo>
                          <a:pt x="4" y="7"/>
                        </a:lnTo>
                        <a:lnTo>
                          <a:pt x="1" y="10"/>
                        </a:lnTo>
                        <a:lnTo>
                          <a:pt x="0" y="11"/>
                        </a:lnTo>
                        <a:lnTo>
                          <a:pt x="1" y="12"/>
                        </a:lnTo>
                        <a:lnTo>
                          <a:pt x="3" y="13"/>
                        </a:lnTo>
                        <a:lnTo>
                          <a:pt x="7" y="14"/>
                        </a:lnTo>
                        <a:lnTo>
                          <a:pt x="16" y="13"/>
                        </a:lnTo>
                        <a:lnTo>
                          <a:pt x="27" y="12"/>
                        </a:lnTo>
                        <a:lnTo>
                          <a:pt x="32" y="12"/>
                        </a:lnTo>
                        <a:lnTo>
                          <a:pt x="35" y="13"/>
                        </a:lnTo>
                        <a:lnTo>
                          <a:pt x="36" y="15"/>
                        </a:lnTo>
                        <a:lnTo>
                          <a:pt x="36" y="16"/>
                        </a:lnTo>
                        <a:lnTo>
                          <a:pt x="36" y="19"/>
                        </a:lnTo>
                        <a:lnTo>
                          <a:pt x="31" y="21"/>
                        </a:lnTo>
                        <a:lnTo>
                          <a:pt x="21" y="26"/>
                        </a:lnTo>
                        <a:lnTo>
                          <a:pt x="17" y="29"/>
                        </a:lnTo>
                        <a:lnTo>
                          <a:pt x="13" y="32"/>
                        </a:lnTo>
                        <a:lnTo>
                          <a:pt x="13" y="34"/>
                        </a:lnTo>
                        <a:lnTo>
                          <a:pt x="13" y="35"/>
                        </a:lnTo>
                        <a:lnTo>
                          <a:pt x="15" y="37"/>
                        </a:lnTo>
                        <a:lnTo>
                          <a:pt x="16" y="38"/>
                        </a:lnTo>
                        <a:lnTo>
                          <a:pt x="21" y="37"/>
                        </a:lnTo>
                        <a:lnTo>
                          <a:pt x="26" y="35"/>
                        </a:lnTo>
                        <a:lnTo>
                          <a:pt x="35" y="32"/>
                        </a:lnTo>
                        <a:lnTo>
                          <a:pt x="41" y="32"/>
                        </a:lnTo>
                        <a:lnTo>
                          <a:pt x="44" y="33"/>
                        </a:lnTo>
                        <a:lnTo>
                          <a:pt x="45" y="33"/>
                        </a:lnTo>
                        <a:lnTo>
                          <a:pt x="44" y="34"/>
                        </a:lnTo>
                        <a:lnTo>
                          <a:pt x="38" y="41"/>
                        </a:lnTo>
                        <a:lnTo>
                          <a:pt x="36" y="43"/>
                        </a:lnTo>
                        <a:lnTo>
                          <a:pt x="36" y="44"/>
                        </a:lnTo>
                        <a:lnTo>
                          <a:pt x="38" y="45"/>
                        </a:lnTo>
                        <a:lnTo>
                          <a:pt x="40" y="44"/>
                        </a:lnTo>
                        <a:lnTo>
                          <a:pt x="45" y="44"/>
                        </a:lnTo>
                        <a:lnTo>
                          <a:pt x="53" y="41"/>
                        </a:lnTo>
                        <a:lnTo>
                          <a:pt x="65" y="34"/>
                        </a:lnTo>
                        <a:lnTo>
                          <a:pt x="73" y="29"/>
                        </a:lnTo>
                        <a:lnTo>
                          <a:pt x="78" y="26"/>
                        </a:lnTo>
                        <a:lnTo>
                          <a:pt x="81" y="25"/>
                        </a:lnTo>
                        <a:lnTo>
                          <a:pt x="83" y="26"/>
                        </a:lnTo>
                        <a:lnTo>
                          <a:pt x="89" y="26"/>
                        </a:lnTo>
                        <a:lnTo>
                          <a:pt x="94" y="28"/>
                        </a:lnTo>
                        <a:lnTo>
                          <a:pt x="101" y="26"/>
                        </a:lnTo>
                        <a:lnTo>
                          <a:pt x="104" y="24"/>
                        </a:lnTo>
                        <a:lnTo>
                          <a:pt x="106" y="21"/>
                        </a:lnTo>
                        <a:lnTo>
                          <a:pt x="109" y="16"/>
                        </a:lnTo>
                        <a:lnTo>
                          <a:pt x="109" y="13"/>
                        </a:lnTo>
                        <a:lnTo>
                          <a:pt x="108" y="12"/>
                        </a:lnTo>
                        <a:lnTo>
                          <a:pt x="106" y="13"/>
                        </a:lnTo>
                        <a:lnTo>
                          <a:pt x="96" y="16"/>
                        </a:lnTo>
                        <a:lnTo>
                          <a:pt x="92" y="16"/>
                        </a:lnTo>
                        <a:lnTo>
                          <a:pt x="90" y="16"/>
                        </a:lnTo>
                        <a:lnTo>
                          <a:pt x="89" y="15"/>
                        </a:lnTo>
                        <a:lnTo>
                          <a:pt x="89" y="12"/>
                        </a:lnTo>
                        <a:lnTo>
                          <a:pt x="90" y="10"/>
                        </a:lnTo>
                        <a:lnTo>
                          <a:pt x="94" y="6"/>
                        </a:lnTo>
                        <a:lnTo>
                          <a:pt x="95" y="4"/>
                        </a:lnTo>
                        <a:lnTo>
                          <a:pt x="94" y="3"/>
                        </a:lnTo>
                        <a:lnTo>
                          <a:pt x="91" y="1"/>
                        </a:lnTo>
                        <a:lnTo>
                          <a:pt x="86" y="1"/>
                        </a:lnTo>
                        <a:lnTo>
                          <a:pt x="71" y="0"/>
                        </a:lnTo>
                        <a:lnTo>
                          <a:pt x="63" y="1"/>
                        </a:lnTo>
                        <a:lnTo>
                          <a:pt x="56" y="2"/>
                        </a:lnTo>
                        <a:lnTo>
                          <a:pt x="50" y="4"/>
                        </a:lnTo>
                        <a:lnTo>
                          <a:pt x="41" y="5"/>
                        </a:lnTo>
                        <a:lnTo>
                          <a:pt x="28" y="5"/>
                        </a:lnTo>
                        <a:lnTo>
                          <a:pt x="11" y="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b-NO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87" name="Gruppe 186">
            <a:extLst>
              <a:ext uri="{FF2B5EF4-FFF2-40B4-BE49-F238E27FC236}">
                <a16:creationId xmlns:a16="http://schemas.microsoft.com/office/drawing/2014/main" id="{09EE31BB-7908-9A4B-B789-36E9FBAC399F}"/>
              </a:ext>
            </a:extLst>
          </p:cNvPr>
          <p:cNvGrpSpPr/>
          <p:nvPr/>
        </p:nvGrpSpPr>
        <p:grpSpPr>
          <a:xfrm>
            <a:off x="3149104" y="1098405"/>
            <a:ext cx="8271418" cy="5013360"/>
            <a:chOff x="3149104" y="1098405"/>
            <a:chExt cx="8271418" cy="5013360"/>
          </a:xfrm>
          <a:solidFill>
            <a:schemeClr val="bg2">
              <a:lumMod val="75000"/>
              <a:alpha val="50000"/>
            </a:schemeClr>
          </a:solidFill>
        </p:grpSpPr>
        <p:sp>
          <p:nvSpPr>
            <p:cNvPr id="188" name="Freeform 867">
              <a:extLst>
                <a:ext uri="{FF2B5EF4-FFF2-40B4-BE49-F238E27FC236}">
                  <a16:creationId xmlns:a16="http://schemas.microsoft.com/office/drawing/2014/main" id="{FB6AA88B-B3C6-F54E-A022-F74362434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8050" y="5746049"/>
              <a:ext cx="332472" cy="225186"/>
            </a:xfrm>
            <a:custGeom>
              <a:avLst/>
              <a:gdLst>
                <a:gd name="T0" fmla="*/ 93 w 194"/>
                <a:gd name="T1" fmla="*/ 60 h 133"/>
                <a:gd name="T2" fmla="*/ 78 w 194"/>
                <a:gd name="T3" fmla="*/ 68 h 133"/>
                <a:gd name="T4" fmla="*/ 67 w 194"/>
                <a:gd name="T5" fmla="*/ 73 h 133"/>
                <a:gd name="T6" fmla="*/ 64 w 194"/>
                <a:gd name="T7" fmla="*/ 73 h 133"/>
                <a:gd name="T8" fmla="*/ 59 w 194"/>
                <a:gd name="T9" fmla="*/ 74 h 133"/>
                <a:gd name="T10" fmla="*/ 48 w 194"/>
                <a:gd name="T11" fmla="*/ 81 h 133"/>
                <a:gd name="T12" fmla="*/ 42 w 194"/>
                <a:gd name="T13" fmla="*/ 83 h 133"/>
                <a:gd name="T14" fmla="*/ 31 w 194"/>
                <a:gd name="T15" fmla="*/ 92 h 133"/>
                <a:gd name="T16" fmla="*/ 23 w 194"/>
                <a:gd name="T17" fmla="*/ 98 h 133"/>
                <a:gd name="T18" fmla="*/ 21 w 194"/>
                <a:gd name="T19" fmla="*/ 99 h 133"/>
                <a:gd name="T20" fmla="*/ 14 w 194"/>
                <a:gd name="T21" fmla="*/ 102 h 133"/>
                <a:gd name="T22" fmla="*/ 9 w 194"/>
                <a:gd name="T23" fmla="*/ 107 h 133"/>
                <a:gd name="T24" fmla="*/ 4 w 194"/>
                <a:gd name="T25" fmla="*/ 109 h 133"/>
                <a:gd name="T26" fmla="*/ 0 w 194"/>
                <a:gd name="T27" fmla="*/ 114 h 133"/>
                <a:gd name="T28" fmla="*/ 1 w 194"/>
                <a:gd name="T29" fmla="*/ 116 h 133"/>
                <a:gd name="T30" fmla="*/ 4 w 194"/>
                <a:gd name="T31" fmla="*/ 117 h 133"/>
                <a:gd name="T32" fmla="*/ 23 w 194"/>
                <a:gd name="T33" fmla="*/ 122 h 133"/>
                <a:gd name="T34" fmla="*/ 26 w 194"/>
                <a:gd name="T35" fmla="*/ 124 h 133"/>
                <a:gd name="T36" fmla="*/ 28 w 194"/>
                <a:gd name="T37" fmla="*/ 128 h 133"/>
                <a:gd name="T38" fmla="*/ 34 w 194"/>
                <a:gd name="T39" fmla="*/ 133 h 133"/>
                <a:gd name="T40" fmla="*/ 39 w 194"/>
                <a:gd name="T41" fmla="*/ 133 h 133"/>
                <a:gd name="T42" fmla="*/ 51 w 194"/>
                <a:gd name="T43" fmla="*/ 128 h 133"/>
                <a:gd name="T44" fmla="*/ 61 w 194"/>
                <a:gd name="T45" fmla="*/ 125 h 133"/>
                <a:gd name="T46" fmla="*/ 64 w 194"/>
                <a:gd name="T47" fmla="*/ 125 h 133"/>
                <a:gd name="T48" fmla="*/ 73 w 194"/>
                <a:gd name="T49" fmla="*/ 116 h 133"/>
                <a:gd name="T50" fmla="*/ 78 w 194"/>
                <a:gd name="T51" fmla="*/ 110 h 133"/>
                <a:gd name="T52" fmla="*/ 92 w 194"/>
                <a:gd name="T53" fmla="*/ 94 h 133"/>
                <a:gd name="T54" fmla="*/ 98 w 194"/>
                <a:gd name="T55" fmla="*/ 89 h 133"/>
                <a:gd name="T56" fmla="*/ 106 w 194"/>
                <a:gd name="T57" fmla="*/ 86 h 133"/>
                <a:gd name="T58" fmla="*/ 125 w 194"/>
                <a:gd name="T59" fmla="*/ 79 h 133"/>
                <a:gd name="T60" fmla="*/ 132 w 194"/>
                <a:gd name="T61" fmla="*/ 80 h 133"/>
                <a:gd name="T62" fmla="*/ 138 w 194"/>
                <a:gd name="T63" fmla="*/ 83 h 133"/>
                <a:gd name="T64" fmla="*/ 143 w 194"/>
                <a:gd name="T65" fmla="*/ 85 h 133"/>
                <a:gd name="T66" fmla="*/ 144 w 194"/>
                <a:gd name="T67" fmla="*/ 82 h 133"/>
                <a:gd name="T68" fmla="*/ 144 w 194"/>
                <a:gd name="T69" fmla="*/ 79 h 133"/>
                <a:gd name="T70" fmla="*/ 144 w 194"/>
                <a:gd name="T71" fmla="*/ 71 h 133"/>
                <a:gd name="T72" fmla="*/ 150 w 194"/>
                <a:gd name="T73" fmla="*/ 64 h 133"/>
                <a:gd name="T74" fmla="*/ 158 w 194"/>
                <a:gd name="T75" fmla="*/ 61 h 133"/>
                <a:gd name="T76" fmla="*/ 170 w 194"/>
                <a:gd name="T77" fmla="*/ 54 h 133"/>
                <a:gd name="T78" fmla="*/ 178 w 194"/>
                <a:gd name="T79" fmla="*/ 48 h 133"/>
                <a:gd name="T80" fmla="*/ 189 w 194"/>
                <a:gd name="T81" fmla="*/ 39 h 133"/>
                <a:gd name="T82" fmla="*/ 194 w 194"/>
                <a:gd name="T83" fmla="*/ 31 h 133"/>
                <a:gd name="T84" fmla="*/ 194 w 194"/>
                <a:gd name="T85" fmla="*/ 28 h 133"/>
                <a:gd name="T86" fmla="*/ 193 w 194"/>
                <a:gd name="T87" fmla="*/ 20 h 133"/>
                <a:gd name="T88" fmla="*/ 190 w 194"/>
                <a:gd name="T89" fmla="*/ 18 h 133"/>
                <a:gd name="T90" fmla="*/ 186 w 194"/>
                <a:gd name="T91" fmla="*/ 21 h 133"/>
                <a:gd name="T92" fmla="*/ 176 w 194"/>
                <a:gd name="T93" fmla="*/ 24 h 133"/>
                <a:gd name="T94" fmla="*/ 175 w 194"/>
                <a:gd name="T95" fmla="*/ 22 h 133"/>
                <a:gd name="T96" fmla="*/ 178 w 194"/>
                <a:gd name="T97" fmla="*/ 16 h 133"/>
                <a:gd name="T98" fmla="*/ 180 w 194"/>
                <a:gd name="T99" fmla="*/ 9 h 133"/>
                <a:gd name="T100" fmla="*/ 177 w 194"/>
                <a:gd name="T101" fmla="*/ 3 h 133"/>
                <a:gd name="T102" fmla="*/ 171 w 194"/>
                <a:gd name="T103" fmla="*/ 0 h 133"/>
                <a:gd name="T104" fmla="*/ 167 w 194"/>
                <a:gd name="T105" fmla="*/ 5 h 133"/>
                <a:gd name="T106" fmla="*/ 158 w 194"/>
                <a:gd name="T107" fmla="*/ 18 h 133"/>
                <a:gd name="T108" fmla="*/ 150 w 194"/>
                <a:gd name="T109" fmla="*/ 26 h 133"/>
                <a:gd name="T110" fmla="*/ 147 w 194"/>
                <a:gd name="T111" fmla="*/ 27 h 133"/>
                <a:gd name="T112" fmla="*/ 141 w 194"/>
                <a:gd name="T113" fmla="*/ 32 h 133"/>
                <a:gd name="T114" fmla="*/ 137 w 194"/>
                <a:gd name="T115" fmla="*/ 37 h 133"/>
                <a:gd name="T116" fmla="*/ 122 w 194"/>
                <a:gd name="T117" fmla="*/ 48 h 133"/>
                <a:gd name="T118" fmla="*/ 110 w 194"/>
                <a:gd name="T119" fmla="*/ 53 h 133"/>
                <a:gd name="T120" fmla="*/ 93 w 194"/>
                <a:gd name="T121" fmla="*/ 60 h 13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4" h="133">
                  <a:moveTo>
                    <a:pt x="93" y="60"/>
                  </a:moveTo>
                  <a:lnTo>
                    <a:pt x="93" y="60"/>
                  </a:lnTo>
                  <a:lnTo>
                    <a:pt x="86" y="63"/>
                  </a:lnTo>
                  <a:lnTo>
                    <a:pt x="78" y="68"/>
                  </a:lnTo>
                  <a:lnTo>
                    <a:pt x="70" y="72"/>
                  </a:lnTo>
                  <a:lnTo>
                    <a:pt x="67" y="73"/>
                  </a:lnTo>
                  <a:lnTo>
                    <a:pt x="64" y="73"/>
                  </a:lnTo>
                  <a:lnTo>
                    <a:pt x="61" y="73"/>
                  </a:lnTo>
                  <a:lnTo>
                    <a:pt x="59" y="74"/>
                  </a:lnTo>
                  <a:lnTo>
                    <a:pt x="54" y="77"/>
                  </a:lnTo>
                  <a:lnTo>
                    <a:pt x="48" y="81"/>
                  </a:lnTo>
                  <a:lnTo>
                    <a:pt x="42" y="83"/>
                  </a:lnTo>
                  <a:lnTo>
                    <a:pt x="37" y="87"/>
                  </a:lnTo>
                  <a:lnTo>
                    <a:pt x="31" y="92"/>
                  </a:lnTo>
                  <a:lnTo>
                    <a:pt x="26" y="97"/>
                  </a:lnTo>
                  <a:lnTo>
                    <a:pt x="23" y="98"/>
                  </a:lnTo>
                  <a:lnTo>
                    <a:pt x="21" y="99"/>
                  </a:lnTo>
                  <a:lnTo>
                    <a:pt x="18" y="100"/>
                  </a:lnTo>
                  <a:lnTo>
                    <a:pt x="14" y="102"/>
                  </a:lnTo>
                  <a:lnTo>
                    <a:pt x="12" y="106"/>
                  </a:lnTo>
                  <a:lnTo>
                    <a:pt x="9" y="107"/>
                  </a:lnTo>
                  <a:lnTo>
                    <a:pt x="4" y="109"/>
                  </a:lnTo>
                  <a:lnTo>
                    <a:pt x="1" y="113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4" y="117"/>
                  </a:lnTo>
                  <a:lnTo>
                    <a:pt x="19" y="119"/>
                  </a:lnTo>
                  <a:lnTo>
                    <a:pt x="23" y="122"/>
                  </a:lnTo>
                  <a:lnTo>
                    <a:pt x="26" y="123"/>
                  </a:lnTo>
                  <a:lnTo>
                    <a:pt x="26" y="124"/>
                  </a:lnTo>
                  <a:lnTo>
                    <a:pt x="28" y="128"/>
                  </a:lnTo>
                  <a:lnTo>
                    <a:pt x="31" y="131"/>
                  </a:lnTo>
                  <a:lnTo>
                    <a:pt x="34" y="133"/>
                  </a:lnTo>
                  <a:lnTo>
                    <a:pt x="39" y="133"/>
                  </a:lnTo>
                  <a:lnTo>
                    <a:pt x="45" y="132"/>
                  </a:lnTo>
                  <a:lnTo>
                    <a:pt x="51" y="128"/>
                  </a:lnTo>
                  <a:lnTo>
                    <a:pt x="57" y="126"/>
                  </a:lnTo>
                  <a:lnTo>
                    <a:pt x="61" y="125"/>
                  </a:lnTo>
                  <a:lnTo>
                    <a:pt x="64" y="125"/>
                  </a:lnTo>
                  <a:lnTo>
                    <a:pt x="66" y="123"/>
                  </a:lnTo>
                  <a:lnTo>
                    <a:pt x="73" y="116"/>
                  </a:lnTo>
                  <a:lnTo>
                    <a:pt x="78" y="110"/>
                  </a:lnTo>
                  <a:lnTo>
                    <a:pt x="85" y="101"/>
                  </a:lnTo>
                  <a:lnTo>
                    <a:pt x="92" y="94"/>
                  </a:lnTo>
                  <a:lnTo>
                    <a:pt x="96" y="90"/>
                  </a:lnTo>
                  <a:lnTo>
                    <a:pt x="98" y="89"/>
                  </a:lnTo>
                  <a:lnTo>
                    <a:pt x="106" y="86"/>
                  </a:lnTo>
                  <a:lnTo>
                    <a:pt x="115" y="82"/>
                  </a:lnTo>
                  <a:lnTo>
                    <a:pt x="125" y="79"/>
                  </a:lnTo>
                  <a:lnTo>
                    <a:pt x="129" y="79"/>
                  </a:lnTo>
                  <a:lnTo>
                    <a:pt x="132" y="80"/>
                  </a:lnTo>
                  <a:lnTo>
                    <a:pt x="138" y="83"/>
                  </a:lnTo>
                  <a:lnTo>
                    <a:pt x="142" y="85"/>
                  </a:lnTo>
                  <a:lnTo>
                    <a:pt x="143" y="85"/>
                  </a:lnTo>
                  <a:lnTo>
                    <a:pt x="144" y="83"/>
                  </a:lnTo>
                  <a:lnTo>
                    <a:pt x="144" y="82"/>
                  </a:lnTo>
                  <a:lnTo>
                    <a:pt x="144" y="79"/>
                  </a:lnTo>
                  <a:lnTo>
                    <a:pt x="143" y="73"/>
                  </a:lnTo>
                  <a:lnTo>
                    <a:pt x="144" y="71"/>
                  </a:lnTo>
                  <a:lnTo>
                    <a:pt x="146" y="69"/>
                  </a:lnTo>
                  <a:lnTo>
                    <a:pt x="150" y="64"/>
                  </a:lnTo>
                  <a:lnTo>
                    <a:pt x="158" y="61"/>
                  </a:lnTo>
                  <a:lnTo>
                    <a:pt x="166" y="58"/>
                  </a:lnTo>
                  <a:lnTo>
                    <a:pt x="170" y="54"/>
                  </a:lnTo>
                  <a:lnTo>
                    <a:pt x="178" y="48"/>
                  </a:lnTo>
                  <a:lnTo>
                    <a:pt x="184" y="43"/>
                  </a:lnTo>
                  <a:lnTo>
                    <a:pt x="189" y="39"/>
                  </a:lnTo>
                  <a:lnTo>
                    <a:pt x="193" y="34"/>
                  </a:lnTo>
                  <a:lnTo>
                    <a:pt x="194" y="31"/>
                  </a:lnTo>
                  <a:lnTo>
                    <a:pt x="194" y="28"/>
                  </a:lnTo>
                  <a:lnTo>
                    <a:pt x="194" y="24"/>
                  </a:lnTo>
                  <a:lnTo>
                    <a:pt x="193" y="20"/>
                  </a:lnTo>
                  <a:lnTo>
                    <a:pt x="192" y="20"/>
                  </a:lnTo>
                  <a:lnTo>
                    <a:pt x="190" y="18"/>
                  </a:lnTo>
                  <a:lnTo>
                    <a:pt x="186" y="21"/>
                  </a:lnTo>
                  <a:lnTo>
                    <a:pt x="180" y="24"/>
                  </a:lnTo>
                  <a:lnTo>
                    <a:pt x="176" y="24"/>
                  </a:lnTo>
                  <a:lnTo>
                    <a:pt x="175" y="23"/>
                  </a:lnTo>
                  <a:lnTo>
                    <a:pt x="175" y="22"/>
                  </a:lnTo>
                  <a:lnTo>
                    <a:pt x="178" y="16"/>
                  </a:lnTo>
                  <a:lnTo>
                    <a:pt x="179" y="13"/>
                  </a:lnTo>
                  <a:lnTo>
                    <a:pt x="180" y="9"/>
                  </a:lnTo>
                  <a:lnTo>
                    <a:pt x="179" y="6"/>
                  </a:lnTo>
                  <a:lnTo>
                    <a:pt x="177" y="3"/>
                  </a:lnTo>
                  <a:lnTo>
                    <a:pt x="175" y="2"/>
                  </a:lnTo>
                  <a:lnTo>
                    <a:pt x="171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58" y="18"/>
                  </a:lnTo>
                  <a:lnTo>
                    <a:pt x="154" y="23"/>
                  </a:lnTo>
                  <a:lnTo>
                    <a:pt x="150" y="26"/>
                  </a:lnTo>
                  <a:lnTo>
                    <a:pt x="147" y="27"/>
                  </a:lnTo>
                  <a:lnTo>
                    <a:pt x="144" y="28"/>
                  </a:lnTo>
                  <a:lnTo>
                    <a:pt x="141" y="32"/>
                  </a:lnTo>
                  <a:lnTo>
                    <a:pt x="137" y="37"/>
                  </a:lnTo>
                  <a:lnTo>
                    <a:pt x="130" y="43"/>
                  </a:lnTo>
                  <a:lnTo>
                    <a:pt x="122" y="48"/>
                  </a:lnTo>
                  <a:lnTo>
                    <a:pt x="115" y="51"/>
                  </a:lnTo>
                  <a:lnTo>
                    <a:pt x="110" y="53"/>
                  </a:lnTo>
                  <a:lnTo>
                    <a:pt x="93" y="6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alpha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sp>
          <p:nvSpPr>
            <p:cNvPr id="189" name="Freeform 869">
              <a:extLst>
                <a:ext uri="{FF2B5EF4-FFF2-40B4-BE49-F238E27FC236}">
                  <a16:creationId xmlns:a16="http://schemas.microsoft.com/office/drawing/2014/main" id="{1D4263F5-1FFA-F949-931A-655328AFF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19" y="5964463"/>
              <a:ext cx="25707" cy="18624"/>
            </a:xfrm>
            <a:custGeom>
              <a:avLst/>
              <a:gdLst>
                <a:gd name="T0" fmla="*/ 5 w 15"/>
                <a:gd name="T1" fmla="*/ 4 h 11"/>
                <a:gd name="T2" fmla="*/ 5 w 15"/>
                <a:gd name="T3" fmla="*/ 4 h 11"/>
                <a:gd name="T4" fmla="*/ 1 w 15"/>
                <a:gd name="T5" fmla="*/ 6 h 11"/>
                <a:gd name="T6" fmla="*/ 0 w 15"/>
                <a:gd name="T7" fmla="*/ 8 h 11"/>
                <a:gd name="T8" fmla="*/ 3 w 15"/>
                <a:gd name="T9" fmla="*/ 9 h 11"/>
                <a:gd name="T10" fmla="*/ 8 w 15"/>
                <a:gd name="T11" fmla="*/ 11 h 11"/>
                <a:gd name="T12" fmla="*/ 8 w 15"/>
                <a:gd name="T13" fmla="*/ 11 h 11"/>
                <a:gd name="T14" fmla="*/ 14 w 15"/>
                <a:gd name="T15" fmla="*/ 9 h 11"/>
                <a:gd name="T16" fmla="*/ 15 w 15"/>
                <a:gd name="T17" fmla="*/ 9 h 11"/>
                <a:gd name="T18" fmla="*/ 15 w 15"/>
                <a:gd name="T19" fmla="*/ 7 h 11"/>
                <a:gd name="T20" fmla="*/ 15 w 15"/>
                <a:gd name="T21" fmla="*/ 4 h 11"/>
                <a:gd name="T22" fmla="*/ 15 w 15"/>
                <a:gd name="T23" fmla="*/ 4 h 11"/>
                <a:gd name="T24" fmla="*/ 14 w 15"/>
                <a:gd name="T25" fmla="*/ 2 h 11"/>
                <a:gd name="T26" fmla="*/ 12 w 15"/>
                <a:gd name="T27" fmla="*/ 0 h 11"/>
                <a:gd name="T28" fmla="*/ 8 w 15"/>
                <a:gd name="T29" fmla="*/ 2 h 11"/>
                <a:gd name="T30" fmla="*/ 5 w 15"/>
                <a:gd name="T31" fmla="*/ 4 h 11"/>
                <a:gd name="T32" fmla="*/ 5 w 15"/>
                <a:gd name="T33" fmla="*/ 4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1">
                  <a:moveTo>
                    <a:pt x="5" y="4"/>
                  </a:moveTo>
                  <a:lnTo>
                    <a:pt x="5" y="4"/>
                  </a:lnTo>
                  <a:lnTo>
                    <a:pt x="1" y="6"/>
                  </a:lnTo>
                  <a:lnTo>
                    <a:pt x="0" y="8"/>
                  </a:lnTo>
                  <a:lnTo>
                    <a:pt x="3" y="9"/>
                  </a:lnTo>
                  <a:lnTo>
                    <a:pt x="8" y="11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alpha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b-NO" dirty="0">
                <a:solidFill>
                  <a:prstClr val="black"/>
                </a:solidFill>
              </a:endParaRPr>
            </a:p>
          </p:txBody>
        </p:sp>
        <p:grpSp>
          <p:nvGrpSpPr>
            <p:cNvPr id="190" name="Gruppe 189">
              <a:extLst>
                <a:ext uri="{FF2B5EF4-FFF2-40B4-BE49-F238E27FC236}">
                  <a16:creationId xmlns:a16="http://schemas.microsoft.com/office/drawing/2014/main" id="{52DBC3AF-87AE-1341-AD57-CF8AB4095D88}"/>
                </a:ext>
              </a:extLst>
            </p:cNvPr>
            <p:cNvGrpSpPr/>
            <p:nvPr/>
          </p:nvGrpSpPr>
          <p:grpSpPr>
            <a:xfrm>
              <a:off x="3149104" y="1098405"/>
              <a:ext cx="8175447" cy="5013360"/>
              <a:chOff x="3149104" y="1098405"/>
              <a:chExt cx="8175447" cy="5013360"/>
            </a:xfrm>
            <a:grpFill/>
          </p:grpSpPr>
          <p:sp>
            <p:nvSpPr>
              <p:cNvPr id="191" name="Freeform 223">
                <a:extLst>
                  <a:ext uri="{FF2B5EF4-FFF2-40B4-BE49-F238E27FC236}">
                    <a16:creationId xmlns:a16="http://schemas.microsoft.com/office/drawing/2014/main" id="{E7568C20-62D4-BA4D-9D03-30B46962C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2057" y="1098405"/>
                <a:ext cx="1081390" cy="855031"/>
              </a:xfrm>
              <a:custGeom>
                <a:avLst/>
                <a:gdLst>
                  <a:gd name="T0" fmla="*/ 2147483647 w 631"/>
                  <a:gd name="T1" fmla="*/ 2147483647 h 505"/>
                  <a:gd name="T2" fmla="*/ 2147483647 w 631"/>
                  <a:gd name="T3" fmla="*/ 2147483647 h 505"/>
                  <a:gd name="T4" fmla="*/ 2147483647 w 631"/>
                  <a:gd name="T5" fmla="*/ 2147483647 h 505"/>
                  <a:gd name="T6" fmla="*/ 2147483647 w 631"/>
                  <a:gd name="T7" fmla="*/ 2147483647 h 505"/>
                  <a:gd name="T8" fmla="*/ 2147483647 w 631"/>
                  <a:gd name="T9" fmla="*/ 2147483647 h 505"/>
                  <a:gd name="T10" fmla="*/ 2147483647 w 631"/>
                  <a:gd name="T11" fmla="*/ 2147483647 h 505"/>
                  <a:gd name="T12" fmla="*/ 2147483647 w 631"/>
                  <a:gd name="T13" fmla="*/ 2147483647 h 505"/>
                  <a:gd name="T14" fmla="*/ 2147483647 w 631"/>
                  <a:gd name="T15" fmla="*/ 2147483647 h 505"/>
                  <a:gd name="T16" fmla="*/ 2147483647 w 631"/>
                  <a:gd name="T17" fmla="*/ 2147483647 h 505"/>
                  <a:gd name="T18" fmla="*/ 2147483647 w 631"/>
                  <a:gd name="T19" fmla="*/ 2147483647 h 505"/>
                  <a:gd name="T20" fmla="*/ 2147483647 w 631"/>
                  <a:gd name="T21" fmla="*/ 2147483647 h 505"/>
                  <a:gd name="T22" fmla="*/ 2147483647 w 631"/>
                  <a:gd name="T23" fmla="*/ 2147483647 h 505"/>
                  <a:gd name="T24" fmla="*/ 2147483647 w 631"/>
                  <a:gd name="T25" fmla="*/ 2147483647 h 505"/>
                  <a:gd name="T26" fmla="*/ 2147483647 w 631"/>
                  <a:gd name="T27" fmla="*/ 2147483647 h 505"/>
                  <a:gd name="T28" fmla="*/ 2147483647 w 631"/>
                  <a:gd name="T29" fmla="*/ 2147483647 h 505"/>
                  <a:gd name="T30" fmla="*/ 2147483647 w 631"/>
                  <a:gd name="T31" fmla="*/ 2147483647 h 505"/>
                  <a:gd name="T32" fmla="*/ 2147483647 w 631"/>
                  <a:gd name="T33" fmla="*/ 2147483647 h 505"/>
                  <a:gd name="T34" fmla="*/ 2147483647 w 631"/>
                  <a:gd name="T35" fmla="*/ 2147483647 h 505"/>
                  <a:gd name="T36" fmla="*/ 2147483647 w 631"/>
                  <a:gd name="T37" fmla="*/ 2147483647 h 505"/>
                  <a:gd name="T38" fmla="*/ 2147483647 w 631"/>
                  <a:gd name="T39" fmla="*/ 2147483647 h 505"/>
                  <a:gd name="T40" fmla="*/ 2147483647 w 631"/>
                  <a:gd name="T41" fmla="*/ 2147483647 h 505"/>
                  <a:gd name="T42" fmla="*/ 2147483647 w 631"/>
                  <a:gd name="T43" fmla="*/ 2147483647 h 505"/>
                  <a:gd name="T44" fmla="*/ 2147483647 w 631"/>
                  <a:gd name="T45" fmla="*/ 2147483647 h 505"/>
                  <a:gd name="T46" fmla="*/ 2147483647 w 631"/>
                  <a:gd name="T47" fmla="*/ 2147483647 h 505"/>
                  <a:gd name="T48" fmla="*/ 2147483647 w 631"/>
                  <a:gd name="T49" fmla="*/ 2147483647 h 505"/>
                  <a:gd name="T50" fmla="*/ 2147483647 w 631"/>
                  <a:gd name="T51" fmla="*/ 2147483647 h 505"/>
                  <a:gd name="T52" fmla="*/ 2147483647 w 631"/>
                  <a:gd name="T53" fmla="*/ 2147483647 h 505"/>
                  <a:gd name="T54" fmla="*/ 2147483647 w 631"/>
                  <a:gd name="T55" fmla="*/ 2147483647 h 505"/>
                  <a:gd name="T56" fmla="*/ 2147483647 w 631"/>
                  <a:gd name="T57" fmla="*/ 2147483647 h 505"/>
                  <a:gd name="T58" fmla="*/ 2147483647 w 631"/>
                  <a:gd name="T59" fmla="*/ 2147483647 h 505"/>
                  <a:gd name="T60" fmla="*/ 2147483647 w 631"/>
                  <a:gd name="T61" fmla="*/ 2147483647 h 505"/>
                  <a:gd name="T62" fmla="*/ 2147483647 w 631"/>
                  <a:gd name="T63" fmla="*/ 2147483647 h 505"/>
                  <a:gd name="T64" fmla="*/ 2147483647 w 631"/>
                  <a:gd name="T65" fmla="*/ 2147483647 h 505"/>
                  <a:gd name="T66" fmla="*/ 2147483647 w 631"/>
                  <a:gd name="T67" fmla="*/ 2147483647 h 505"/>
                  <a:gd name="T68" fmla="*/ 2147483647 w 631"/>
                  <a:gd name="T69" fmla="*/ 2147483647 h 505"/>
                  <a:gd name="T70" fmla="*/ 2147483647 w 631"/>
                  <a:gd name="T71" fmla="*/ 2147483647 h 505"/>
                  <a:gd name="T72" fmla="*/ 2147483647 w 631"/>
                  <a:gd name="T73" fmla="*/ 2147483647 h 505"/>
                  <a:gd name="T74" fmla="*/ 2147483647 w 631"/>
                  <a:gd name="T75" fmla="*/ 2147483647 h 505"/>
                  <a:gd name="T76" fmla="*/ 2147483647 w 631"/>
                  <a:gd name="T77" fmla="*/ 2147483647 h 505"/>
                  <a:gd name="T78" fmla="*/ 2147483647 w 631"/>
                  <a:gd name="T79" fmla="*/ 2147483647 h 505"/>
                  <a:gd name="T80" fmla="*/ 2147483647 w 631"/>
                  <a:gd name="T81" fmla="*/ 2147483647 h 505"/>
                  <a:gd name="T82" fmla="*/ 2147483647 w 631"/>
                  <a:gd name="T83" fmla="*/ 2147483647 h 505"/>
                  <a:gd name="T84" fmla="*/ 2147483647 w 631"/>
                  <a:gd name="T85" fmla="*/ 2147483647 h 505"/>
                  <a:gd name="T86" fmla="*/ 2147483647 w 631"/>
                  <a:gd name="T87" fmla="*/ 2147483647 h 505"/>
                  <a:gd name="T88" fmla="*/ 2147483647 w 631"/>
                  <a:gd name="T89" fmla="*/ 2147483647 h 505"/>
                  <a:gd name="T90" fmla="*/ 2147483647 w 631"/>
                  <a:gd name="T91" fmla="*/ 2147483647 h 505"/>
                  <a:gd name="T92" fmla="*/ 2147483647 w 631"/>
                  <a:gd name="T93" fmla="*/ 2147483647 h 505"/>
                  <a:gd name="T94" fmla="*/ 2147483647 w 631"/>
                  <a:gd name="T95" fmla="*/ 2147483647 h 505"/>
                  <a:gd name="T96" fmla="*/ 2147483647 w 631"/>
                  <a:gd name="T97" fmla="*/ 2147483647 h 505"/>
                  <a:gd name="T98" fmla="*/ 2147483647 w 631"/>
                  <a:gd name="T99" fmla="*/ 2147483647 h 505"/>
                  <a:gd name="T100" fmla="*/ 2147483647 w 631"/>
                  <a:gd name="T101" fmla="*/ 2147483647 h 505"/>
                  <a:gd name="T102" fmla="*/ 2147483647 w 631"/>
                  <a:gd name="T103" fmla="*/ 2147483647 h 505"/>
                  <a:gd name="T104" fmla="*/ 2147483647 w 631"/>
                  <a:gd name="T105" fmla="*/ 2147483647 h 505"/>
                  <a:gd name="T106" fmla="*/ 2147483647 w 631"/>
                  <a:gd name="T107" fmla="*/ 2147483647 h 505"/>
                  <a:gd name="T108" fmla="*/ 2147483647 w 631"/>
                  <a:gd name="T109" fmla="*/ 2147483647 h 505"/>
                  <a:gd name="T110" fmla="*/ 2147483647 w 631"/>
                  <a:gd name="T111" fmla="*/ 2147483647 h 505"/>
                  <a:gd name="T112" fmla="*/ 2147483647 w 631"/>
                  <a:gd name="T113" fmla="*/ 2147483647 h 505"/>
                  <a:gd name="T114" fmla="*/ 2147483647 w 631"/>
                  <a:gd name="T115" fmla="*/ 2147483647 h 505"/>
                  <a:gd name="T116" fmla="*/ 2147483647 w 631"/>
                  <a:gd name="T117" fmla="*/ 2147483647 h 505"/>
                  <a:gd name="T118" fmla="*/ 2147483647 w 631"/>
                  <a:gd name="T119" fmla="*/ 2147483647 h 505"/>
                  <a:gd name="T120" fmla="*/ 2147483647 w 631"/>
                  <a:gd name="T121" fmla="*/ 2147483647 h 50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31" h="505">
                    <a:moveTo>
                      <a:pt x="239" y="383"/>
                    </a:moveTo>
                    <a:lnTo>
                      <a:pt x="239" y="383"/>
                    </a:lnTo>
                    <a:lnTo>
                      <a:pt x="243" y="383"/>
                    </a:lnTo>
                    <a:lnTo>
                      <a:pt x="246" y="382"/>
                    </a:lnTo>
                    <a:lnTo>
                      <a:pt x="249" y="379"/>
                    </a:lnTo>
                    <a:lnTo>
                      <a:pt x="251" y="375"/>
                    </a:lnTo>
                    <a:lnTo>
                      <a:pt x="252" y="374"/>
                    </a:lnTo>
                    <a:lnTo>
                      <a:pt x="254" y="373"/>
                    </a:lnTo>
                    <a:lnTo>
                      <a:pt x="259" y="373"/>
                    </a:lnTo>
                    <a:lnTo>
                      <a:pt x="264" y="375"/>
                    </a:lnTo>
                    <a:lnTo>
                      <a:pt x="269" y="378"/>
                    </a:lnTo>
                    <a:lnTo>
                      <a:pt x="270" y="380"/>
                    </a:lnTo>
                    <a:lnTo>
                      <a:pt x="273" y="380"/>
                    </a:lnTo>
                    <a:lnTo>
                      <a:pt x="278" y="379"/>
                    </a:lnTo>
                    <a:lnTo>
                      <a:pt x="286" y="377"/>
                    </a:lnTo>
                    <a:lnTo>
                      <a:pt x="289" y="376"/>
                    </a:lnTo>
                    <a:lnTo>
                      <a:pt x="294" y="376"/>
                    </a:lnTo>
                    <a:lnTo>
                      <a:pt x="299" y="376"/>
                    </a:lnTo>
                    <a:lnTo>
                      <a:pt x="305" y="373"/>
                    </a:lnTo>
                    <a:lnTo>
                      <a:pt x="310" y="368"/>
                    </a:lnTo>
                    <a:lnTo>
                      <a:pt x="316" y="362"/>
                    </a:lnTo>
                    <a:lnTo>
                      <a:pt x="325" y="352"/>
                    </a:lnTo>
                    <a:lnTo>
                      <a:pt x="331" y="345"/>
                    </a:lnTo>
                    <a:lnTo>
                      <a:pt x="334" y="342"/>
                    </a:lnTo>
                    <a:lnTo>
                      <a:pt x="340" y="339"/>
                    </a:lnTo>
                    <a:lnTo>
                      <a:pt x="345" y="337"/>
                    </a:lnTo>
                    <a:lnTo>
                      <a:pt x="349" y="333"/>
                    </a:lnTo>
                    <a:lnTo>
                      <a:pt x="352" y="331"/>
                    </a:lnTo>
                    <a:lnTo>
                      <a:pt x="355" y="330"/>
                    </a:lnTo>
                    <a:lnTo>
                      <a:pt x="361" y="330"/>
                    </a:lnTo>
                    <a:lnTo>
                      <a:pt x="368" y="332"/>
                    </a:lnTo>
                    <a:lnTo>
                      <a:pt x="375" y="333"/>
                    </a:lnTo>
                    <a:lnTo>
                      <a:pt x="382" y="333"/>
                    </a:lnTo>
                    <a:lnTo>
                      <a:pt x="390" y="331"/>
                    </a:lnTo>
                    <a:lnTo>
                      <a:pt x="397" y="329"/>
                    </a:lnTo>
                    <a:lnTo>
                      <a:pt x="407" y="327"/>
                    </a:lnTo>
                    <a:lnTo>
                      <a:pt x="421" y="325"/>
                    </a:lnTo>
                    <a:lnTo>
                      <a:pt x="439" y="324"/>
                    </a:lnTo>
                    <a:lnTo>
                      <a:pt x="454" y="319"/>
                    </a:lnTo>
                    <a:lnTo>
                      <a:pt x="476" y="310"/>
                    </a:lnTo>
                    <a:lnTo>
                      <a:pt x="479" y="308"/>
                    </a:lnTo>
                    <a:lnTo>
                      <a:pt x="481" y="305"/>
                    </a:lnTo>
                    <a:lnTo>
                      <a:pt x="482" y="303"/>
                    </a:lnTo>
                    <a:lnTo>
                      <a:pt x="482" y="301"/>
                    </a:lnTo>
                    <a:lnTo>
                      <a:pt x="480" y="296"/>
                    </a:lnTo>
                    <a:lnTo>
                      <a:pt x="476" y="292"/>
                    </a:lnTo>
                    <a:lnTo>
                      <a:pt x="470" y="290"/>
                    </a:lnTo>
                    <a:lnTo>
                      <a:pt x="464" y="288"/>
                    </a:lnTo>
                    <a:lnTo>
                      <a:pt x="457" y="288"/>
                    </a:lnTo>
                    <a:lnTo>
                      <a:pt x="452" y="290"/>
                    </a:lnTo>
                    <a:lnTo>
                      <a:pt x="440" y="292"/>
                    </a:lnTo>
                    <a:lnTo>
                      <a:pt x="434" y="293"/>
                    </a:lnTo>
                    <a:lnTo>
                      <a:pt x="427" y="293"/>
                    </a:lnTo>
                    <a:lnTo>
                      <a:pt x="425" y="292"/>
                    </a:lnTo>
                    <a:lnTo>
                      <a:pt x="424" y="290"/>
                    </a:lnTo>
                    <a:lnTo>
                      <a:pt x="424" y="286"/>
                    </a:lnTo>
                    <a:lnTo>
                      <a:pt x="424" y="283"/>
                    </a:lnTo>
                    <a:lnTo>
                      <a:pt x="424" y="279"/>
                    </a:lnTo>
                    <a:lnTo>
                      <a:pt x="426" y="277"/>
                    </a:lnTo>
                    <a:lnTo>
                      <a:pt x="428" y="274"/>
                    </a:lnTo>
                    <a:lnTo>
                      <a:pt x="430" y="273"/>
                    </a:lnTo>
                    <a:lnTo>
                      <a:pt x="436" y="271"/>
                    </a:lnTo>
                    <a:lnTo>
                      <a:pt x="440" y="268"/>
                    </a:lnTo>
                    <a:lnTo>
                      <a:pt x="445" y="265"/>
                    </a:lnTo>
                    <a:lnTo>
                      <a:pt x="446" y="265"/>
                    </a:lnTo>
                    <a:lnTo>
                      <a:pt x="448" y="265"/>
                    </a:lnTo>
                    <a:lnTo>
                      <a:pt x="454" y="267"/>
                    </a:lnTo>
                    <a:lnTo>
                      <a:pt x="462" y="272"/>
                    </a:lnTo>
                    <a:lnTo>
                      <a:pt x="480" y="281"/>
                    </a:lnTo>
                    <a:lnTo>
                      <a:pt x="483" y="283"/>
                    </a:lnTo>
                    <a:lnTo>
                      <a:pt x="486" y="283"/>
                    </a:lnTo>
                    <a:lnTo>
                      <a:pt x="493" y="283"/>
                    </a:lnTo>
                    <a:lnTo>
                      <a:pt x="498" y="281"/>
                    </a:lnTo>
                    <a:lnTo>
                      <a:pt x="499" y="278"/>
                    </a:lnTo>
                    <a:lnTo>
                      <a:pt x="500" y="276"/>
                    </a:lnTo>
                    <a:lnTo>
                      <a:pt x="499" y="274"/>
                    </a:lnTo>
                    <a:lnTo>
                      <a:pt x="498" y="272"/>
                    </a:lnTo>
                    <a:lnTo>
                      <a:pt x="492" y="265"/>
                    </a:lnTo>
                    <a:lnTo>
                      <a:pt x="481" y="256"/>
                    </a:lnTo>
                    <a:lnTo>
                      <a:pt x="477" y="254"/>
                    </a:lnTo>
                    <a:lnTo>
                      <a:pt x="472" y="251"/>
                    </a:lnTo>
                    <a:lnTo>
                      <a:pt x="461" y="248"/>
                    </a:lnTo>
                    <a:lnTo>
                      <a:pt x="458" y="247"/>
                    </a:lnTo>
                    <a:lnTo>
                      <a:pt x="457" y="245"/>
                    </a:lnTo>
                    <a:lnTo>
                      <a:pt x="456" y="241"/>
                    </a:lnTo>
                    <a:lnTo>
                      <a:pt x="457" y="238"/>
                    </a:lnTo>
                    <a:lnTo>
                      <a:pt x="458" y="238"/>
                    </a:lnTo>
                    <a:lnTo>
                      <a:pt x="460" y="238"/>
                    </a:lnTo>
                    <a:lnTo>
                      <a:pt x="461" y="238"/>
                    </a:lnTo>
                    <a:lnTo>
                      <a:pt x="462" y="237"/>
                    </a:lnTo>
                    <a:lnTo>
                      <a:pt x="463" y="233"/>
                    </a:lnTo>
                    <a:lnTo>
                      <a:pt x="466" y="229"/>
                    </a:lnTo>
                    <a:lnTo>
                      <a:pt x="469" y="228"/>
                    </a:lnTo>
                    <a:lnTo>
                      <a:pt x="472" y="227"/>
                    </a:lnTo>
                    <a:lnTo>
                      <a:pt x="480" y="225"/>
                    </a:lnTo>
                    <a:lnTo>
                      <a:pt x="486" y="226"/>
                    </a:lnTo>
                    <a:lnTo>
                      <a:pt x="492" y="227"/>
                    </a:lnTo>
                    <a:lnTo>
                      <a:pt x="499" y="230"/>
                    </a:lnTo>
                    <a:lnTo>
                      <a:pt x="504" y="235"/>
                    </a:lnTo>
                    <a:lnTo>
                      <a:pt x="510" y="237"/>
                    </a:lnTo>
                    <a:lnTo>
                      <a:pt x="517" y="237"/>
                    </a:lnTo>
                    <a:lnTo>
                      <a:pt x="525" y="236"/>
                    </a:lnTo>
                    <a:lnTo>
                      <a:pt x="528" y="235"/>
                    </a:lnTo>
                    <a:lnTo>
                      <a:pt x="529" y="232"/>
                    </a:lnTo>
                    <a:lnTo>
                      <a:pt x="528" y="230"/>
                    </a:lnTo>
                    <a:lnTo>
                      <a:pt x="527" y="227"/>
                    </a:lnTo>
                    <a:lnTo>
                      <a:pt x="523" y="222"/>
                    </a:lnTo>
                    <a:lnTo>
                      <a:pt x="522" y="219"/>
                    </a:lnTo>
                    <a:lnTo>
                      <a:pt x="522" y="217"/>
                    </a:lnTo>
                    <a:lnTo>
                      <a:pt x="523" y="216"/>
                    </a:lnTo>
                    <a:lnTo>
                      <a:pt x="526" y="214"/>
                    </a:lnTo>
                    <a:lnTo>
                      <a:pt x="534" y="216"/>
                    </a:lnTo>
                    <a:lnTo>
                      <a:pt x="540" y="216"/>
                    </a:lnTo>
                    <a:lnTo>
                      <a:pt x="544" y="216"/>
                    </a:lnTo>
                    <a:lnTo>
                      <a:pt x="545" y="214"/>
                    </a:lnTo>
                    <a:lnTo>
                      <a:pt x="546" y="212"/>
                    </a:lnTo>
                    <a:lnTo>
                      <a:pt x="545" y="210"/>
                    </a:lnTo>
                    <a:lnTo>
                      <a:pt x="539" y="207"/>
                    </a:lnTo>
                    <a:lnTo>
                      <a:pt x="526" y="202"/>
                    </a:lnTo>
                    <a:lnTo>
                      <a:pt x="523" y="200"/>
                    </a:lnTo>
                    <a:lnTo>
                      <a:pt x="522" y="196"/>
                    </a:lnTo>
                    <a:lnTo>
                      <a:pt x="526" y="190"/>
                    </a:lnTo>
                    <a:lnTo>
                      <a:pt x="527" y="189"/>
                    </a:lnTo>
                    <a:lnTo>
                      <a:pt x="529" y="186"/>
                    </a:lnTo>
                    <a:lnTo>
                      <a:pt x="535" y="185"/>
                    </a:lnTo>
                    <a:lnTo>
                      <a:pt x="540" y="186"/>
                    </a:lnTo>
                    <a:lnTo>
                      <a:pt x="545" y="188"/>
                    </a:lnTo>
                    <a:lnTo>
                      <a:pt x="547" y="189"/>
                    </a:lnTo>
                    <a:lnTo>
                      <a:pt x="548" y="189"/>
                    </a:lnTo>
                    <a:lnTo>
                      <a:pt x="550" y="188"/>
                    </a:lnTo>
                    <a:lnTo>
                      <a:pt x="553" y="184"/>
                    </a:lnTo>
                    <a:lnTo>
                      <a:pt x="554" y="181"/>
                    </a:lnTo>
                    <a:lnTo>
                      <a:pt x="554" y="176"/>
                    </a:lnTo>
                    <a:lnTo>
                      <a:pt x="553" y="173"/>
                    </a:lnTo>
                    <a:lnTo>
                      <a:pt x="550" y="170"/>
                    </a:lnTo>
                    <a:lnTo>
                      <a:pt x="549" y="165"/>
                    </a:lnTo>
                    <a:lnTo>
                      <a:pt x="549" y="164"/>
                    </a:lnTo>
                    <a:lnTo>
                      <a:pt x="549" y="162"/>
                    </a:lnTo>
                    <a:lnTo>
                      <a:pt x="553" y="158"/>
                    </a:lnTo>
                    <a:lnTo>
                      <a:pt x="558" y="156"/>
                    </a:lnTo>
                    <a:lnTo>
                      <a:pt x="564" y="154"/>
                    </a:lnTo>
                    <a:lnTo>
                      <a:pt x="565" y="153"/>
                    </a:lnTo>
                    <a:lnTo>
                      <a:pt x="566" y="151"/>
                    </a:lnTo>
                    <a:lnTo>
                      <a:pt x="566" y="145"/>
                    </a:lnTo>
                    <a:lnTo>
                      <a:pt x="565" y="137"/>
                    </a:lnTo>
                    <a:lnTo>
                      <a:pt x="565" y="134"/>
                    </a:lnTo>
                    <a:lnTo>
                      <a:pt x="566" y="130"/>
                    </a:lnTo>
                    <a:lnTo>
                      <a:pt x="569" y="125"/>
                    </a:lnTo>
                    <a:lnTo>
                      <a:pt x="575" y="117"/>
                    </a:lnTo>
                    <a:lnTo>
                      <a:pt x="586" y="106"/>
                    </a:lnTo>
                    <a:lnTo>
                      <a:pt x="590" y="101"/>
                    </a:lnTo>
                    <a:lnTo>
                      <a:pt x="593" y="94"/>
                    </a:lnTo>
                    <a:lnTo>
                      <a:pt x="599" y="81"/>
                    </a:lnTo>
                    <a:lnTo>
                      <a:pt x="602" y="76"/>
                    </a:lnTo>
                    <a:lnTo>
                      <a:pt x="608" y="72"/>
                    </a:lnTo>
                    <a:lnTo>
                      <a:pt x="615" y="70"/>
                    </a:lnTo>
                    <a:lnTo>
                      <a:pt x="626" y="69"/>
                    </a:lnTo>
                    <a:lnTo>
                      <a:pt x="630" y="68"/>
                    </a:lnTo>
                    <a:lnTo>
                      <a:pt x="631" y="68"/>
                    </a:lnTo>
                    <a:lnTo>
                      <a:pt x="631" y="66"/>
                    </a:lnTo>
                    <a:lnTo>
                      <a:pt x="631" y="63"/>
                    </a:lnTo>
                    <a:lnTo>
                      <a:pt x="629" y="60"/>
                    </a:lnTo>
                    <a:lnTo>
                      <a:pt x="621" y="52"/>
                    </a:lnTo>
                    <a:lnTo>
                      <a:pt x="613" y="47"/>
                    </a:lnTo>
                    <a:lnTo>
                      <a:pt x="610" y="46"/>
                    </a:lnTo>
                    <a:lnTo>
                      <a:pt x="606" y="47"/>
                    </a:lnTo>
                    <a:lnTo>
                      <a:pt x="596" y="53"/>
                    </a:lnTo>
                    <a:lnTo>
                      <a:pt x="585" y="60"/>
                    </a:lnTo>
                    <a:lnTo>
                      <a:pt x="580" y="62"/>
                    </a:lnTo>
                    <a:lnTo>
                      <a:pt x="574" y="63"/>
                    </a:lnTo>
                    <a:lnTo>
                      <a:pt x="569" y="62"/>
                    </a:lnTo>
                    <a:lnTo>
                      <a:pt x="568" y="61"/>
                    </a:lnTo>
                    <a:lnTo>
                      <a:pt x="569" y="60"/>
                    </a:lnTo>
                    <a:lnTo>
                      <a:pt x="572" y="56"/>
                    </a:lnTo>
                    <a:lnTo>
                      <a:pt x="578" y="51"/>
                    </a:lnTo>
                    <a:lnTo>
                      <a:pt x="582" y="47"/>
                    </a:lnTo>
                    <a:lnTo>
                      <a:pt x="584" y="44"/>
                    </a:lnTo>
                    <a:lnTo>
                      <a:pt x="584" y="41"/>
                    </a:lnTo>
                    <a:lnTo>
                      <a:pt x="584" y="39"/>
                    </a:lnTo>
                    <a:lnTo>
                      <a:pt x="582" y="39"/>
                    </a:lnTo>
                    <a:lnTo>
                      <a:pt x="578" y="39"/>
                    </a:lnTo>
                    <a:lnTo>
                      <a:pt x="572" y="43"/>
                    </a:lnTo>
                    <a:lnTo>
                      <a:pt x="564" y="46"/>
                    </a:lnTo>
                    <a:lnTo>
                      <a:pt x="560" y="47"/>
                    </a:lnTo>
                    <a:lnTo>
                      <a:pt x="557" y="47"/>
                    </a:lnTo>
                    <a:lnTo>
                      <a:pt x="549" y="46"/>
                    </a:lnTo>
                    <a:lnTo>
                      <a:pt x="538" y="44"/>
                    </a:lnTo>
                    <a:lnTo>
                      <a:pt x="531" y="44"/>
                    </a:lnTo>
                    <a:lnTo>
                      <a:pt x="522" y="44"/>
                    </a:lnTo>
                    <a:lnTo>
                      <a:pt x="515" y="43"/>
                    </a:lnTo>
                    <a:lnTo>
                      <a:pt x="507" y="43"/>
                    </a:lnTo>
                    <a:lnTo>
                      <a:pt x="501" y="41"/>
                    </a:lnTo>
                    <a:lnTo>
                      <a:pt x="495" y="38"/>
                    </a:lnTo>
                    <a:lnTo>
                      <a:pt x="492" y="37"/>
                    </a:lnTo>
                    <a:lnTo>
                      <a:pt x="490" y="35"/>
                    </a:lnTo>
                    <a:lnTo>
                      <a:pt x="490" y="33"/>
                    </a:lnTo>
                    <a:lnTo>
                      <a:pt x="493" y="32"/>
                    </a:lnTo>
                    <a:lnTo>
                      <a:pt x="516" y="31"/>
                    </a:lnTo>
                    <a:lnTo>
                      <a:pt x="534" y="29"/>
                    </a:lnTo>
                    <a:lnTo>
                      <a:pt x="557" y="31"/>
                    </a:lnTo>
                    <a:lnTo>
                      <a:pt x="574" y="31"/>
                    </a:lnTo>
                    <a:lnTo>
                      <a:pt x="585" y="31"/>
                    </a:lnTo>
                    <a:lnTo>
                      <a:pt x="587" y="29"/>
                    </a:lnTo>
                    <a:lnTo>
                      <a:pt x="587" y="28"/>
                    </a:lnTo>
                    <a:lnTo>
                      <a:pt x="585" y="26"/>
                    </a:lnTo>
                    <a:lnTo>
                      <a:pt x="581" y="23"/>
                    </a:lnTo>
                    <a:lnTo>
                      <a:pt x="569" y="17"/>
                    </a:lnTo>
                    <a:lnTo>
                      <a:pt x="557" y="13"/>
                    </a:lnTo>
                    <a:lnTo>
                      <a:pt x="553" y="11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8" y="15"/>
                    </a:lnTo>
                    <a:lnTo>
                      <a:pt x="529" y="18"/>
                    </a:lnTo>
                    <a:lnTo>
                      <a:pt x="520" y="20"/>
                    </a:lnTo>
                    <a:lnTo>
                      <a:pt x="508" y="22"/>
                    </a:lnTo>
                    <a:lnTo>
                      <a:pt x="491" y="22"/>
                    </a:lnTo>
                    <a:lnTo>
                      <a:pt x="476" y="20"/>
                    </a:lnTo>
                    <a:lnTo>
                      <a:pt x="472" y="19"/>
                    </a:lnTo>
                    <a:lnTo>
                      <a:pt x="470" y="17"/>
                    </a:lnTo>
                    <a:lnTo>
                      <a:pt x="470" y="16"/>
                    </a:lnTo>
                    <a:lnTo>
                      <a:pt x="473" y="15"/>
                    </a:lnTo>
                    <a:lnTo>
                      <a:pt x="483" y="14"/>
                    </a:lnTo>
                    <a:lnTo>
                      <a:pt x="495" y="14"/>
                    </a:lnTo>
                    <a:lnTo>
                      <a:pt x="508" y="15"/>
                    </a:lnTo>
                    <a:lnTo>
                      <a:pt x="512" y="15"/>
                    </a:lnTo>
                    <a:lnTo>
                      <a:pt x="515" y="15"/>
                    </a:lnTo>
                    <a:lnTo>
                      <a:pt x="516" y="14"/>
                    </a:lnTo>
                    <a:lnTo>
                      <a:pt x="516" y="11"/>
                    </a:lnTo>
                    <a:lnTo>
                      <a:pt x="512" y="8"/>
                    </a:lnTo>
                    <a:lnTo>
                      <a:pt x="509" y="4"/>
                    </a:lnTo>
                    <a:lnTo>
                      <a:pt x="506" y="1"/>
                    </a:lnTo>
                    <a:lnTo>
                      <a:pt x="499" y="0"/>
                    </a:lnTo>
                    <a:lnTo>
                      <a:pt x="480" y="0"/>
                    </a:lnTo>
                    <a:lnTo>
                      <a:pt x="445" y="0"/>
                    </a:lnTo>
                    <a:lnTo>
                      <a:pt x="435" y="0"/>
                    </a:lnTo>
                    <a:lnTo>
                      <a:pt x="425" y="1"/>
                    </a:lnTo>
                    <a:lnTo>
                      <a:pt x="415" y="6"/>
                    </a:lnTo>
                    <a:lnTo>
                      <a:pt x="410" y="8"/>
                    </a:lnTo>
                    <a:lnTo>
                      <a:pt x="406" y="11"/>
                    </a:lnTo>
                    <a:lnTo>
                      <a:pt x="402" y="14"/>
                    </a:lnTo>
                    <a:lnTo>
                      <a:pt x="398" y="16"/>
                    </a:lnTo>
                    <a:lnTo>
                      <a:pt x="392" y="17"/>
                    </a:lnTo>
                    <a:lnTo>
                      <a:pt x="388" y="18"/>
                    </a:lnTo>
                    <a:lnTo>
                      <a:pt x="377" y="17"/>
                    </a:lnTo>
                    <a:lnTo>
                      <a:pt x="366" y="16"/>
                    </a:lnTo>
                    <a:lnTo>
                      <a:pt x="363" y="17"/>
                    </a:lnTo>
                    <a:lnTo>
                      <a:pt x="359" y="18"/>
                    </a:lnTo>
                    <a:lnTo>
                      <a:pt x="355" y="22"/>
                    </a:lnTo>
                    <a:lnTo>
                      <a:pt x="352" y="26"/>
                    </a:lnTo>
                    <a:lnTo>
                      <a:pt x="345" y="34"/>
                    </a:lnTo>
                    <a:lnTo>
                      <a:pt x="340" y="39"/>
                    </a:lnTo>
                    <a:lnTo>
                      <a:pt x="337" y="42"/>
                    </a:lnTo>
                    <a:lnTo>
                      <a:pt x="334" y="42"/>
                    </a:lnTo>
                    <a:lnTo>
                      <a:pt x="327" y="42"/>
                    </a:lnTo>
                    <a:lnTo>
                      <a:pt x="319" y="39"/>
                    </a:lnTo>
                    <a:lnTo>
                      <a:pt x="314" y="36"/>
                    </a:lnTo>
                    <a:lnTo>
                      <a:pt x="308" y="33"/>
                    </a:lnTo>
                    <a:lnTo>
                      <a:pt x="303" y="29"/>
                    </a:lnTo>
                    <a:lnTo>
                      <a:pt x="300" y="29"/>
                    </a:lnTo>
                    <a:lnTo>
                      <a:pt x="298" y="29"/>
                    </a:lnTo>
                    <a:lnTo>
                      <a:pt x="296" y="31"/>
                    </a:lnTo>
                    <a:lnTo>
                      <a:pt x="294" y="33"/>
                    </a:lnTo>
                    <a:lnTo>
                      <a:pt x="291" y="36"/>
                    </a:lnTo>
                    <a:lnTo>
                      <a:pt x="288" y="38"/>
                    </a:lnTo>
                    <a:lnTo>
                      <a:pt x="281" y="42"/>
                    </a:lnTo>
                    <a:lnTo>
                      <a:pt x="273" y="43"/>
                    </a:lnTo>
                    <a:lnTo>
                      <a:pt x="266" y="43"/>
                    </a:lnTo>
                    <a:lnTo>
                      <a:pt x="259" y="41"/>
                    </a:lnTo>
                    <a:lnTo>
                      <a:pt x="254" y="37"/>
                    </a:lnTo>
                    <a:lnTo>
                      <a:pt x="252" y="33"/>
                    </a:lnTo>
                    <a:lnTo>
                      <a:pt x="251" y="28"/>
                    </a:lnTo>
                    <a:lnTo>
                      <a:pt x="250" y="25"/>
                    </a:lnTo>
                    <a:lnTo>
                      <a:pt x="249" y="23"/>
                    </a:lnTo>
                    <a:lnTo>
                      <a:pt x="244" y="20"/>
                    </a:lnTo>
                    <a:lnTo>
                      <a:pt x="241" y="19"/>
                    </a:lnTo>
                    <a:lnTo>
                      <a:pt x="239" y="18"/>
                    </a:lnTo>
                    <a:lnTo>
                      <a:pt x="223" y="22"/>
                    </a:lnTo>
                    <a:lnTo>
                      <a:pt x="204" y="25"/>
                    </a:lnTo>
                    <a:lnTo>
                      <a:pt x="199" y="26"/>
                    </a:lnTo>
                    <a:lnTo>
                      <a:pt x="196" y="28"/>
                    </a:lnTo>
                    <a:lnTo>
                      <a:pt x="194" y="31"/>
                    </a:lnTo>
                    <a:lnTo>
                      <a:pt x="195" y="33"/>
                    </a:lnTo>
                    <a:lnTo>
                      <a:pt x="196" y="36"/>
                    </a:lnTo>
                    <a:lnTo>
                      <a:pt x="197" y="39"/>
                    </a:lnTo>
                    <a:lnTo>
                      <a:pt x="197" y="43"/>
                    </a:lnTo>
                    <a:lnTo>
                      <a:pt x="196" y="46"/>
                    </a:lnTo>
                    <a:lnTo>
                      <a:pt x="195" y="48"/>
                    </a:lnTo>
                    <a:lnTo>
                      <a:pt x="194" y="50"/>
                    </a:lnTo>
                    <a:lnTo>
                      <a:pt x="191" y="48"/>
                    </a:lnTo>
                    <a:lnTo>
                      <a:pt x="190" y="45"/>
                    </a:lnTo>
                    <a:lnTo>
                      <a:pt x="188" y="42"/>
                    </a:lnTo>
                    <a:lnTo>
                      <a:pt x="185" y="39"/>
                    </a:lnTo>
                    <a:lnTo>
                      <a:pt x="181" y="37"/>
                    </a:lnTo>
                    <a:lnTo>
                      <a:pt x="179" y="36"/>
                    </a:lnTo>
                    <a:lnTo>
                      <a:pt x="176" y="36"/>
                    </a:lnTo>
                    <a:lnTo>
                      <a:pt x="172" y="36"/>
                    </a:lnTo>
                    <a:lnTo>
                      <a:pt x="171" y="38"/>
                    </a:lnTo>
                    <a:lnTo>
                      <a:pt x="170" y="41"/>
                    </a:lnTo>
                    <a:lnTo>
                      <a:pt x="168" y="47"/>
                    </a:lnTo>
                    <a:lnTo>
                      <a:pt x="165" y="55"/>
                    </a:lnTo>
                    <a:lnTo>
                      <a:pt x="162" y="59"/>
                    </a:lnTo>
                    <a:lnTo>
                      <a:pt x="159" y="61"/>
                    </a:lnTo>
                    <a:lnTo>
                      <a:pt x="157" y="62"/>
                    </a:lnTo>
                    <a:lnTo>
                      <a:pt x="153" y="61"/>
                    </a:lnTo>
                    <a:lnTo>
                      <a:pt x="144" y="56"/>
                    </a:lnTo>
                    <a:lnTo>
                      <a:pt x="141" y="56"/>
                    </a:lnTo>
                    <a:lnTo>
                      <a:pt x="137" y="59"/>
                    </a:lnTo>
                    <a:lnTo>
                      <a:pt x="131" y="62"/>
                    </a:lnTo>
                    <a:lnTo>
                      <a:pt x="128" y="62"/>
                    </a:lnTo>
                    <a:lnTo>
                      <a:pt x="126" y="62"/>
                    </a:lnTo>
                    <a:lnTo>
                      <a:pt x="125" y="60"/>
                    </a:lnTo>
                    <a:lnTo>
                      <a:pt x="126" y="59"/>
                    </a:lnTo>
                    <a:lnTo>
                      <a:pt x="128" y="56"/>
                    </a:lnTo>
                    <a:lnTo>
                      <a:pt x="129" y="53"/>
                    </a:lnTo>
                    <a:lnTo>
                      <a:pt x="129" y="52"/>
                    </a:lnTo>
                    <a:lnTo>
                      <a:pt x="126" y="51"/>
                    </a:lnTo>
                    <a:lnTo>
                      <a:pt x="123" y="51"/>
                    </a:lnTo>
                    <a:lnTo>
                      <a:pt x="115" y="53"/>
                    </a:lnTo>
                    <a:lnTo>
                      <a:pt x="107" y="56"/>
                    </a:lnTo>
                    <a:lnTo>
                      <a:pt x="99" y="61"/>
                    </a:lnTo>
                    <a:lnTo>
                      <a:pt x="94" y="65"/>
                    </a:lnTo>
                    <a:lnTo>
                      <a:pt x="93" y="68"/>
                    </a:lnTo>
                    <a:lnTo>
                      <a:pt x="93" y="69"/>
                    </a:lnTo>
                    <a:lnTo>
                      <a:pt x="94" y="70"/>
                    </a:lnTo>
                    <a:lnTo>
                      <a:pt x="95" y="71"/>
                    </a:lnTo>
                    <a:lnTo>
                      <a:pt x="98" y="71"/>
                    </a:lnTo>
                    <a:lnTo>
                      <a:pt x="103" y="70"/>
                    </a:lnTo>
                    <a:lnTo>
                      <a:pt x="107" y="69"/>
                    </a:lnTo>
                    <a:lnTo>
                      <a:pt x="115" y="66"/>
                    </a:lnTo>
                    <a:lnTo>
                      <a:pt x="120" y="66"/>
                    </a:lnTo>
                    <a:lnTo>
                      <a:pt x="122" y="68"/>
                    </a:lnTo>
                    <a:lnTo>
                      <a:pt x="123" y="69"/>
                    </a:lnTo>
                    <a:lnTo>
                      <a:pt x="123" y="70"/>
                    </a:lnTo>
                    <a:lnTo>
                      <a:pt x="121" y="73"/>
                    </a:lnTo>
                    <a:lnTo>
                      <a:pt x="117" y="75"/>
                    </a:lnTo>
                    <a:lnTo>
                      <a:pt x="114" y="78"/>
                    </a:lnTo>
                    <a:lnTo>
                      <a:pt x="112" y="79"/>
                    </a:lnTo>
                    <a:lnTo>
                      <a:pt x="111" y="80"/>
                    </a:lnTo>
                    <a:lnTo>
                      <a:pt x="111" y="83"/>
                    </a:lnTo>
                    <a:lnTo>
                      <a:pt x="111" y="87"/>
                    </a:lnTo>
                    <a:lnTo>
                      <a:pt x="110" y="88"/>
                    </a:lnTo>
                    <a:lnTo>
                      <a:pt x="108" y="89"/>
                    </a:lnTo>
                    <a:lnTo>
                      <a:pt x="103" y="91"/>
                    </a:lnTo>
                    <a:lnTo>
                      <a:pt x="95" y="94"/>
                    </a:lnTo>
                    <a:lnTo>
                      <a:pt x="91" y="96"/>
                    </a:lnTo>
                    <a:lnTo>
                      <a:pt x="86" y="97"/>
                    </a:lnTo>
                    <a:lnTo>
                      <a:pt x="83" y="97"/>
                    </a:lnTo>
                    <a:lnTo>
                      <a:pt x="79" y="96"/>
                    </a:lnTo>
                    <a:lnTo>
                      <a:pt x="75" y="91"/>
                    </a:lnTo>
                    <a:lnTo>
                      <a:pt x="69" y="89"/>
                    </a:lnTo>
                    <a:lnTo>
                      <a:pt x="65" y="87"/>
                    </a:lnTo>
                    <a:lnTo>
                      <a:pt x="60" y="88"/>
                    </a:lnTo>
                    <a:lnTo>
                      <a:pt x="54" y="90"/>
                    </a:lnTo>
                    <a:lnTo>
                      <a:pt x="48" y="92"/>
                    </a:lnTo>
                    <a:lnTo>
                      <a:pt x="42" y="92"/>
                    </a:lnTo>
                    <a:lnTo>
                      <a:pt x="25" y="93"/>
                    </a:lnTo>
                    <a:lnTo>
                      <a:pt x="18" y="96"/>
                    </a:lnTo>
                    <a:lnTo>
                      <a:pt x="14" y="97"/>
                    </a:lnTo>
                    <a:lnTo>
                      <a:pt x="12" y="98"/>
                    </a:lnTo>
                    <a:lnTo>
                      <a:pt x="8" y="101"/>
                    </a:lnTo>
                    <a:lnTo>
                      <a:pt x="8" y="103"/>
                    </a:lnTo>
                    <a:lnTo>
                      <a:pt x="8" y="105"/>
                    </a:lnTo>
                    <a:lnTo>
                      <a:pt x="9" y="109"/>
                    </a:lnTo>
                    <a:lnTo>
                      <a:pt x="14" y="114"/>
                    </a:lnTo>
                    <a:lnTo>
                      <a:pt x="21" y="118"/>
                    </a:lnTo>
                    <a:lnTo>
                      <a:pt x="28" y="124"/>
                    </a:lnTo>
                    <a:lnTo>
                      <a:pt x="36" y="126"/>
                    </a:lnTo>
                    <a:lnTo>
                      <a:pt x="39" y="127"/>
                    </a:lnTo>
                    <a:lnTo>
                      <a:pt x="42" y="127"/>
                    </a:lnTo>
                    <a:lnTo>
                      <a:pt x="47" y="126"/>
                    </a:lnTo>
                    <a:lnTo>
                      <a:pt x="51" y="128"/>
                    </a:lnTo>
                    <a:lnTo>
                      <a:pt x="51" y="129"/>
                    </a:lnTo>
                    <a:lnTo>
                      <a:pt x="51" y="130"/>
                    </a:lnTo>
                    <a:lnTo>
                      <a:pt x="50" y="131"/>
                    </a:lnTo>
                    <a:lnTo>
                      <a:pt x="47" y="131"/>
                    </a:lnTo>
                    <a:lnTo>
                      <a:pt x="42" y="133"/>
                    </a:lnTo>
                    <a:lnTo>
                      <a:pt x="38" y="131"/>
                    </a:lnTo>
                    <a:lnTo>
                      <a:pt x="30" y="130"/>
                    </a:lnTo>
                    <a:lnTo>
                      <a:pt x="22" y="128"/>
                    </a:lnTo>
                    <a:lnTo>
                      <a:pt x="18" y="128"/>
                    </a:lnTo>
                    <a:lnTo>
                      <a:pt x="14" y="128"/>
                    </a:lnTo>
                    <a:lnTo>
                      <a:pt x="6" y="129"/>
                    </a:lnTo>
                    <a:lnTo>
                      <a:pt x="2" y="131"/>
                    </a:lnTo>
                    <a:lnTo>
                      <a:pt x="1" y="133"/>
                    </a:lnTo>
                    <a:lnTo>
                      <a:pt x="0" y="135"/>
                    </a:lnTo>
                    <a:lnTo>
                      <a:pt x="1" y="137"/>
                    </a:lnTo>
                    <a:lnTo>
                      <a:pt x="2" y="140"/>
                    </a:lnTo>
                    <a:lnTo>
                      <a:pt x="11" y="152"/>
                    </a:lnTo>
                    <a:lnTo>
                      <a:pt x="14" y="155"/>
                    </a:lnTo>
                    <a:lnTo>
                      <a:pt x="16" y="155"/>
                    </a:lnTo>
                    <a:lnTo>
                      <a:pt x="19" y="155"/>
                    </a:lnTo>
                    <a:lnTo>
                      <a:pt x="23" y="153"/>
                    </a:lnTo>
                    <a:lnTo>
                      <a:pt x="27" y="152"/>
                    </a:lnTo>
                    <a:lnTo>
                      <a:pt x="30" y="149"/>
                    </a:lnTo>
                    <a:lnTo>
                      <a:pt x="34" y="148"/>
                    </a:lnTo>
                    <a:lnTo>
                      <a:pt x="39" y="149"/>
                    </a:lnTo>
                    <a:lnTo>
                      <a:pt x="45" y="151"/>
                    </a:lnTo>
                    <a:lnTo>
                      <a:pt x="50" y="152"/>
                    </a:lnTo>
                    <a:lnTo>
                      <a:pt x="56" y="152"/>
                    </a:lnTo>
                    <a:lnTo>
                      <a:pt x="62" y="151"/>
                    </a:lnTo>
                    <a:lnTo>
                      <a:pt x="73" y="152"/>
                    </a:lnTo>
                    <a:lnTo>
                      <a:pt x="84" y="153"/>
                    </a:lnTo>
                    <a:lnTo>
                      <a:pt x="93" y="157"/>
                    </a:lnTo>
                    <a:lnTo>
                      <a:pt x="101" y="161"/>
                    </a:lnTo>
                    <a:lnTo>
                      <a:pt x="104" y="164"/>
                    </a:lnTo>
                    <a:lnTo>
                      <a:pt x="106" y="166"/>
                    </a:lnTo>
                    <a:lnTo>
                      <a:pt x="107" y="170"/>
                    </a:lnTo>
                    <a:lnTo>
                      <a:pt x="107" y="171"/>
                    </a:lnTo>
                    <a:lnTo>
                      <a:pt x="108" y="172"/>
                    </a:lnTo>
                    <a:lnTo>
                      <a:pt x="112" y="174"/>
                    </a:lnTo>
                    <a:lnTo>
                      <a:pt x="115" y="177"/>
                    </a:lnTo>
                    <a:lnTo>
                      <a:pt x="116" y="180"/>
                    </a:lnTo>
                    <a:lnTo>
                      <a:pt x="117" y="182"/>
                    </a:lnTo>
                    <a:lnTo>
                      <a:pt x="116" y="191"/>
                    </a:lnTo>
                    <a:lnTo>
                      <a:pt x="115" y="195"/>
                    </a:lnTo>
                    <a:lnTo>
                      <a:pt x="113" y="199"/>
                    </a:lnTo>
                    <a:lnTo>
                      <a:pt x="111" y="201"/>
                    </a:lnTo>
                    <a:lnTo>
                      <a:pt x="111" y="204"/>
                    </a:lnTo>
                    <a:lnTo>
                      <a:pt x="112" y="205"/>
                    </a:lnTo>
                    <a:lnTo>
                      <a:pt x="115" y="205"/>
                    </a:lnTo>
                    <a:lnTo>
                      <a:pt x="119" y="205"/>
                    </a:lnTo>
                    <a:lnTo>
                      <a:pt x="119" y="207"/>
                    </a:lnTo>
                    <a:lnTo>
                      <a:pt x="116" y="214"/>
                    </a:lnTo>
                    <a:lnTo>
                      <a:pt x="108" y="230"/>
                    </a:lnTo>
                    <a:lnTo>
                      <a:pt x="106" y="237"/>
                    </a:lnTo>
                    <a:lnTo>
                      <a:pt x="106" y="239"/>
                    </a:lnTo>
                    <a:lnTo>
                      <a:pt x="107" y="240"/>
                    </a:lnTo>
                    <a:lnTo>
                      <a:pt x="115" y="241"/>
                    </a:lnTo>
                    <a:lnTo>
                      <a:pt x="120" y="241"/>
                    </a:lnTo>
                    <a:lnTo>
                      <a:pt x="122" y="238"/>
                    </a:lnTo>
                    <a:lnTo>
                      <a:pt x="124" y="235"/>
                    </a:lnTo>
                    <a:lnTo>
                      <a:pt x="126" y="233"/>
                    </a:lnTo>
                    <a:lnTo>
                      <a:pt x="129" y="233"/>
                    </a:lnTo>
                    <a:lnTo>
                      <a:pt x="131" y="235"/>
                    </a:lnTo>
                    <a:lnTo>
                      <a:pt x="133" y="238"/>
                    </a:lnTo>
                    <a:lnTo>
                      <a:pt x="135" y="241"/>
                    </a:lnTo>
                    <a:lnTo>
                      <a:pt x="137" y="244"/>
                    </a:lnTo>
                    <a:lnTo>
                      <a:pt x="135" y="245"/>
                    </a:lnTo>
                    <a:lnTo>
                      <a:pt x="134" y="245"/>
                    </a:lnTo>
                    <a:lnTo>
                      <a:pt x="132" y="245"/>
                    </a:lnTo>
                    <a:lnTo>
                      <a:pt x="131" y="246"/>
                    </a:lnTo>
                    <a:lnTo>
                      <a:pt x="130" y="249"/>
                    </a:lnTo>
                    <a:lnTo>
                      <a:pt x="131" y="254"/>
                    </a:lnTo>
                    <a:lnTo>
                      <a:pt x="132" y="255"/>
                    </a:lnTo>
                    <a:lnTo>
                      <a:pt x="134" y="255"/>
                    </a:lnTo>
                    <a:lnTo>
                      <a:pt x="135" y="256"/>
                    </a:lnTo>
                    <a:lnTo>
                      <a:pt x="137" y="258"/>
                    </a:lnTo>
                    <a:lnTo>
                      <a:pt x="137" y="265"/>
                    </a:lnTo>
                    <a:lnTo>
                      <a:pt x="135" y="268"/>
                    </a:lnTo>
                    <a:lnTo>
                      <a:pt x="134" y="271"/>
                    </a:lnTo>
                    <a:lnTo>
                      <a:pt x="132" y="272"/>
                    </a:lnTo>
                    <a:lnTo>
                      <a:pt x="130" y="272"/>
                    </a:lnTo>
                    <a:lnTo>
                      <a:pt x="117" y="262"/>
                    </a:lnTo>
                    <a:lnTo>
                      <a:pt x="110" y="257"/>
                    </a:lnTo>
                    <a:lnTo>
                      <a:pt x="106" y="257"/>
                    </a:lnTo>
                    <a:lnTo>
                      <a:pt x="103" y="257"/>
                    </a:lnTo>
                    <a:lnTo>
                      <a:pt x="99" y="258"/>
                    </a:lnTo>
                    <a:lnTo>
                      <a:pt x="97" y="260"/>
                    </a:lnTo>
                    <a:lnTo>
                      <a:pt x="96" y="262"/>
                    </a:lnTo>
                    <a:lnTo>
                      <a:pt x="95" y="265"/>
                    </a:lnTo>
                    <a:lnTo>
                      <a:pt x="96" y="267"/>
                    </a:lnTo>
                    <a:lnTo>
                      <a:pt x="97" y="269"/>
                    </a:lnTo>
                    <a:lnTo>
                      <a:pt x="101" y="272"/>
                    </a:lnTo>
                    <a:lnTo>
                      <a:pt x="105" y="274"/>
                    </a:lnTo>
                    <a:lnTo>
                      <a:pt x="116" y="277"/>
                    </a:lnTo>
                    <a:lnTo>
                      <a:pt x="125" y="281"/>
                    </a:lnTo>
                    <a:lnTo>
                      <a:pt x="129" y="283"/>
                    </a:lnTo>
                    <a:lnTo>
                      <a:pt x="131" y="285"/>
                    </a:lnTo>
                    <a:lnTo>
                      <a:pt x="131" y="287"/>
                    </a:lnTo>
                    <a:lnTo>
                      <a:pt x="130" y="292"/>
                    </a:lnTo>
                    <a:lnTo>
                      <a:pt x="126" y="297"/>
                    </a:lnTo>
                    <a:lnTo>
                      <a:pt x="123" y="301"/>
                    </a:lnTo>
                    <a:lnTo>
                      <a:pt x="121" y="303"/>
                    </a:lnTo>
                    <a:lnTo>
                      <a:pt x="119" y="305"/>
                    </a:lnTo>
                    <a:lnTo>
                      <a:pt x="116" y="309"/>
                    </a:lnTo>
                    <a:lnTo>
                      <a:pt x="115" y="311"/>
                    </a:lnTo>
                    <a:lnTo>
                      <a:pt x="114" y="312"/>
                    </a:lnTo>
                    <a:lnTo>
                      <a:pt x="112" y="312"/>
                    </a:lnTo>
                    <a:lnTo>
                      <a:pt x="104" y="311"/>
                    </a:lnTo>
                    <a:lnTo>
                      <a:pt x="98" y="310"/>
                    </a:lnTo>
                    <a:lnTo>
                      <a:pt x="95" y="310"/>
                    </a:lnTo>
                    <a:lnTo>
                      <a:pt x="92" y="311"/>
                    </a:lnTo>
                    <a:lnTo>
                      <a:pt x="91" y="312"/>
                    </a:lnTo>
                    <a:lnTo>
                      <a:pt x="89" y="313"/>
                    </a:lnTo>
                    <a:lnTo>
                      <a:pt x="91" y="314"/>
                    </a:lnTo>
                    <a:lnTo>
                      <a:pt x="93" y="315"/>
                    </a:lnTo>
                    <a:lnTo>
                      <a:pt x="96" y="318"/>
                    </a:lnTo>
                    <a:lnTo>
                      <a:pt x="103" y="319"/>
                    </a:lnTo>
                    <a:lnTo>
                      <a:pt x="107" y="320"/>
                    </a:lnTo>
                    <a:lnTo>
                      <a:pt x="108" y="321"/>
                    </a:lnTo>
                    <a:lnTo>
                      <a:pt x="108" y="323"/>
                    </a:lnTo>
                    <a:lnTo>
                      <a:pt x="108" y="328"/>
                    </a:lnTo>
                    <a:lnTo>
                      <a:pt x="107" y="330"/>
                    </a:lnTo>
                    <a:lnTo>
                      <a:pt x="106" y="331"/>
                    </a:lnTo>
                    <a:lnTo>
                      <a:pt x="105" y="332"/>
                    </a:lnTo>
                    <a:lnTo>
                      <a:pt x="103" y="332"/>
                    </a:lnTo>
                    <a:lnTo>
                      <a:pt x="98" y="330"/>
                    </a:lnTo>
                    <a:lnTo>
                      <a:pt x="94" y="325"/>
                    </a:lnTo>
                    <a:lnTo>
                      <a:pt x="89" y="322"/>
                    </a:lnTo>
                    <a:lnTo>
                      <a:pt x="84" y="321"/>
                    </a:lnTo>
                    <a:lnTo>
                      <a:pt x="79" y="321"/>
                    </a:lnTo>
                    <a:lnTo>
                      <a:pt x="78" y="322"/>
                    </a:lnTo>
                    <a:lnTo>
                      <a:pt x="78" y="323"/>
                    </a:lnTo>
                    <a:lnTo>
                      <a:pt x="78" y="324"/>
                    </a:lnTo>
                    <a:lnTo>
                      <a:pt x="79" y="327"/>
                    </a:lnTo>
                    <a:lnTo>
                      <a:pt x="84" y="329"/>
                    </a:lnTo>
                    <a:lnTo>
                      <a:pt x="94" y="333"/>
                    </a:lnTo>
                    <a:lnTo>
                      <a:pt x="96" y="336"/>
                    </a:lnTo>
                    <a:lnTo>
                      <a:pt x="96" y="337"/>
                    </a:lnTo>
                    <a:lnTo>
                      <a:pt x="94" y="338"/>
                    </a:lnTo>
                    <a:lnTo>
                      <a:pt x="89" y="338"/>
                    </a:lnTo>
                    <a:lnTo>
                      <a:pt x="78" y="337"/>
                    </a:lnTo>
                    <a:lnTo>
                      <a:pt x="74" y="337"/>
                    </a:lnTo>
                    <a:lnTo>
                      <a:pt x="70" y="339"/>
                    </a:lnTo>
                    <a:lnTo>
                      <a:pt x="69" y="341"/>
                    </a:lnTo>
                    <a:lnTo>
                      <a:pt x="69" y="342"/>
                    </a:lnTo>
                    <a:lnTo>
                      <a:pt x="71" y="345"/>
                    </a:lnTo>
                    <a:lnTo>
                      <a:pt x="73" y="346"/>
                    </a:lnTo>
                    <a:lnTo>
                      <a:pt x="73" y="347"/>
                    </a:lnTo>
                    <a:lnTo>
                      <a:pt x="71" y="347"/>
                    </a:lnTo>
                    <a:lnTo>
                      <a:pt x="69" y="348"/>
                    </a:lnTo>
                    <a:lnTo>
                      <a:pt x="67" y="350"/>
                    </a:lnTo>
                    <a:lnTo>
                      <a:pt x="62" y="356"/>
                    </a:lnTo>
                    <a:lnTo>
                      <a:pt x="61" y="359"/>
                    </a:lnTo>
                    <a:lnTo>
                      <a:pt x="61" y="360"/>
                    </a:lnTo>
                    <a:lnTo>
                      <a:pt x="62" y="361"/>
                    </a:lnTo>
                    <a:lnTo>
                      <a:pt x="65" y="360"/>
                    </a:lnTo>
                    <a:lnTo>
                      <a:pt x="75" y="356"/>
                    </a:lnTo>
                    <a:lnTo>
                      <a:pt x="86" y="352"/>
                    </a:lnTo>
                    <a:lnTo>
                      <a:pt x="93" y="351"/>
                    </a:lnTo>
                    <a:lnTo>
                      <a:pt x="93" y="352"/>
                    </a:lnTo>
                    <a:lnTo>
                      <a:pt x="92" y="353"/>
                    </a:lnTo>
                    <a:lnTo>
                      <a:pt x="74" y="362"/>
                    </a:lnTo>
                    <a:lnTo>
                      <a:pt x="67" y="368"/>
                    </a:lnTo>
                    <a:lnTo>
                      <a:pt x="64" y="370"/>
                    </a:lnTo>
                    <a:lnTo>
                      <a:pt x="62" y="371"/>
                    </a:lnTo>
                    <a:lnTo>
                      <a:pt x="62" y="374"/>
                    </a:lnTo>
                    <a:lnTo>
                      <a:pt x="64" y="375"/>
                    </a:lnTo>
                    <a:lnTo>
                      <a:pt x="66" y="376"/>
                    </a:lnTo>
                    <a:lnTo>
                      <a:pt x="74" y="376"/>
                    </a:lnTo>
                    <a:lnTo>
                      <a:pt x="75" y="376"/>
                    </a:lnTo>
                    <a:lnTo>
                      <a:pt x="75" y="377"/>
                    </a:lnTo>
                    <a:lnTo>
                      <a:pt x="74" y="379"/>
                    </a:lnTo>
                    <a:lnTo>
                      <a:pt x="69" y="382"/>
                    </a:lnTo>
                    <a:lnTo>
                      <a:pt x="64" y="384"/>
                    </a:lnTo>
                    <a:lnTo>
                      <a:pt x="61" y="385"/>
                    </a:lnTo>
                    <a:lnTo>
                      <a:pt x="60" y="388"/>
                    </a:lnTo>
                    <a:lnTo>
                      <a:pt x="59" y="392"/>
                    </a:lnTo>
                    <a:lnTo>
                      <a:pt x="59" y="396"/>
                    </a:lnTo>
                    <a:lnTo>
                      <a:pt x="60" y="403"/>
                    </a:lnTo>
                    <a:lnTo>
                      <a:pt x="61" y="405"/>
                    </a:lnTo>
                    <a:lnTo>
                      <a:pt x="62" y="405"/>
                    </a:lnTo>
                    <a:lnTo>
                      <a:pt x="69" y="403"/>
                    </a:lnTo>
                    <a:lnTo>
                      <a:pt x="71" y="401"/>
                    </a:lnTo>
                    <a:lnTo>
                      <a:pt x="73" y="397"/>
                    </a:lnTo>
                    <a:lnTo>
                      <a:pt x="74" y="394"/>
                    </a:lnTo>
                    <a:lnTo>
                      <a:pt x="75" y="393"/>
                    </a:lnTo>
                    <a:lnTo>
                      <a:pt x="76" y="393"/>
                    </a:lnTo>
                    <a:lnTo>
                      <a:pt x="77" y="394"/>
                    </a:lnTo>
                    <a:lnTo>
                      <a:pt x="79" y="399"/>
                    </a:lnTo>
                    <a:lnTo>
                      <a:pt x="82" y="406"/>
                    </a:lnTo>
                    <a:lnTo>
                      <a:pt x="82" y="412"/>
                    </a:lnTo>
                    <a:lnTo>
                      <a:pt x="79" y="415"/>
                    </a:lnTo>
                    <a:lnTo>
                      <a:pt x="78" y="415"/>
                    </a:lnTo>
                    <a:lnTo>
                      <a:pt x="77" y="414"/>
                    </a:lnTo>
                    <a:lnTo>
                      <a:pt x="75" y="412"/>
                    </a:lnTo>
                    <a:lnTo>
                      <a:pt x="71" y="412"/>
                    </a:lnTo>
                    <a:lnTo>
                      <a:pt x="62" y="414"/>
                    </a:lnTo>
                    <a:lnTo>
                      <a:pt x="60" y="416"/>
                    </a:lnTo>
                    <a:lnTo>
                      <a:pt x="59" y="419"/>
                    </a:lnTo>
                    <a:lnTo>
                      <a:pt x="60" y="422"/>
                    </a:lnTo>
                    <a:lnTo>
                      <a:pt x="61" y="427"/>
                    </a:lnTo>
                    <a:lnTo>
                      <a:pt x="61" y="442"/>
                    </a:lnTo>
                    <a:lnTo>
                      <a:pt x="62" y="448"/>
                    </a:lnTo>
                    <a:lnTo>
                      <a:pt x="64" y="449"/>
                    </a:lnTo>
                    <a:lnTo>
                      <a:pt x="65" y="449"/>
                    </a:lnTo>
                    <a:lnTo>
                      <a:pt x="67" y="449"/>
                    </a:lnTo>
                    <a:lnTo>
                      <a:pt x="68" y="450"/>
                    </a:lnTo>
                    <a:lnTo>
                      <a:pt x="68" y="452"/>
                    </a:lnTo>
                    <a:lnTo>
                      <a:pt x="68" y="456"/>
                    </a:lnTo>
                    <a:lnTo>
                      <a:pt x="66" y="458"/>
                    </a:lnTo>
                    <a:lnTo>
                      <a:pt x="65" y="460"/>
                    </a:lnTo>
                    <a:lnTo>
                      <a:pt x="66" y="463"/>
                    </a:lnTo>
                    <a:lnTo>
                      <a:pt x="67" y="467"/>
                    </a:lnTo>
                    <a:lnTo>
                      <a:pt x="69" y="468"/>
                    </a:lnTo>
                    <a:lnTo>
                      <a:pt x="70" y="468"/>
                    </a:lnTo>
                    <a:lnTo>
                      <a:pt x="75" y="468"/>
                    </a:lnTo>
                    <a:lnTo>
                      <a:pt x="79" y="470"/>
                    </a:lnTo>
                    <a:lnTo>
                      <a:pt x="80" y="472"/>
                    </a:lnTo>
                    <a:lnTo>
                      <a:pt x="80" y="473"/>
                    </a:lnTo>
                    <a:lnTo>
                      <a:pt x="79" y="473"/>
                    </a:lnTo>
                    <a:lnTo>
                      <a:pt x="76" y="477"/>
                    </a:lnTo>
                    <a:lnTo>
                      <a:pt x="75" y="479"/>
                    </a:lnTo>
                    <a:lnTo>
                      <a:pt x="75" y="481"/>
                    </a:lnTo>
                    <a:lnTo>
                      <a:pt x="76" y="481"/>
                    </a:lnTo>
                    <a:lnTo>
                      <a:pt x="78" y="481"/>
                    </a:lnTo>
                    <a:lnTo>
                      <a:pt x="82" y="480"/>
                    </a:lnTo>
                    <a:lnTo>
                      <a:pt x="92" y="476"/>
                    </a:lnTo>
                    <a:lnTo>
                      <a:pt x="101" y="473"/>
                    </a:lnTo>
                    <a:lnTo>
                      <a:pt x="107" y="472"/>
                    </a:lnTo>
                    <a:lnTo>
                      <a:pt x="108" y="472"/>
                    </a:lnTo>
                    <a:lnTo>
                      <a:pt x="107" y="473"/>
                    </a:lnTo>
                    <a:lnTo>
                      <a:pt x="104" y="479"/>
                    </a:lnTo>
                    <a:lnTo>
                      <a:pt x="103" y="484"/>
                    </a:lnTo>
                    <a:lnTo>
                      <a:pt x="103" y="486"/>
                    </a:lnTo>
                    <a:lnTo>
                      <a:pt x="103" y="488"/>
                    </a:lnTo>
                    <a:lnTo>
                      <a:pt x="105" y="488"/>
                    </a:lnTo>
                    <a:lnTo>
                      <a:pt x="106" y="488"/>
                    </a:lnTo>
                    <a:lnTo>
                      <a:pt x="111" y="487"/>
                    </a:lnTo>
                    <a:lnTo>
                      <a:pt x="113" y="487"/>
                    </a:lnTo>
                    <a:lnTo>
                      <a:pt x="113" y="489"/>
                    </a:lnTo>
                    <a:lnTo>
                      <a:pt x="112" y="491"/>
                    </a:lnTo>
                    <a:lnTo>
                      <a:pt x="110" y="496"/>
                    </a:lnTo>
                    <a:lnTo>
                      <a:pt x="110" y="500"/>
                    </a:lnTo>
                    <a:lnTo>
                      <a:pt x="111" y="503"/>
                    </a:lnTo>
                    <a:lnTo>
                      <a:pt x="112" y="505"/>
                    </a:lnTo>
                    <a:lnTo>
                      <a:pt x="113" y="505"/>
                    </a:lnTo>
                    <a:lnTo>
                      <a:pt x="115" y="505"/>
                    </a:lnTo>
                    <a:lnTo>
                      <a:pt x="117" y="504"/>
                    </a:lnTo>
                    <a:lnTo>
                      <a:pt x="120" y="502"/>
                    </a:lnTo>
                    <a:lnTo>
                      <a:pt x="123" y="497"/>
                    </a:lnTo>
                    <a:lnTo>
                      <a:pt x="125" y="495"/>
                    </a:lnTo>
                    <a:lnTo>
                      <a:pt x="128" y="494"/>
                    </a:lnTo>
                    <a:lnTo>
                      <a:pt x="129" y="495"/>
                    </a:lnTo>
                    <a:lnTo>
                      <a:pt x="132" y="496"/>
                    </a:lnTo>
                    <a:lnTo>
                      <a:pt x="134" y="496"/>
                    </a:lnTo>
                    <a:lnTo>
                      <a:pt x="140" y="495"/>
                    </a:lnTo>
                    <a:lnTo>
                      <a:pt x="142" y="494"/>
                    </a:lnTo>
                    <a:lnTo>
                      <a:pt x="144" y="491"/>
                    </a:lnTo>
                    <a:lnTo>
                      <a:pt x="144" y="490"/>
                    </a:lnTo>
                    <a:lnTo>
                      <a:pt x="143" y="489"/>
                    </a:lnTo>
                    <a:lnTo>
                      <a:pt x="141" y="486"/>
                    </a:lnTo>
                    <a:lnTo>
                      <a:pt x="141" y="484"/>
                    </a:lnTo>
                    <a:lnTo>
                      <a:pt x="143" y="481"/>
                    </a:lnTo>
                    <a:lnTo>
                      <a:pt x="147" y="481"/>
                    </a:lnTo>
                    <a:lnTo>
                      <a:pt x="149" y="482"/>
                    </a:lnTo>
                    <a:lnTo>
                      <a:pt x="150" y="481"/>
                    </a:lnTo>
                    <a:lnTo>
                      <a:pt x="152" y="478"/>
                    </a:lnTo>
                    <a:lnTo>
                      <a:pt x="153" y="473"/>
                    </a:lnTo>
                    <a:lnTo>
                      <a:pt x="154" y="471"/>
                    </a:lnTo>
                    <a:lnTo>
                      <a:pt x="157" y="469"/>
                    </a:lnTo>
                    <a:lnTo>
                      <a:pt x="167" y="461"/>
                    </a:lnTo>
                    <a:lnTo>
                      <a:pt x="172" y="456"/>
                    </a:lnTo>
                    <a:lnTo>
                      <a:pt x="176" y="451"/>
                    </a:lnTo>
                    <a:lnTo>
                      <a:pt x="180" y="442"/>
                    </a:lnTo>
                    <a:lnTo>
                      <a:pt x="181" y="438"/>
                    </a:lnTo>
                    <a:lnTo>
                      <a:pt x="182" y="433"/>
                    </a:lnTo>
                    <a:lnTo>
                      <a:pt x="182" y="432"/>
                    </a:lnTo>
                    <a:lnTo>
                      <a:pt x="185" y="431"/>
                    </a:lnTo>
                    <a:lnTo>
                      <a:pt x="188" y="431"/>
                    </a:lnTo>
                    <a:lnTo>
                      <a:pt x="191" y="431"/>
                    </a:lnTo>
                    <a:lnTo>
                      <a:pt x="195" y="429"/>
                    </a:lnTo>
                    <a:lnTo>
                      <a:pt x="198" y="424"/>
                    </a:lnTo>
                    <a:lnTo>
                      <a:pt x="203" y="417"/>
                    </a:lnTo>
                    <a:lnTo>
                      <a:pt x="204" y="413"/>
                    </a:lnTo>
                    <a:lnTo>
                      <a:pt x="206" y="406"/>
                    </a:lnTo>
                    <a:lnTo>
                      <a:pt x="208" y="399"/>
                    </a:lnTo>
                    <a:lnTo>
                      <a:pt x="209" y="397"/>
                    </a:lnTo>
                    <a:lnTo>
                      <a:pt x="212" y="396"/>
                    </a:lnTo>
                    <a:lnTo>
                      <a:pt x="218" y="394"/>
                    </a:lnTo>
                    <a:lnTo>
                      <a:pt x="225" y="392"/>
                    </a:lnTo>
                    <a:lnTo>
                      <a:pt x="230" y="387"/>
                    </a:lnTo>
                    <a:lnTo>
                      <a:pt x="233" y="384"/>
                    </a:lnTo>
                    <a:lnTo>
                      <a:pt x="236" y="383"/>
                    </a:lnTo>
                    <a:lnTo>
                      <a:pt x="239" y="38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40000"/>
                  </a:schemeClr>
                </a:solidFill>
              </a:ln>
            </p:spPr>
            <p:txBody>
              <a:bodyPr/>
              <a:lstStyle/>
              <a:p>
                <a:endParaRPr lang="nb-NO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92" name="Gruppe 191">
                <a:extLst>
                  <a:ext uri="{FF2B5EF4-FFF2-40B4-BE49-F238E27FC236}">
                    <a16:creationId xmlns:a16="http://schemas.microsoft.com/office/drawing/2014/main" id="{15100111-07AA-8E43-8139-36DB7D84011A}"/>
                  </a:ext>
                </a:extLst>
              </p:cNvPr>
              <p:cNvGrpSpPr/>
              <p:nvPr/>
            </p:nvGrpSpPr>
            <p:grpSpPr>
              <a:xfrm>
                <a:off x="6015287" y="1619888"/>
                <a:ext cx="5309264" cy="3670709"/>
                <a:chOff x="6015287" y="1619888"/>
                <a:chExt cx="5309264" cy="3670709"/>
              </a:xfrm>
              <a:grpFill/>
            </p:grpSpPr>
            <p:sp>
              <p:nvSpPr>
                <p:cNvPr id="293" name="Freeform 225">
                  <a:extLst>
                    <a:ext uri="{FF2B5EF4-FFF2-40B4-BE49-F238E27FC236}">
                      <a16:creationId xmlns:a16="http://schemas.microsoft.com/office/drawing/2014/main" id="{47CEE36E-DEF8-544F-816B-DACEC4455D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6725" y="4491439"/>
                  <a:ext cx="245069" cy="485928"/>
                </a:xfrm>
                <a:custGeom>
                  <a:avLst/>
                  <a:gdLst>
                    <a:gd name="T0" fmla="*/ 2147483647 w 143"/>
                    <a:gd name="T1" fmla="*/ 2147483647 h 287"/>
                    <a:gd name="T2" fmla="*/ 2147483647 w 143"/>
                    <a:gd name="T3" fmla="*/ 2147483647 h 287"/>
                    <a:gd name="T4" fmla="*/ 2147483647 w 143"/>
                    <a:gd name="T5" fmla="*/ 2147483647 h 287"/>
                    <a:gd name="T6" fmla="*/ 2147483647 w 143"/>
                    <a:gd name="T7" fmla="*/ 2147483647 h 287"/>
                    <a:gd name="T8" fmla="*/ 2147483647 w 143"/>
                    <a:gd name="T9" fmla="*/ 2147483647 h 287"/>
                    <a:gd name="T10" fmla="*/ 2147483647 w 143"/>
                    <a:gd name="T11" fmla="*/ 2147483647 h 287"/>
                    <a:gd name="T12" fmla="*/ 2147483647 w 143"/>
                    <a:gd name="T13" fmla="*/ 2147483647 h 287"/>
                    <a:gd name="T14" fmla="*/ 2147483647 w 143"/>
                    <a:gd name="T15" fmla="*/ 2147483647 h 287"/>
                    <a:gd name="T16" fmla="*/ 2147483647 w 143"/>
                    <a:gd name="T17" fmla="*/ 2147483647 h 287"/>
                    <a:gd name="T18" fmla="*/ 2147483647 w 143"/>
                    <a:gd name="T19" fmla="*/ 2147483647 h 287"/>
                    <a:gd name="T20" fmla="*/ 2147483647 w 143"/>
                    <a:gd name="T21" fmla="*/ 2147483647 h 287"/>
                    <a:gd name="T22" fmla="*/ 2147483647 w 143"/>
                    <a:gd name="T23" fmla="*/ 2147483647 h 287"/>
                    <a:gd name="T24" fmla="*/ 2147483647 w 143"/>
                    <a:gd name="T25" fmla="*/ 2147483647 h 287"/>
                    <a:gd name="T26" fmla="*/ 2147483647 w 143"/>
                    <a:gd name="T27" fmla="*/ 2147483647 h 287"/>
                    <a:gd name="T28" fmla="*/ 2147483647 w 143"/>
                    <a:gd name="T29" fmla="*/ 2147483647 h 287"/>
                    <a:gd name="T30" fmla="*/ 2147483647 w 143"/>
                    <a:gd name="T31" fmla="*/ 2147483647 h 287"/>
                    <a:gd name="T32" fmla="*/ 2147483647 w 143"/>
                    <a:gd name="T33" fmla="*/ 2147483647 h 287"/>
                    <a:gd name="T34" fmla="*/ 2147483647 w 143"/>
                    <a:gd name="T35" fmla="*/ 2147483647 h 287"/>
                    <a:gd name="T36" fmla="*/ 2147483647 w 143"/>
                    <a:gd name="T37" fmla="*/ 2147483647 h 287"/>
                    <a:gd name="T38" fmla="*/ 2147483647 w 143"/>
                    <a:gd name="T39" fmla="*/ 2147483647 h 287"/>
                    <a:gd name="T40" fmla="*/ 2147483647 w 143"/>
                    <a:gd name="T41" fmla="*/ 2147483647 h 287"/>
                    <a:gd name="T42" fmla="*/ 2147483647 w 143"/>
                    <a:gd name="T43" fmla="*/ 2147483647 h 287"/>
                    <a:gd name="T44" fmla="*/ 2147483647 w 143"/>
                    <a:gd name="T45" fmla="*/ 2147483647 h 287"/>
                    <a:gd name="T46" fmla="*/ 2147483647 w 143"/>
                    <a:gd name="T47" fmla="*/ 2147483647 h 287"/>
                    <a:gd name="T48" fmla="*/ 2147483647 w 143"/>
                    <a:gd name="T49" fmla="*/ 2147483647 h 287"/>
                    <a:gd name="T50" fmla="*/ 2147483647 w 143"/>
                    <a:gd name="T51" fmla="*/ 2147483647 h 287"/>
                    <a:gd name="T52" fmla="*/ 2147483647 w 143"/>
                    <a:gd name="T53" fmla="*/ 2147483647 h 287"/>
                    <a:gd name="T54" fmla="*/ 2147483647 w 143"/>
                    <a:gd name="T55" fmla="*/ 0 h 287"/>
                    <a:gd name="T56" fmla="*/ 2147483647 w 143"/>
                    <a:gd name="T57" fmla="*/ 2147483647 h 287"/>
                    <a:gd name="T58" fmla="*/ 2147483647 w 143"/>
                    <a:gd name="T59" fmla="*/ 2147483647 h 287"/>
                    <a:gd name="T60" fmla="*/ 2147483647 w 143"/>
                    <a:gd name="T61" fmla="*/ 2147483647 h 287"/>
                    <a:gd name="T62" fmla="*/ 2147483647 w 143"/>
                    <a:gd name="T63" fmla="*/ 2147483647 h 287"/>
                    <a:gd name="T64" fmla="*/ 2147483647 w 143"/>
                    <a:gd name="T65" fmla="*/ 2147483647 h 287"/>
                    <a:gd name="T66" fmla="*/ 2147483647 w 143"/>
                    <a:gd name="T67" fmla="*/ 2147483647 h 287"/>
                    <a:gd name="T68" fmla="*/ 2147483647 w 143"/>
                    <a:gd name="T69" fmla="*/ 2147483647 h 287"/>
                    <a:gd name="T70" fmla="*/ 2147483647 w 143"/>
                    <a:gd name="T71" fmla="*/ 2147483647 h 287"/>
                    <a:gd name="T72" fmla="*/ 2147483647 w 143"/>
                    <a:gd name="T73" fmla="*/ 2147483647 h 287"/>
                    <a:gd name="T74" fmla="*/ 2147483647 w 143"/>
                    <a:gd name="T75" fmla="*/ 2147483647 h 287"/>
                    <a:gd name="T76" fmla="*/ 2147483647 w 143"/>
                    <a:gd name="T77" fmla="*/ 2147483647 h 287"/>
                    <a:gd name="T78" fmla="*/ 2147483647 w 143"/>
                    <a:gd name="T79" fmla="*/ 2147483647 h 287"/>
                    <a:gd name="T80" fmla="*/ 2147483647 w 143"/>
                    <a:gd name="T81" fmla="*/ 2147483647 h 287"/>
                    <a:gd name="T82" fmla="*/ 2147483647 w 143"/>
                    <a:gd name="T83" fmla="*/ 2147483647 h 287"/>
                    <a:gd name="T84" fmla="*/ 2147483647 w 143"/>
                    <a:gd name="T85" fmla="*/ 2147483647 h 287"/>
                    <a:gd name="T86" fmla="*/ 2147483647 w 143"/>
                    <a:gd name="T87" fmla="*/ 2147483647 h 287"/>
                    <a:gd name="T88" fmla="*/ 2147483647 w 143"/>
                    <a:gd name="T89" fmla="*/ 2147483647 h 287"/>
                    <a:gd name="T90" fmla="*/ 2147483647 w 143"/>
                    <a:gd name="T91" fmla="*/ 2147483647 h 287"/>
                    <a:gd name="T92" fmla="*/ 2147483647 w 143"/>
                    <a:gd name="T93" fmla="*/ 2147483647 h 287"/>
                    <a:gd name="T94" fmla="*/ 2147483647 w 143"/>
                    <a:gd name="T95" fmla="*/ 2147483647 h 287"/>
                    <a:gd name="T96" fmla="*/ 2147483647 w 143"/>
                    <a:gd name="T97" fmla="*/ 2147483647 h 287"/>
                    <a:gd name="T98" fmla="*/ 2147483647 w 143"/>
                    <a:gd name="T99" fmla="*/ 2147483647 h 287"/>
                    <a:gd name="T100" fmla="*/ 2147483647 w 143"/>
                    <a:gd name="T101" fmla="*/ 2147483647 h 287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43" h="287">
                      <a:moveTo>
                        <a:pt x="17" y="143"/>
                      </a:moveTo>
                      <a:lnTo>
                        <a:pt x="17" y="143"/>
                      </a:lnTo>
                      <a:lnTo>
                        <a:pt x="18" y="149"/>
                      </a:lnTo>
                      <a:lnTo>
                        <a:pt x="20" y="156"/>
                      </a:lnTo>
                      <a:lnTo>
                        <a:pt x="21" y="163"/>
                      </a:lnTo>
                      <a:lnTo>
                        <a:pt x="21" y="171"/>
                      </a:lnTo>
                      <a:lnTo>
                        <a:pt x="19" y="179"/>
                      </a:lnTo>
                      <a:lnTo>
                        <a:pt x="16" y="186"/>
                      </a:lnTo>
                      <a:lnTo>
                        <a:pt x="11" y="193"/>
                      </a:lnTo>
                      <a:lnTo>
                        <a:pt x="8" y="196"/>
                      </a:lnTo>
                      <a:lnTo>
                        <a:pt x="6" y="198"/>
                      </a:lnTo>
                      <a:lnTo>
                        <a:pt x="4" y="201"/>
                      </a:lnTo>
                      <a:lnTo>
                        <a:pt x="1" y="209"/>
                      </a:lnTo>
                      <a:lnTo>
                        <a:pt x="0" y="219"/>
                      </a:lnTo>
                      <a:lnTo>
                        <a:pt x="0" y="223"/>
                      </a:lnTo>
                      <a:lnTo>
                        <a:pt x="1" y="227"/>
                      </a:lnTo>
                      <a:lnTo>
                        <a:pt x="4" y="231"/>
                      </a:lnTo>
                      <a:lnTo>
                        <a:pt x="5" y="237"/>
                      </a:lnTo>
                      <a:lnTo>
                        <a:pt x="6" y="250"/>
                      </a:lnTo>
                      <a:lnTo>
                        <a:pt x="8" y="264"/>
                      </a:lnTo>
                      <a:lnTo>
                        <a:pt x="9" y="269"/>
                      </a:lnTo>
                      <a:lnTo>
                        <a:pt x="11" y="274"/>
                      </a:lnTo>
                      <a:lnTo>
                        <a:pt x="17" y="279"/>
                      </a:lnTo>
                      <a:lnTo>
                        <a:pt x="23" y="285"/>
                      </a:lnTo>
                      <a:lnTo>
                        <a:pt x="26" y="286"/>
                      </a:lnTo>
                      <a:lnTo>
                        <a:pt x="30" y="287"/>
                      </a:lnTo>
                      <a:lnTo>
                        <a:pt x="34" y="287"/>
                      </a:lnTo>
                      <a:lnTo>
                        <a:pt x="38" y="286"/>
                      </a:lnTo>
                      <a:lnTo>
                        <a:pt x="55" y="283"/>
                      </a:lnTo>
                      <a:lnTo>
                        <a:pt x="61" y="279"/>
                      </a:lnTo>
                      <a:lnTo>
                        <a:pt x="62" y="277"/>
                      </a:lnTo>
                      <a:lnTo>
                        <a:pt x="64" y="275"/>
                      </a:lnTo>
                      <a:lnTo>
                        <a:pt x="74" y="249"/>
                      </a:lnTo>
                      <a:lnTo>
                        <a:pt x="85" y="218"/>
                      </a:lnTo>
                      <a:lnTo>
                        <a:pt x="100" y="174"/>
                      </a:lnTo>
                      <a:lnTo>
                        <a:pt x="108" y="152"/>
                      </a:lnTo>
                      <a:lnTo>
                        <a:pt x="113" y="139"/>
                      </a:lnTo>
                      <a:lnTo>
                        <a:pt x="116" y="136"/>
                      </a:lnTo>
                      <a:lnTo>
                        <a:pt x="116" y="133"/>
                      </a:lnTo>
                      <a:lnTo>
                        <a:pt x="116" y="125"/>
                      </a:lnTo>
                      <a:lnTo>
                        <a:pt x="116" y="117"/>
                      </a:lnTo>
                      <a:lnTo>
                        <a:pt x="116" y="111"/>
                      </a:lnTo>
                      <a:lnTo>
                        <a:pt x="120" y="98"/>
                      </a:lnTo>
                      <a:lnTo>
                        <a:pt x="122" y="90"/>
                      </a:lnTo>
                      <a:lnTo>
                        <a:pt x="125" y="84"/>
                      </a:lnTo>
                      <a:lnTo>
                        <a:pt x="125" y="79"/>
                      </a:lnTo>
                      <a:lnTo>
                        <a:pt x="127" y="74"/>
                      </a:lnTo>
                      <a:lnTo>
                        <a:pt x="127" y="73"/>
                      </a:lnTo>
                      <a:lnTo>
                        <a:pt x="128" y="73"/>
                      </a:lnTo>
                      <a:lnTo>
                        <a:pt x="129" y="73"/>
                      </a:lnTo>
                      <a:lnTo>
                        <a:pt x="131" y="75"/>
                      </a:lnTo>
                      <a:lnTo>
                        <a:pt x="134" y="80"/>
                      </a:lnTo>
                      <a:lnTo>
                        <a:pt x="137" y="81"/>
                      </a:lnTo>
                      <a:lnTo>
                        <a:pt x="140" y="81"/>
                      </a:lnTo>
                      <a:lnTo>
                        <a:pt x="141" y="79"/>
                      </a:lnTo>
                      <a:lnTo>
                        <a:pt x="143" y="78"/>
                      </a:lnTo>
                      <a:lnTo>
                        <a:pt x="141" y="72"/>
                      </a:lnTo>
                      <a:lnTo>
                        <a:pt x="139" y="66"/>
                      </a:lnTo>
                      <a:lnTo>
                        <a:pt x="138" y="60"/>
                      </a:lnTo>
                      <a:lnTo>
                        <a:pt x="137" y="56"/>
                      </a:lnTo>
                      <a:lnTo>
                        <a:pt x="137" y="52"/>
                      </a:lnTo>
                      <a:lnTo>
                        <a:pt x="138" y="44"/>
                      </a:lnTo>
                      <a:lnTo>
                        <a:pt x="137" y="37"/>
                      </a:lnTo>
                      <a:lnTo>
                        <a:pt x="135" y="32"/>
                      </a:lnTo>
                      <a:lnTo>
                        <a:pt x="131" y="25"/>
                      </a:lnTo>
                      <a:lnTo>
                        <a:pt x="122" y="9"/>
                      </a:lnTo>
                      <a:lnTo>
                        <a:pt x="118" y="2"/>
                      </a:lnTo>
                      <a:lnTo>
                        <a:pt x="116" y="1"/>
                      </a:lnTo>
                      <a:lnTo>
                        <a:pt x="115" y="0"/>
                      </a:lnTo>
                      <a:lnTo>
                        <a:pt x="113" y="1"/>
                      </a:lnTo>
                      <a:lnTo>
                        <a:pt x="112" y="2"/>
                      </a:lnTo>
                      <a:lnTo>
                        <a:pt x="110" y="6"/>
                      </a:lnTo>
                      <a:lnTo>
                        <a:pt x="110" y="11"/>
                      </a:lnTo>
                      <a:lnTo>
                        <a:pt x="111" y="15"/>
                      </a:lnTo>
                      <a:lnTo>
                        <a:pt x="112" y="19"/>
                      </a:lnTo>
                      <a:lnTo>
                        <a:pt x="111" y="24"/>
                      </a:lnTo>
                      <a:lnTo>
                        <a:pt x="109" y="28"/>
                      </a:lnTo>
                      <a:lnTo>
                        <a:pt x="106" y="32"/>
                      </a:lnTo>
                      <a:lnTo>
                        <a:pt x="102" y="34"/>
                      </a:lnTo>
                      <a:lnTo>
                        <a:pt x="101" y="36"/>
                      </a:lnTo>
                      <a:lnTo>
                        <a:pt x="100" y="37"/>
                      </a:lnTo>
                      <a:lnTo>
                        <a:pt x="97" y="35"/>
                      </a:lnTo>
                      <a:lnTo>
                        <a:pt x="94" y="34"/>
                      </a:lnTo>
                      <a:lnTo>
                        <a:pt x="92" y="34"/>
                      </a:lnTo>
                      <a:lnTo>
                        <a:pt x="91" y="36"/>
                      </a:lnTo>
                      <a:lnTo>
                        <a:pt x="91" y="41"/>
                      </a:lnTo>
                      <a:lnTo>
                        <a:pt x="90" y="47"/>
                      </a:lnTo>
                      <a:lnTo>
                        <a:pt x="88" y="54"/>
                      </a:lnTo>
                      <a:lnTo>
                        <a:pt x="85" y="59"/>
                      </a:lnTo>
                      <a:lnTo>
                        <a:pt x="83" y="60"/>
                      </a:lnTo>
                      <a:lnTo>
                        <a:pt x="82" y="59"/>
                      </a:lnTo>
                      <a:lnTo>
                        <a:pt x="81" y="57"/>
                      </a:lnTo>
                      <a:lnTo>
                        <a:pt x="80" y="56"/>
                      </a:lnTo>
                      <a:lnTo>
                        <a:pt x="76" y="59"/>
                      </a:lnTo>
                      <a:lnTo>
                        <a:pt x="72" y="66"/>
                      </a:lnTo>
                      <a:lnTo>
                        <a:pt x="70" y="69"/>
                      </a:lnTo>
                      <a:lnTo>
                        <a:pt x="67" y="71"/>
                      </a:lnTo>
                      <a:lnTo>
                        <a:pt x="63" y="74"/>
                      </a:lnTo>
                      <a:lnTo>
                        <a:pt x="60" y="76"/>
                      </a:lnTo>
                      <a:lnTo>
                        <a:pt x="58" y="78"/>
                      </a:lnTo>
                      <a:lnTo>
                        <a:pt x="60" y="79"/>
                      </a:lnTo>
                      <a:lnTo>
                        <a:pt x="62" y="82"/>
                      </a:lnTo>
                      <a:lnTo>
                        <a:pt x="63" y="84"/>
                      </a:lnTo>
                      <a:lnTo>
                        <a:pt x="63" y="85"/>
                      </a:lnTo>
                      <a:lnTo>
                        <a:pt x="63" y="87"/>
                      </a:lnTo>
                      <a:lnTo>
                        <a:pt x="60" y="87"/>
                      </a:lnTo>
                      <a:lnTo>
                        <a:pt x="55" y="87"/>
                      </a:lnTo>
                      <a:lnTo>
                        <a:pt x="53" y="88"/>
                      </a:lnTo>
                      <a:lnTo>
                        <a:pt x="51" y="89"/>
                      </a:lnTo>
                      <a:lnTo>
                        <a:pt x="47" y="91"/>
                      </a:lnTo>
                      <a:lnTo>
                        <a:pt x="38" y="92"/>
                      </a:lnTo>
                      <a:lnTo>
                        <a:pt x="35" y="92"/>
                      </a:lnTo>
                      <a:lnTo>
                        <a:pt x="32" y="92"/>
                      </a:lnTo>
                      <a:lnTo>
                        <a:pt x="30" y="91"/>
                      </a:lnTo>
                      <a:lnTo>
                        <a:pt x="29" y="91"/>
                      </a:lnTo>
                      <a:lnTo>
                        <a:pt x="27" y="93"/>
                      </a:lnTo>
                      <a:lnTo>
                        <a:pt x="26" y="99"/>
                      </a:lnTo>
                      <a:lnTo>
                        <a:pt x="24" y="107"/>
                      </a:lnTo>
                      <a:lnTo>
                        <a:pt x="20" y="112"/>
                      </a:lnTo>
                      <a:lnTo>
                        <a:pt x="18" y="116"/>
                      </a:lnTo>
                      <a:lnTo>
                        <a:pt x="15" y="119"/>
                      </a:lnTo>
                      <a:lnTo>
                        <a:pt x="14" y="121"/>
                      </a:lnTo>
                      <a:lnTo>
                        <a:pt x="12" y="124"/>
                      </a:lnTo>
                      <a:lnTo>
                        <a:pt x="14" y="129"/>
                      </a:lnTo>
                      <a:lnTo>
                        <a:pt x="16" y="136"/>
                      </a:lnTo>
                      <a:lnTo>
                        <a:pt x="17" y="1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4" name="Freeform 229">
                  <a:extLst>
                    <a:ext uri="{FF2B5EF4-FFF2-40B4-BE49-F238E27FC236}">
                      <a16:creationId xmlns:a16="http://schemas.microsoft.com/office/drawing/2014/main" id="{F4B6AF69-23CA-7843-8E16-BF8ADAF41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3742" y="4626890"/>
                  <a:ext cx="226218" cy="225186"/>
                </a:xfrm>
                <a:custGeom>
                  <a:avLst/>
                  <a:gdLst>
                    <a:gd name="T0" fmla="*/ 2147483647 w 132"/>
                    <a:gd name="T1" fmla="*/ 2147483647 h 133"/>
                    <a:gd name="T2" fmla="*/ 2147483647 w 132"/>
                    <a:gd name="T3" fmla="*/ 2147483647 h 133"/>
                    <a:gd name="T4" fmla="*/ 2147483647 w 132"/>
                    <a:gd name="T5" fmla="*/ 2147483647 h 133"/>
                    <a:gd name="T6" fmla="*/ 2147483647 w 132"/>
                    <a:gd name="T7" fmla="*/ 2147483647 h 133"/>
                    <a:gd name="T8" fmla="*/ 2147483647 w 132"/>
                    <a:gd name="T9" fmla="*/ 2147483647 h 133"/>
                    <a:gd name="T10" fmla="*/ 2147483647 w 132"/>
                    <a:gd name="T11" fmla="*/ 2147483647 h 133"/>
                    <a:gd name="T12" fmla="*/ 2147483647 w 132"/>
                    <a:gd name="T13" fmla="*/ 2147483647 h 133"/>
                    <a:gd name="T14" fmla="*/ 2147483647 w 132"/>
                    <a:gd name="T15" fmla="*/ 2147483647 h 133"/>
                    <a:gd name="T16" fmla="*/ 2147483647 w 132"/>
                    <a:gd name="T17" fmla="*/ 2147483647 h 133"/>
                    <a:gd name="T18" fmla="*/ 2147483647 w 132"/>
                    <a:gd name="T19" fmla="*/ 2147483647 h 133"/>
                    <a:gd name="T20" fmla="*/ 2147483647 w 132"/>
                    <a:gd name="T21" fmla="*/ 2147483647 h 133"/>
                    <a:gd name="T22" fmla="*/ 2147483647 w 132"/>
                    <a:gd name="T23" fmla="*/ 0 h 133"/>
                    <a:gd name="T24" fmla="*/ 2147483647 w 132"/>
                    <a:gd name="T25" fmla="*/ 0 h 133"/>
                    <a:gd name="T26" fmla="*/ 2147483647 w 132"/>
                    <a:gd name="T27" fmla="*/ 0 h 133"/>
                    <a:gd name="T28" fmla="*/ 2147483647 w 132"/>
                    <a:gd name="T29" fmla="*/ 0 h 133"/>
                    <a:gd name="T30" fmla="*/ 2147483647 w 132"/>
                    <a:gd name="T31" fmla="*/ 2147483647 h 133"/>
                    <a:gd name="T32" fmla="*/ 2147483647 w 132"/>
                    <a:gd name="T33" fmla="*/ 2147483647 h 133"/>
                    <a:gd name="T34" fmla="*/ 2147483647 w 132"/>
                    <a:gd name="T35" fmla="*/ 2147483647 h 133"/>
                    <a:gd name="T36" fmla="*/ 2147483647 w 132"/>
                    <a:gd name="T37" fmla="*/ 2147483647 h 133"/>
                    <a:gd name="T38" fmla="*/ 2147483647 w 132"/>
                    <a:gd name="T39" fmla="*/ 2147483647 h 133"/>
                    <a:gd name="T40" fmla="*/ 2147483647 w 132"/>
                    <a:gd name="T41" fmla="*/ 2147483647 h 133"/>
                    <a:gd name="T42" fmla="*/ 2147483647 w 132"/>
                    <a:gd name="T43" fmla="*/ 2147483647 h 133"/>
                    <a:gd name="T44" fmla="*/ 2147483647 w 132"/>
                    <a:gd name="T45" fmla="*/ 2147483647 h 133"/>
                    <a:gd name="T46" fmla="*/ 2147483647 w 132"/>
                    <a:gd name="T47" fmla="*/ 2147483647 h 133"/>
                    <a:gd name="T48" fmla="*/ 2147483647 w 132"/>
                    <a:gd name="T49" fmla="*/ 2147483647 h 133"/>
                    <a:gd name="T50" fmla="*/ 2147483647 w 132"/>
                    <a:gd name="T51" fmla="*/ 2147483647 h 133"/>
                    <a:gd name="T52" fmla="*/ 2147483647 w 132"/>
                    <a:gd name="T53" fmla="*/ 2147483647 h 133"/>
                    <a:gd name="T54" fmla="*/ 2147483647 w 132"/>
                    <a:gd name="T55" fmla="*/ 2147483647 h 133"/>
                    <a:gd name="T56" fmla="*/ 2147483647 w 132"/>
                    <a:gd name="T57" fmla="*/ 2147483647 h 133"/>
                    <a:gd name="T58" fmla="*/ 2147483647 w 132"/>
                    <a:gd name="T59" fmla="*/ 2147483647 h 133"/>
                    <a:gd name="T60" fmla="*/ 2147483647 w 132"/>
                    <a:gd name="T61" fmla="*/ 2147483647 h 133"/>
                    <a:gd name="T62" fmla="*/ 2147483647 w 132"/>
                    <a:gd name="T63" fmla="*/ 2147483647 h 133"/>
                    <a:gd name="T64" fmla="*/ 2147483647 w 132"/>
                    <a:gd name="T65" fmla="*/ 2147483647 h 133"/>
                    <a:gd name="T66" fmla="*/ 0 w 132"/>
                    <a:gd name="T67" fmla="*/ 2147483647 h 133"/>
                    <a:gd name="T68" fmla="*/ 2147483647 w 132"/>
                    <a:gd name="T69" fmla="*/ 2147483647 h 133"/>
                    <a:gd name="T70" fmla="*/ 2147483647 w 132"/>
                    <a:gd name="T71" fmla="*/ 2147483647 h 133"/>
                    <a:gd name="T72" fmla="*/ 2147483647 w 132"/>
                    <a:gd name="T73" fmla="*/ 2147483647 h 133"/>
                    <a:gd name="T74" fmla="*/ 2147483647 w 132"/>
                    <a:gd name="T75" fmla="*/ 2147483647 h 133"/>
                    <a:gd name="T76" fmla="*/ 2147483647 w 132"/>
                    <a:gd name="T77" fmla="*/ 2147483647 h 133"/>
                    <a:gd name="T78" fmla="*/ 2147483647 w 132"/>
                    <a:gd name="T79" fmla="*/ 2147483647 h 133"/>
                    <a:gd name="T80" fmla="*/ 2147483647 w 132"/>
                    <a:gd name="T81" fmla="*/ 2147483647 h 133"/>
                    <a:gd name="T82" fmla="*/ 2147483647 w 132"/>
                    <a:gd name="T83" fmla="*/ 2147483647 h 133"/>
                    <a:gd name="T84" fmla="*/ 2147483647 w 132"/>
                    <a:gd name="T85" fmla="*/ 2147483647 h 1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32" h="133">
                      <a:moveTo>
                        <a:pt x="98" y="133"/>
                      </a:moveTo>
                      <a:lnTo>
                        <a:pt x="111" y="119"/>
                      </a:lnTo>
                      <a:lnTo>
                        <a:pt x="119" y="106"/>
                      </a:lnTo>
                      <a:lnTo>
                        <a:pt x="127" y="102"/>
                      </a:lnTo>
                      <a:lnTo>
                        <a:pt x="129" y="75"/>
                      </a:lnTo>
                      <a:lnTo>
                        <a:pt x="126" y="66"/>
                      </a:lnTo>
                      <a:lnTo>
                        <a:pt x="127" y="49"/>
                      </a:lnTo>
                      <a:lnTo>
                        <a:pt x="132" y="32"/>
                      </a:lnTo>
                      <a:lnTo>
                        <a:pt x="131" y="20"/>
                      </a:lnTo>
                      <a:lnTo>
                        <a:pt x="114" y="10"/>
                      </a:lnTo>
                      <a:lnTo>
                        <a:pt x="86" y="8"/>
                      </a:lnTo>
                      <a:lnTo>
                        <a:pt x="86" y="0"/>
                      </a:lnTo>
                      <a:lnTo>
                        <a:pt x="78" y="0"/>
                      </a:lnTo>
                      <a:lnTo>
                        <a:pt x="73" y="1"/>
                      </a:lnTo>
                      <a:lnTo>
                        <a:pt x="71" y="1"/>
                      </a:lnTo>
                      <a:lnTo>
                        <a:pt x="69" y="2"/>
                      </a:lnTo>
                      <a:lnTo>
                        <a:pt x="60" y="10"/>
                      </a:lnTo>
                      <a:lnTo>
                        <a:pt x="51" y="19"/>
                      </a:lnTo>
                      <a:lnTo>
                        <a:pt x="44" y="28"/>
                      </a:lnTo>
                      <a:lnTo>
                        <a:pt x="39" y="36"/>
                      </a:lnTo>
                      <a:lnTo>
                        <a:pt x="34" y="39"/>
                      </a:lnTo>
                      <a:lnTo>
                        <a:pt x="27" y="41"/>
                      </a:lnTo>
                      <a:lnTo>
                        <a:pt x="21" y="41"/>
                      </a:lnTo>
                      <a:lnTo>
                        <a:pt x="14" y="40"/>
                      </a:lnTo>
                      <a:lnTo>
                        <a:pt x="11" y="39"/>
                      </a:lnTo>
                      <a:lnTo>
                        <a:pt x="7" y="39"/>
                      </a:lnTo>
                      <a:lnTo>
                        <a:pt x="0" y="40"/>
                      </a:lnTo>
                      <a:lnTo>
                        <a:pt x="3" y="66"/>
                      </a:lnTo>
                      <a:lnTo>
                        <a:pt x="20" y="88"/>
                      </a:lnTo>
                      <a:lnTo>
                        <a:pt x="30" y="93"/>
                      </a:lnTo>
                      <a:lnTo>
                        <a:pt x="37" y="102"/>
                      </a:lnTo>
                      <a:lnTo>
                        <a:pt x="40" y="118"/>
                      </a:lnTo>
                      <a:lnTo>
                        <a:pt x="53" y="120"/>
                      </a:lnTo>
                      <a:lnTo>
                        <a:pt x="62" y="124"/>
                      </a:lnTo>
                      <a:lnTo>
                        <a:pt x="76" y="131"/>
                      </a:lnTo>
                      <a:lnTo>
                        <a:pt x="98" y="13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5" name="Freeform 231">
                  <a:extLst>
                    <a:ext uri="{FF2B5EF4-FFF2-40B4-BE49-F238E27FC236}">
                      <a16:creationId xmlns:a16="http://schemas.microsoft.com/office/drawing/2014/main" id="{3076B822-9307-4B42-9FA2-F70A91AA37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2082" y="4686149"/>
                  <a:ext cx="287914" cy="313230"/>
                </a:xfrm>
                <a:custGeom>
                  <a:avLst/>
                  <a:gdLst>
                    <a:gd name="T0" fmla="*/ 2147483647 w 168"/>
                    <a:gd name="T1" fmla="*/ 2147483647 h 185"/>
                    <a:gd name="T2" fmla="*/ 2147483647 w 168"/>
                    <a:gd name="T3" fmla="*/ 2147483647 h 185"/>
                    <a:gd name="T4" fmla="*/ 2147483647 w 168"/>
                    <a:gd name="T5" fmla="*/ 2147483647 h 185"/>
                    <a:gd name="T6" fmla="*/ 2147483647 w 168"/>
                    <a:gd name="T7" fmla="*/ 2147483647 h 185"/>
                    <a:gd name="T8" fmla="*/ 2147483647 w 168"/>
                    <a:gd name="T9" fmla="*/ 2147483647 h 185"/>
                    <a:gd name="T10" fmla="*/ 2147483647 w 168"/>
                    <a:gd name="T11" fmla="*/ 2147483647 h 185"/>
                    <a:gd name="T12" fmla="*/ 2147483647 w 168"/>
                    <a:gd name="T13" fmla="*/ 2147483647 h 185"/>
                    <a:gd name="T14" fmla="*/ 2147483647 w 168"/>
                    <a:gd name="T15" fmla="*/ 2147483647 h 185"/>
                    <a:gd name="T16" fmla="*/ 2147483647 w 168"/>
                    <a:gd name="T17" fmla="*/ 2147483647 h 185"/>
                    <a:gd name="T18" fmla="*/ 2147483647 w 168"/>
                    <a:gd name="T19" fmla="*/ 2147483647 h 185"/>
                    <a:gd name="T20" fmla="*/ 2147483647 w 168"/>
                    <a:gd name="T21" fmla="*/ 2147483647 h 185"/>
                    <a:gd name="T22" fmla="*/ 2147483647 w 168"/>
                    <a:gd name="T23" fmla="*/ 2147483647 h 185"/>
                    <a:gd name="T24" fmla="*/ 2147483647 w 168"/>
                    <a:gd name="T25" fmla="*/ 2147483647 h 185"/>
                    <a:gd name="T26" fmla="*/ 2147483647 w 168"/>
                    <a:gd name="T27" fmla="*/ 2147483647 h 185"/>
                    <a:gd name="T28" fmla="*/ 2147483647 w 168"/>
                    <a:gd name="T29" fmla="*/ 2147483647 h 185"/>
                    <a:gd name="T30" fmla="*/ 2147483647 w 168"/>
                    <a:gd name="T31" fmla="*/ 2147483647 h 185"/>
                    <a:gd name="T32" fmla="*/ 0 w 168"/>
                    <a:gd name="T33" fmla="*/ 2147483647 h 185"/>
                    <a:gd name="T34" fmla="*/ 0 w 168"/>
                    <a:gd name="T35" fmla="*/ 2147483647 h 185"/>
                    <a:gd name="T36" fmla="*/ 2147483647 w 168"/>
                    <a:gd name="T37" fmla="*/ 2147483647 h 185"/>
                    <a:gd name="T38" fmla="*/ 2147483647 w 168"/>
                    <a:gd name="T39" fmla="*/ 2147483647 h 185"/>
                    <a:gd name="T40" fmla="*/ 2147483647 w 168"/>
                    <a:gd name="T41" fmla="*/ 2147483647 h 185"/>
                    <a:gd name="T42" fmla="*/ 2147483647 w 168"/>
                    <a:gd name="T43" fmla="*/ 2147483647 h 185"/>
                    <a:gd name="T44" fmla="*/ 2147483647 w 168"/>
                    <a:gd name="T45" fmla="*/ 2147483647 h 185"/>
                    <a:gd name="T46" fmla="*/ 2147483647 w 168"/>
                    <a:gd name="T47" fmla="*/ 2147483647 h 185"/>
                    <a:gd name="T48" fmla="*/ 2147483647 w 168"/>
                    <a:gd name="T49" fmla="*/ 0 h 185"/>
                    <a:gd name="T50" fmla="*/ 2147483647 w 168"/>
                    <a:gd name="T51" fmla="*/ 0 h 185"/>
                    <a:gd name="T52" fmla="*/ 2147483647 w 168"/>
                    <a:gd name="T53" fmla="*/ 2147483647 h 185"/>
                    <a:gd name="T54" fmla="*/ 2147483647 w 168"/>
                    <a:gd name="T55" fmla="*/ 2147483647 h 185"/>
                    <a:gd name="T56" fmla="*/ 2147483647 w 168"/>
                    <a:gd name="T57" fmla="*/ 2147483647 h 185"/>
                    <a:gd name="T58" fmla="*/ 2147483647 w 168"/>
                    <a:gd name="T59" fmla="*/ 2147483647 h 185"/>
                    <a:gd name="T60" fmla="*/ 2147483647 w 168"/>
                    <a:gd name="T61" fmla="*/ 2147483647 h 185"/>
                    <a:gd name="T62" fmla="*/ 2147483647 w 168"/>
                    <a:gd name="T63" fmla="*/ 2147483647 h 185"/>
                    <a:gd name="T64" fmla="*/ 2147483647 w 168"/>
                    <a:gd name="T65" fmla="*/ 2147483647 h 185"/>
                    <a:gd name="T66" fmla="*/ 2147483647 w 168"/>
                    <a:gd name="T67" fmla="*/ 2147483647 h 185"/>
                    <a:gd name="T68" fmla="*/ 2147483647 w 168"/>
                    <a:gd name="T69" fmla="*/ 2147483647 h 185"/>
                    <a:gd name="T70" fmla="*/ 2147483647 w 168"/>
                    <a:gd name="T71" fmla="*/ 2147483647 h 1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68" h="185">
                      <a:moveTo>
                        <a:pt x="168" y="89"/>
                      </a:moveTo>
                      <a:lnTo>
                        <a:pt x="156" y="103"/>
                      </a:lnTo>
                      <a:lnTo>
                        <a:pt x="142" y="107"/>
                      </a:lnTo>
                      <a:lnTo>
                        <a:pt x="134" y="117"/>
                      </a:lnTo>
                      <a:lnTo>
                        <a:pt x="120" y="126"/>
                      </a:lnTo>
                      <a:lnTo>
                        <a:pt x="112" y="144"/>
                      </a:lnTo>
                      <a:lnTo>
                        <a:pt x="101" y="168"/>
                      </a:lnTo>
                      <a:lnTo>
                        <a:pt x="87" y="169"/>
                      </a:lnTo>
                      <a:lnTo>
                        <a:pt x="84" y="166"/>
                      </a:lnTo>
                      <a:lnTo>
                        <a:pt x="69" y="166"/>
                      </a:lnTo>
                      <a:lnTo>
                        <a:pt x="55" y="166"/>
                      </a:lnTo>
                      <a:lnTo>
                        <a:pt x="48" y="173"/>
                      </a:lnTo>
                      <a:lnTo>
                        <a:pt x="40" y="182"/>
                      </a:lnTo>
                      <a:lnTo>
                        <a:pt x="18" y="185"/>
                      </a:lnTo>
                      <a:lnTo>
                        <a:pt x="14" y="166"/>
                      </a:lnTo>
                      <a:lnTo>
                        <a:pt x="11" y="159"/>
                      </a:lnTo>
                      <a:lnTo>
                        <a:pt x="0" y="148"/>
                      </a:lnTo>
                      <a:lnTo>
                        <a:pt x="0" y="94"/>
                      </a:lnTo>
                      <a:lnTo>
                        <a:pt x="20" y="94"/>
                      </a:lnTo>
                      <a:lnTo>
                        <a:pt x="20" y="23"/>
                      </a:lnTo>
                      <a:lnTo>
                        <a:pt x="47" y="15"/>
                      </a:lnTo>
                      <a:lnTo>
                        <a:pt x="66" y="10"/>
                      </a:lnTo>
                      <a:lnTo>
                        <a:pt x="73" y="13"/>
                      </a:lnTo>
                      <a:lnTo>
                        <a:pt x="82" y="9"/>
                      </a:lnTo>
                      <a:lnTo>
                        <a:pt x="94" y="0"/>
                      </a:lnTo>
                      <a:lnTo>
                        <a:pt x="101" y="3"/>
                      </a:lnTo>
                      <a:lnTo>
                        <a:pt x="104" y="4"/>
                      </a:lnTo>
                      <a:lnTo>
                        <a:pt x="106" y="5"/>
                      </a:lnTo>
                      <a:lnTo>
                        <a:pt x="109" y="31"/>
                      </a:lnTo>
                      <a:lnTo>
                        <a:pt x="126" y="53"/>
                      </a:lnTo>
                      <a:lnTo>
                        <a:pt x="136" y="58"/>
                      </a:lnTo>
                      <a:lnTo>
                        <a:pt x="143" y="67"/>
                      </a:lnTo>
                      <a:lnTo>
                        <a:pt x="146" y="83"/>
                      </a:lnTo>
                      <a:lnTo>
                        <a:pt x="159" y="85"/>
                      </a:lnTo>
                      <a:lnTo>
                        <a:pt x="168" y="8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Freeform 233">
                  <a:extLst>
                    <a:ext uri="{FF2B5EF4-FFF2-40B4-BE49-F238E27FC236}">
                      <a16:creationId xmlns:a16="http://schemas.microsoft.com/office/drawing/2014/main" id="{C2355876-2636-0243-99B6-5CAEE0DB1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4115" y="4836838"/>
                  <a:ext cx="507276" cy="453759"/>
                </a:xfrm>
                <a:custGeom>
                  <a:avLst/>
                  <a:gdLst>
                    <a:gd name="T0" fmla="*/ 2147483647 w 296"/>
                    <a:gd name="T1" fmla="*/ 2147483647 h 268"/>
                    <a:gd name="T2" fmla="*/ 2147483647 w 296"/>
                    <a:gd name="T3" fmla="*/ 2147483647 h 268"/>
                    <a:gd name="T4" fmla="*/ 2147483647 w 296"/>
                    <a:gd name="T5" fmla="*/ 2147483647 h 268"/>
                    <a:gd name="T6" fmla="*/ 2147483647 w 296"/>
                    <a:gd name="T7" fmla="*/ 2147483647 h 268"/>
                    <a:gd name="T8" fmla="*/ 2147483647 w 296"/>
                    <a:gd name="T9" fmla="*/ 2147483647 h 268"/>
                    <a:gd name="T10" fmla="*/ 2147483647 w 296"/>
                    <a:gd name="T11" fmla="*/ 2147483647 h 268"/>
                    <a:gd name="T12" fmla="*/ 2147483647 w 296"/>
                    <a:gd name="T13" fmla="*/ 2147483647 h 268"/>
                    <a:gd name="T14" fmla="*/ 2147483647 w 296"/>
                    <a:gd name="T15" fmla="*/ 2147483647 h 268"/>
                    <a:gd name="T16" fmla="*/ 2147483647 w 296"/>
                    <a:gd name="T17" fmla="*/ 2147483647 h 268"/>
                    <a:gd name="T18" fmla="*/ 2147483647 w 296"/>
                    <a:gd name="T19" fmla="*/ 2147483647 h 268"/>
                    <a:gd name="T20" fmla="*/ 2147483647 w 296"/>
                    <a:gd name="T21" fmla="*/ 2147483647 h 268"/>
                    <a:gd name="T22" fmla="*/ 2147483647 w 296"/>
                    <a:gd name="T23" fmla="*/ 2147483647 h 268"/>
                    <a:gd name="T24" fmla="*/ 2147483647 w 296"/>
                    <a:gd name="T25" fmla="*/ 2147483647 h 268"/>
                    <a:gd name="T26" fmla="*/ 2147483647 w 296"/>
                    <a:gd name="T27" fmla="*/ 2147483647 h 268"/>
                    <a:gd name="T28" fmla="*/ 2147483647 w 296"/>
                    <a:gd name="T29" fmla="*/ 2147483647 h 268"/>
                    <a:gd name="T30" fmla="*/ 2147483647 w 296"/>
                    <a:gd name="T31" fmla="*/ 2147483647 h 268"/>
                    <a:gd name="T32" fmla="*/ 2147483647 w 296"/>
                    <a:gd name="T33" fmla="*/ 2147483647 h 268"/>
                    <a:gd name="T34" fmla="*/ 2147483647 w 296"/>
                    <a:gd name="T35" fmla="*/ 2147483647 h 268"/>
                    <a:gd name="T36" fmla="*/ 2147483647 w 296"/>
                    <a:gd name="T37" fmla="*/ 2147483647 h 268"/>
                    <a:gd name="T38" fmla="*/ 2147483647 w 296"/>
                    <a:gd name="T39" fmla="*/ 2147483647 h 268"/>
                    <a:gd name="T40" fmla="*/ 2147483647 w 296"/>
                    <a:gd name="T41" fmla="*/ 2147483647 h 268"/>
                    <a:gd name="T42" fmla="*/ 2147483647 w 296"/>
                    <a:gd name="T43" fmla="*/ 2147483647 h 268"/>
                    <a:gd name="T44" fmla="*/ 2147483647 w 296"/>
                    <a:gd name="T45" fmla="*/ 2147483647 h 268"/>
                    <a:gd name="T46" fmla="*/ 2147483647 w 296"/>
                    <a:gd name="T47" fmla="*/ 2147483647 h 268"/>
                    <a:gd name="T48" fmla="*/ 2147483647 w 296"/>
                    <a:gd name="T49" fmla="*/ 2147483647 h 268"/>
                    <a:gd name="T50" fmla="*/ 2147483647 w 296"/>
                    <a:gd name="T51" fmla="*/ 2147483647 h 268"/>
                    <a:gd name="T52" fmla="*/ 2147483647 w 296"/>
                    <a:gd name="T53" fmla="*/ 2147483647 h 268"/>
                    <a:gd name="T54" fmla="*/ 2147483647 w 296"/>
                    <a:gd name="T55" fmla="*/ 2147483647 h 268"/>
                    <a:gd name="T56" fmla="*/ 2147483647 w 296"/>
                    <a:gd name="T57" fmla="*/ 0 h 268"/>
                    <a:gd name="T58" fmla="*/ 2147483647 w 296"/>
                    <a:gd name="T59" fmla="*/ 2147483647 h 268"/>
                    <a:gd name="T60" fmla="*/ 2147483647 w 296"/>
                    <a:gd name="T61" fmla="*/ 2147483647 h 268"/>
                    <a:gd name="T62" fmla="*/ 2147483647 w 296"/>
                    <a:gd name="T63" fmla="*/ 2147483647 h 268"/>
                    <a:gd name="T64" fmla="*/ 2147483647 w 296"/>
                    <a:gd name="T65" fmla="*/ 2147483647 h 268"/>
                    <a:gd name="T66" fmla="*/ 2147483647 w 296"/>
                    <a:gd name="T67" fmla="*/ 2147483647 h 268"/>
                    <a:gd name="T68" fmla="*/ 2147483647 w 296"/>
                    <a:gd name="T69" fmla="*/ 2147483647 h 268"/>
                    <a:gd name="T70" fmla="*/ 2147483647 w 296"/>
                    <a:gd name="T71" fmla="*/ 2147483647 h 268"/>
                    <a:gd name="T72" fmla="*/ 2147483647 w 296"/>
                    <a:gd name="T73" fmla="*/ 2147483647 h 268"/>
                    <a:gd name="T74" fmla="*/ 2147483647 w 296"/>
                    <a:gd name="T75" fmla="*/ 2147483647 h 268"/>
                    <a:gd name="T76" fmla="*/ 2147483647 w 296"/>
                    <a:gd name="T77" fmla="*/ 2147483647 h 268"/>
                    <a:gd name="T78" fmla="*/ 2147483647 w 296"/>
                    <a:gd name="T79" fmla="*/ 2147483647 h 268"/>
                    <a:gd name="T80" fmla="*/ 2147483647 w 296"/>
                    <a:gd name="T81" fmla="*/ 2147483647 h 268"/>
                    <a:gd name="T82" fmla="*/ 2147483647 w 296"/>
                    <a:gd name="T83" fmla="*/ 2147483647 h 268"/>
                    <a:gd name="T84" fmla="*/ 2147483647 w 296"/>
                    <a:gd name="T85" fmla="*/ 2147483647 h 268"/>
                    <a:gd name="T86" fmla="*/ 0 w 296"/>
                    <a:gd name="T87" fmla="*/ 2147483647 h 26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96" h="268">
                      <a:moveTo>
                        <a:pt x="0" y="142"/>
                      </a:moveTo>
                      <a:lnTo>
                        <a:pt x="0" y="142"/>
                      </a:lnTo>
                      <a:lnTo>
                        <a:pt x="9" y="161"/>
                      </a:lnTo>
                      <a:lnTo>
                        <a:pt x="15" y="172"/>
                      </a:lnTo>
                      <a:lnTo>
                        <a:pt x="21" y="182"/>
                      </a:lnTo>
                      <a:lnTo>
                        <a:pt x="28" y="193"/>
                      </a:lnTo>
                      <a:lnTo>
                        <a:pt x="33" y="202"/>
                      </a:lnTo>
                      <a:lnTo>
                        <a:pt x="34" y="211"/>
                      </a:lnTo>
                      <a:lnTo>
                        <a:pt x="35" y="219"/>
                      </a:lnTo>
                      <a:lnTo>
                        <a:pt x="35" y="222"/>
                      </a:lnTo>
                      <a:lnTo>
                        <a:pt x="34" y="226"/>
                      </a:lnTo>
                      <a:lnTo>
                        <a:pt x="33" y="227"/>
                      </a:lnTo>
                      <a:lnTo>
                        <a:pt x="30" y="227"/>
                      </a:lnTo>
                      <a:lnTo>
                        <a:pt x="27" y="226"/>
                      </a:lnTo>
                      <a:lnTo>
                        <a:pt x="27" y="227"/>
                      </a:lnTo>
                      <a:lnTo>
                        <a:pt x="27" y="228"/>
                      </a:lnTo>
                      <a:lnTo>
                        <a:pt x="29" y="240"/>
                      </a:lnTo>
                      <a:lnTo>
                        <a:pt x="31" y="248"/>
                      </a:lnTo>
                      <a:lnTo>
                        <a:pt x="31" y="255"/>
                      </a:lnTo>
                      <a:lnTo>
                        <a:pt x="33" y="259"/>
                      </a:lnTo>
                      <a:lnTo>
                        <a:pt x="34" y="260"/>
                      </a:lnTo>
                      <a:lnTo>
                        <a:pt x="36" y="260"/>
                      </a:lnTo>
                      <a:lnTo>
                        <a:pt x="42" y="257"/>
                      </a:lnTo>
                      <a:lnTo>
                        <a:pt x="45" y="257"/>
                      </a:lnTo>
                      <a:lnTo>
                        <a:pt x="48" y="258"/>
                      </a:lnTo>
                      <a:lnTo>
                        <a:pt x="61" y="266"/>
                      </a:lnTo>
                      <a:lnTo>
                        <a:pt x="64" y="267"/>
                      </a:lnTo>
                      <a:lnTo>
                        <a:pt x="66" y="268"/>
                      </a:lnTo>
                      <a:lnTo>
                        <a:pt x="70" y="268"/>
                      </a:lnTo>
                      <a:lnTo>
                        <a:pt x="72" y="266"/>
                      </a:lnTo>
                      <a:lnTo>
                        <a:pt x="74" y="264"/>
                      </a:lnTo>
                      <a:lnTo>
                        <a:pt x="77" y="263"/>
                      </a:lnTo>
                      <a:lnTo>
                        <a:pt x="85" y="260"/>
                      </a:lnTo>
                      <a:lnTo>
                        <a:pt x="94" y="258"/>
                      </a:lnTo>
                      <a:lnTo>
                        <a:pt x="103" y="257"/>
                      </a:lnTo>
                      <a:lnTo>
                        <a:pt x="122" y="256"/>
                      </a:lnTo>
                      <a:lnTo>
                        <a:pt x="143" y="256"/>
                      </a:lnTo>
                      <a:lnTo>
                        <a:pt x="151" y="255"/>
                      </a:lnTo>
                      <a:lnTo>
                        <a:pt x="162" y="251"/>
                      </a:lnTo>
                      <a:lnTo>
                        <a:pt x="180" y="246"/>
                      </a:lnTo>
                      <a:lnTo>
                        <a:pt x="189" y="240"/>
                      </a:lnTo>
                      <a:lnTo>
                        <a:pt x="201" y="231"/>
                      </a:lnTo>
                      <a:lnTo>
                        <a:pt x="221" y="217"/>
                      </a:lnTo>
                      <a:lnTo>
                        <a:pt x="229" y="210"/>
                      </a:lnTo>
                      <a:lnTo>
                        <a:pt x="241" y="200"/>
                      </a:lnTo>
                      <a:lnTo>
                        <a:pt x="251" y="190"/>
                      </a:lnTo>
                      <a:lnTo>
                        <a:pt x="256" y="184"/>
                      </a:lnTo>
                      <a:lnTo>
                        <a:pt x="257" y="181"/>
                      </a:lnTo>
                      <a:lnTo>
                        <a:pt x="260" y="173"/>
                      </a:lnTo>
                      <a:lnTo>
                        <a:pt x="264" y="164"/>
                      </a:lnTo>
                      <a:lnTo>
                        <a:pt x="269" y="156"/>
                      </a:lnTo>
                      <a:lnTo>
                        <a:pt x="272" y="154"/>
                      </a:lnTo>
                      <a:lnTo>
                        <a:pt x="274" y="152"/>
                      </a:lnTo>
                      <a:lnTo>
                        <a:pt x="277" y="151"/>
                      </a:lnTo>
                      <a:lnTo>
                        <a:pt x="279" y="147"/>
                      </a:lnTo>
                      <a:lnTo>
                        <a:pt x="285" y="139"/>
                      </a:lnTo>
                      <a:lnTo>
                        <a:pt x="289" y="130"/>
                      </a:lnTo>
                      <a:lnTo>
                        <a:pt x="292" y="123"/>
                      </a:lnTo>
                      <a:lnTo>
                        <a:pt x="294" y="114"/>
                      </a:lnTo>
                      <a:lnTo>
                        <a:pt x="296" y="101"/>
                      </a:lnTo>
                      <a:lnTo>
                        <a:pt x="280" y="100"/>
                      </a:lnTo>
                      <a:lnTo>
                        <a:pt x="270" y="110"/>
                      </a:lnTo>
                      <a:lnTo>
                        <a:pt x="259" y="108"/>
                      </a:lnTo>
                      <a:lnTo>
                        <a:pt x="255" y="101"/>
                      </a:lnTo>
                      <a:lnTo>
                        <a:pt x="257" y="90"/>
                      </a:lnTo>
                      <a:lnTo>
                        <a:pt x="266" y="82"/>
                      </a:lnTo>
                      <a:lnTo>
                        <a:pt x="277" y="84"/>
                      </a:lnTo>
                      <a:lnTo>
                        <a:pt x="278" y="49"/>
                      </a:lnTo>
                      <a:lnTo>
                        <a:pt x="272" y="37"/>
                      </a:lnTo>
                      <a:lnTo>
                        <a:pt x="267" y="19"/>
                      </a:lnTo>
                      <a:lnTo>
                        <a:pt x="265" y="10"/>
                      </a:lnTo>
                      <a:lnTo>
                        <a:pt x="245" y="7"/>
                      </a:lnTo>
                      <a:lnTo>
                        <a:pt x="231" y="0"/>
                      </a:lnTo>
                      <a:lnTo>
                        <a:pt x="219" y="14"/>
                      </a:lnTo>
                      <a:lnTo>
                        <a:pt x="205" y="18"/>
                      </a:lnTo>
                      <a:lnTo>
                        <a:pt x="197" y="28"/>
                      </a:lnTo>
                      <a:lnTo>
                        <a:pt x="183" y="37"/>
                      </a:lnTo>
                      <a:lnTo>
                        <a:pt x="175" y="55"/>
                      </a:lnTo>
                      <a:lnTo>
                        <a:pt x="164" y="79"/>
                      </a:lnTo>
                      <a:lnTo>
                        <a:pt x="150" y="80"/>
                      </a:lnTo>
                      <a:lnTo>
                        <a:pt x="147" y="77"/>
                      </a:lnTo>
                      <a:lnTo>
                        <a:pt x="132" y="77"/>
                      </a:lnTo>
                      <a:lnTo>
                        <a:pt x="118" y="77"/>
                      </a:lnTo>
                      <a:lnTo>
                        <a:pt x="111" y="84"/>
                      </a:lnTo>
                      <a:lnTo>
                        <a:pt x="103" y="93"/>
                      </a:lnTo>
                      <a:lnTo>
                        <a:pt x="81" y="96"/>
                      </a:lnTo>
                      <a:lnTo>
                        <a:pt x="77" y="77"/>
                      </a:lnTo>
                      <a:lnTo>
                        <a:pt x="74" y="70"/>
                      </a:lnTo>
                      <a:lnTo>
                        <a:pt x="62" y="57"/>
                      </a:lnTo>
                      <a:lnTo>
                        <a:pt x="62" y="134"/>
                      </a:lnTo>
                      <a:lnTo>
                        <a:pt x="58" y="135"/>
                      </a:lnTo>
                      <a:lnTo>
                        <a:pt x="55" y="135"/>
                      </a:lnTo>
                      <a:lnTo>
                        <a:pt x="53" y="137"/>
                      </a:lnTo>
                      <a:lnTo>
                        <a:pt x="49" y="140"/>
                      </a:lnTo>
                      <a:lnTo>
                        <a:pt x="47" y="144"/>
                      </a:lnTo>
                      <a:lnTo>
                        <a:pt x="46" y="145"/>
                      </a:lnTo>
                      <a:lnTo>
                        <a:pt x="44" y="145"/>
                      </a:lnTo>
                      <a:lnTo>
                        <a:pt x="39" y="145"/>
                      </a:lnTo>
                      <a:lnTo>
                        <a:pt x="34" y="145"/>
                      </a:lnTo>
                      <a:lnTo>
                        <a:pt x="29" y="145"/>
                      </a:lnTo>
                      <a:lnTo>
                        <a:pt x="24" y="143"/>
                      </a:lnTo>
                      <a:lnTo>
                        <a:pt x="20" y="139"/>
                      </a:lnTo>
                      <a:lnTo>
                        <a:pt x="18" y="137"/>
                      </a:lnTo>
                      <a:lnTo>
                        <a:pt x="16" y="135"/>
                      </a:lnTo>
                      <a:lnTo>
                        <a:pt x="14" y="134"/>
                      </a:lnTo>
                      <a:lnTo>
                        <a:pt x="12" y="134"/>
                      </a:lnTo>
                      <a:lnTo>
                        <a:pt x="8" y="136"/>
                      </a:lnTo>
                      <a:lnTo>
                        <a:pt x="3" y="139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 235">
                  <a:extLst>
                    <a:ext uri="{FF2B5EF4-FFF2-40B4-BE49-F238E27FC236}">
                      <a16:creationId xmlns:a16="http://schemas.microsoft.com/office/drawing/2014/main" id="{B3E907F5-E290-C642-B668-BFE1296272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1126" y="4975675"/>
                  <a:ext cx="42845" cy="47408"/>
                </a:xfrm>
                <a:custGeom>
                  <a:avLst/>
                  <a:gdLst>
                    <a:gd name="T0" fmla="*/ 2147483647 w 25"/>
                    <a:gd name="T1" fmla="*/ 2147483647 h 28"/>
                    <a:gd name="T2" fmla="*/ 2147483647 w 25"/>
                    <a:gd name="T3" fmla="*/ 0 h 28"/>
                    <a:gd name="T4" fmla="*/ 2147483647 w 25"/>
                    <a:gd name="T5" fmla="*/ 2147483647 h 28"/>
                    <a:gd name="T6" fmla="*/ 0 w 25"/>
                    <a:gd name="T7" fmla="*/ 2147483647 h 28"/>
                    <a:gd name="T8" fmla="*/ 2147483647 w 25"/>
                    <a:gd name="T9" fmla="*/ 2147483647 h 28"/>
                    <a:gd name="T10" fmla="*/ 2147483647 w 25"/>
                    <a:gd name="T11" fmla="*/ 2147483647 h 28"/>
                    <a:gd name="T12" fmla="*/ 2147483647 w 25"/>
                    <a:gd name="T13" fmla="*/ 2147483647 h 28"/>
                    <a:gd name="T14" fmla="*/ 2147483647 w 25"/>
                    <a:gd name="T15" fmla="*/ 2147483647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" h="28">
                      <a:moveTo>
                        <a:pt x="22" y="2"/>
                      </a:moveTo>
                      <a:lnTo>
                        <a:pt x="11" y="0"/>
                      </a:lnTo>
                      <a:lnTo>
                        <a:pt x="2" y="8"/>
                      </a:lnTo>
                      <a:lnTo>
                        <a:pt x="0" y="19"/>
                      </a:lnTo>
                      <a:lnTo>
                        <a:pt x="4" y="26"/>
                      </a:lnTo>
                      <a:lnTo>
                        <a:pt x="15" y="28"/>
                      </a:lnTo>
                      <a:lnTo>
                        <a:pt x="25" y="18"/>
                      </a:lnTo>
                      <a:lnTo>
                        <a:pt x="22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8" name="Freeform 237">
                  <a:extLst>
                    <a:ext uri="{FF2B5EF4-FFF2-40B4-BE49-F238E27FC236}">
                      <a16:creationId xmlns:a16="http://schemas.microsoft.com/office/drawing/2014/main" id="{1E53F767-F207-F14A-B164-BF238426D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2877" y="5078955"/>
                  <a:ext cx="68551" cy="69419"/>
                </a:xfrm>
                <a:custGeom>
                  <a:avLst/>
                  <a:gdLst>
                    <a:gd name="T0" fmla="*/ 0 w 40"/>
                    <a:gd name="T1" fmla="*/ 2147483647 h 41"/>
                    <a:gd name="T2" fmla="*/ 2147483647 w 40"/>
                    <a:gd name="T3" fmla="*/ 2147483647 h 41"/>
                    <a:gd name="T4" fmla="*/ 2147483647 w 40"/>
                    <a:gd name="T5" fmla="*/ 2147483647 h 41"/>
                    <a:gd name="T6" fmla="*/ 2147483647 w 40"/>
                    <a:gd name="T7" fmla="*/ 2147483647 h 41"/>
                    <a:gd name="T8" fmla="*/ 2147483647 w 40"/>
                    <a:gd name="T9" fmla="*/ 2147483647 h 41"/>
                    <a:gd name="T10" fmla="*/ 2147483647 w 40"/>
                    <a:gd name="T11" fmla="*/ 2147483647 h 41"/>
                    <a:gd name="T12" fmla="*/ 2147483647 w 40"/>
                    <a:gd name="T13" fmla="*/ 2147483647 h 41"/>
                    <a:gd name="T14" fmla="*/ 2147483647 w 40"/>
                    <a:gd name="T15" fmla="*/ 2147483647 h 41"/>
                    <a:gd name="T16" fmla="*/ 2147483647 w 40"/>
                    <a:gd name="T17" fmla="*/ 2147483647 h 41"/>
                    <a:gd name="T18" fmla="*/ 2147483647 w 40"/>
                    <a:gd name="T19" fmla="*/ 2147483647 h 41"/>
                    <a:gd name="T20" fmla="*/ 2147483647 w 40"/>
                    <a:gd name="T21" fmla="*/ 2147483647 h 41"/>
                    <a:gd name="T22" fmla="*/ 2147483647 w 40"/>
                    <a:gd name="T23" fmla="*/ 2147483647 h 41"/>
                    <a:gd name="T24" fmla="*/ 2147483647 w 40"/>
                    <a:gd name="T25" fmla="*/ 2147483647 h 41"/>
                    <a:gd name="T26" fmla="*/ 2147483647 w 40"/>
                    <a:gd name="T27" fmla="*/ 0 h 41"/>
                    <a:gd name="T28" fmla="*/ 2147483647 w 40"/>
                    <a:gd name="T29" fmla="*/ 2147483647 h 41"/>
                    <a:gd name="T30" fmla="*/ 2147483647 w 40"/>
                    <a:gd name="T31" fmla="*/ 2147483647 h 41"/>
                    <a:gd name="T32" fmla="*/ 2147483647 w 40"/>
                    <a:gd name="T33" fmla="*/ 2147483647 h 41"/>
                    <a:gd name="T34" fmla="*/ 0 w 40"/>
                    <a:gd name="T35" fmla="*/ 2147483647 h 4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0" h="41">
                      <a:moveTo>
                        <a:pt x="0" y="22"/>
                      </a:moveTo>
                      <a:lnTo>
                        <a:pt x="1" y="33"/>
                      </a:lnTo>
                      <a:lnTo>
                        <a:pt x="9" y="40"/>
                      </a:lnTo>
                      <a:lnTo>
                        <a:pt x="16" y="41"/>
                      </a:lnTo>
                      <a:lnTo>
                        <a:pt x="22" y="41"/>
                      </a:lnTo>
                      <a:lnTo>
                        <a:pt x="25" y="40"/>
                      </a:lnTo>
                      <a:lnTo>
                        <a:pt x="26" y="39"/>
                      </a:lnTo>
                      <a:lnTo>
                        <a:pt x="35" y="30"/>
                      </a:lnTo>
                      <a:lnTo>
                        <a:pt x="40" y="23"/>
                      </a:lnTo>
                      <a:lnTo>
                        <a:pt x="40" y="9"/>
                      </a:lnTo>
                      <a:lnTo>
                        <a:pt x="34" y="2"/>
                      </a:lnTo>
                      <a:lnTo>
                        <a:pt x="25" y="0"/>
                      </a:lnTo>
                      <a:lnTo>
                        <a:pt x="22" y="4"/>
                      </a:lnTo>
                      <a:lnTo>
                        <a:pt x="15" y="9"/>
                      </a:lnTo>
                      <a:lnTo>
                        <a:pt x="5" y="1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Freeform 239">
                  <a:extLst>
                    <a:ext uri="{FF2B5EF4-FFF2-40B4-BE49-F238E27FC236}">
                      <a16:creationId xmlns:a16="http://schemas.microsoft.com/office/drawing/2014/main" id="{2B463CD3-A978-A343-8A37-C50C5BA8D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5017" y="4675990"/>
                  <a:ext cx="418160" cy="406351"/>
                </a:xfrm>
                <a:custGeom>
                  <a:avLst/>
                  <a:gdLst>
                    <a:gd name="T0" fmla="*/ 0 w 244"/>
                    <a:gd name="T1" fmla="*/ 2147483647 h 240"/>
                    <a:gd name="T2" fmla="*/ 2147483647 w 244"/>
                    <a:gd name="T3" fmla="*/ 2147483647 h 240"/>
                    <a:gd name="T4" fmla="*/ 2147483647 w 244"/>
                    <a:gd name="T5" fmla="*/ 2147483647 h 240"/>
                    <a:gd name="T6" fmla="*/ 2147483647 w 244"/>
                    <a:gd name="T7" fmla="*/ 2147483647 h 240"/>
                    <a:gd name="T8" fmla="*/ 2147483647 w 244"/>
                    <a:gd name="T9" fmla="*/ 2147483647 h 240"/>
                    <a:gd name="T10" fmla="*/ 2147483647 w 244"/>
                    <a:gd name="T11" fmla="*/ 2147483647 h 240"/>
                    <a:gd name="T12" fmla="*/ 2147483647 w 244"/>
                    <a:gd name="T13" fmla="*/ 2147483647 h 240"/>
                    <a:gd name="T14" fmla="*/ 2147483647 w 244"/>
                    <a:gd name="T15" fmla="*/ 2147483647 h 240"/>
                    <a:gd name="T16" fmla="*/ 2147483647 w 244"/>
                    <a:gd name="T17" fmla="*/ 2147483647 h 240"/>
                    <a:gd name="T18" fmla="*/ 2147483647 w 244"/>
                    <a:gd name="T19" fmla="*/ 2147483647 h 240"/>
                    <a:gd name="T20" fmla="*/ 2147483647 w 244"/>
                    <a:gd name="T21" fmla="*/ 2147483647 h 240"/>
                    <a:gd name="T22" fmla="*/ 2147483647 w 244"/>
                    <a:gd name="T23" fmla="*/ 2147483647 h 240"/>
                    <a:gd name="T24" fmla="*/ 2147483647 w 244"/>
                    <a:gd name="T25" fmla="*/ 2147483647 h 240"/>
                    <a:gd name="T26" fmla="*/ 2147483647 w 244"/>
                    <a:gd name="T27" fmla="*/ 2147483647 h 240"/>
                    <a:gd name="T28" fmla="*/ 2147483647 w 244"/>
                    <a:gd name="T29" fmla="*/ 2147483647 h 240"/>
                    <a:gd name="T30" fmla="*/ 2147483647 w 244"/>
                    <a:gd name="T31" fmla="*/ 2147483647 h 240"/>
                    <a:gd name="T32" fmla="*/ 2147483647 w 244"/>
                    <a:gd name="T33" fmla="*/ 2147483647 h 240"/>
                    <a:gd name="T34" fmla="*/ 2147483647 w 244"/>
                    <a:gd name="T35" fmla="*/ 2147483647 h 240"/>
                    <a:gd name="T36" fmla="*/ 2147483647 w 244"/>
                    <a:gd name="T37" fmla="*/ 2147483647 h 240"/>
                    <a:gd name="T38" fmla="*/ 2147483647 w 244"/>
                    <a:gd name="T39" fmla="*/ 2147483647 h 240"/>
                    <a:gd name="T40" fmla="*/ 2147483647 w 244"/>
                    <a:gd name="T41" fmla="*/ 2147483647 h 240"/>
                    <a:gd name="T42" fmla="*/ 2147483647 w 244"/>
                    <a:gd name="T43" fmla="*/ 2147483647 h 240"/>
                    <a:gd name="T44" fmla="*/ 2147483647 w 244"/>
                    <a:gd name="T45" fmla="*/ 2147483647 h 240"/>
                    <a:gd name="T46" fmla="*/ 2147483647 w 244"/>
                    <a:gd name="T47" fmla="*/ 2147483647 h 240"/>
                    <a:gd name="T48" fmla="*/ 2147483647 w 244"/>
                    <a:gd name="T49" fmla="*/ 2147483647 h 240"/>
                    <a:gd name="T50" fmla="*/ 2147483647 w 244"/>
                    <a:gd name="T51" fmla="*/ 2147483647 h 240"/>
                    <a:gd name="T52" fmla="*/ 2147483647 w 244"/>
                    <a:gd name="T53" fmla="*/ 2147483647 h 240"/>
                    <a:gd name="T54" fmla="*/ 2147483647 w 244"/>
                    <a:gd name="T55" fmla="*/ 2147483647 h 240"/>
                    <a:gd name="T56" fmla="*/ 2147483647 w 244"/>
                    <a:gd name="T57" fmla="*/ 2147483647 h 240"/>
                    <a:gd name="T58" fmla="*/ 2147483647 w 244"/>
                    <a:gd name="T59" fmla="*/ 2147483647 h 240"/>
                    <a:gd name="T60" fmla="*/ 2147483647 w 244"/>
                    <a:gd name="T61" fmla="*/ 2147483647 h 240"/>
                    <a:gd name="T62" fmla="*/ 2147483647 w 244"/>
                    <a:gd name="T63" fmla="*/ 2147483647 h 240"/>
                    <a:gd name="T64" fmla="*/ 2147483647 w 244"/>
                    <a:gd name="T65" fmla="*/ 2147483647 h 240"/>
                    <a:gd name="T66" fmla="*/ 2147483647 w 244"/>
                    <a:gd name="T67" fmla="*/ 2147483647 h 240"/>
                    <a:gd name="T68" fmla="*/ 2147483647 w 244"/>
                    <a:gd name="T69" fmla="*/ 2147483647 h 240"/>
                    <a:gd name="T70" fmla="*/ 2147483647 w 244"/>
                    <a:gd name="T71" fmla="*/ 2147483647 h 240"/>
                    <a:gd name="T72" fmla="*/ 2147483647 w 244"/>
                    <a:gd name="T73" fmla="*/ 2147483647 h 240"/>
                    <a:gd name="T74" fmla="*/ 2147483647 w 244"/>
                    <a:gd name="T75" fmla="*/ 2147483647 h 240"/>
                    <a:gd name="T76" fmla="*/ 2147483647 w 244"/>
                    <a:gd name="T77" fmla="*/ 0 h 240"/>
                    <a:gd name="T78" fmla="*/ 2147483647 w 244"/>
                    <a:gd name="T79" fmla="*/ 2147483647 h 240"/>
                    <a:gd name="T80" fmla="*/ 2147483647 w 244"/>
                    <a:gd name="T81" fmla="*/ 2147483647 h 240"/>
                    <a:gd name="T82" fmla="*/ 2147483647 w 244"/>
                    <a:gd name="T83" fmla="*/ 2147483647 h 240"/>
                    <a:gd name="T84" fmla="*/ 2147483647 w 244"/>
                    <a:gd name="T85" fmla="*/ 2147483647 h 240"/>
                    <a:gd name="T86" fmla="*/ 2147483647 w 244"/>
                    <a:gd name="T87" fmla="*/ 2147483647 h 240"/>
                    <a:gd name="T88" fmla="*/ 0 w 244"/>
                    <a:gd name="T89" fmla="*/ 2147483647 h 24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44" h="240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2" y="19"/>
                      </a:lnTo>
                      <a:lnTo>
                        <a:pt x="5" y="26"/>
                      </a:lnTo>
                      <a:lnTo>
                        <a:pt x="11" y="34"/>
                      </a:lnTo>
                      <a:lnTo>
                        <a:pt x="22" y="49"/>
                      </a:lnTo>
                      <a:lnTo>
                        <a:pt x="32" y="65"/>
                      </a:lnTo>
                      <a:lnTo>
                        <a:pt x="40" y="78"/>
                      </a:lnTo>
                      <a:lnTo>
                        <a:pt x="47" y="87"/>
                      </a:lnTo>
                      <a:lnTo>
                        <a:pt x="49" y="91"/>
                      </a:lnTo>
                      <a:lnTo>
                        <a:pt x="51" y="95"/>
                      </a:lnTo>
                      <a:lnTo>
                        <a:pt x="55" y="103"/>
                      </a:lnTo>
                      <a:lnTo>
                        <a:pt x="57" y="111"/>
                      </a:lnTo>
                      <a:lnTo>
                        <a:pt x="57" y="117"/>
                      </a:lnTo>
                      <a:lnTo>
                        <a:pt x="55" y="129"/>
                      </a:lnTo>
                      <a:lnTo>
                        <a:pt x="55" y="138"/>
                      </a:lnTo>
                      <a:lnTo>
                        <a:pt x="56" y="145"/>
                      </a:lnTo>
                      <a:lnTo>
                        <a:pt x="59" y="155"/>
                      </a:lnTo>
                      <a:lnTo>
                        <a:pt x="62" y="163"/>
                      </a:lnTo>
                      <a:lnTo>
                        <a:pt x="64" y="165"/>
                      </a:lnTo>
                      <a:lnTo>
                        <a:pt x="64" y="167"/>
                      </a:lnTo>
                      <a:lnTo>
                        <a:pt x="62" y="173"/>
                      </a:lnTo>
                      <a:lnTo>
                        <a:pt x="61" y="178"/>
                      </a:lnTo>
                      <a:lnTo>
                        <a:pt x="62" y="182"/>
                      </a:lnTo>
                      <a:lnTo>
                        <a:pt x="64" y="184"/>
                      </a:lnTo>
                      <a:lnTo>
                        <a:pt x="66" y="189"/>
                      </a:lnTo>
                      <a:lnTo>
                        <a:pt x="68" y="198"/>
                      </a:lnTo>
                      <a:lnTo>
                        <a:pt x="71" y="209"/>
                      </a:lnTo>
                      <a:lnTo>
                        <a:pt x="76" y="219"/>
                      </a:lnTo>
                      <a:lnTo>
                        <a:pt x="87" y="237"/>
                      </a:lnTo>
                      <a:lnTo>
                        <a:pt x="90" y="234"/>
                      </a:lnTo>
                      <a:lnTo>
                        <a:pt x="95" y="231"/>
                      </a:lnTo>
                      <a:lnTo>
                        <a:pt x="99" y="229"/>
                      </a:lnTo>
                      <a:lnTo>
                        <a:pt x="101" y="229"/>
                      </a:lnTo>
                      <a:lnTo>
                        <a:pt x="103" y="230"/>
                      </a:lnTo>
                      <a:lnTo>
                        <a:pt x="105" y="232"/>
                      </a:lnTo>
                      <a:lnTo>
                        <a:pt x="107" y="234"/>
                      </a:lnTo>
                      <a:lnTo>
                        <a:pt x="111" y="238"/>
                      </a:lnTo>
                      <a:lnTo>
                        <a:pt x="116" y="240"/>
                      </a:lnTo>
                      <a:lnTo>
                        <a:pt x="121" y="240"/>
                      </a:lnTo>
                      <a:lnTo>
                        <a:pt x="126" y="240"/>
                      </a:lnTo>
                      <a:lnTo>
                        <a:pt x="131" y="240"/>
                      </a:lnTo>
                      <a:lnTo>
                        <a:pt x="133" y="240"/>
                      </a:lnTo>
                      <a:lnTo>
                        <a:pt x="134" y="239"/>
                      </a:lnTo>
                      <a:lnTo>
                        <a:pt x="136" y="235"/>
                      </a:lnTo>
                      <a:lnTo>
                        <a:pt x="140" y="232"/>
                      </a:lnTo>
                      <a:lnTo>
                        <a:pt x="142" y="230"/>
                      </a:lnTo>
                      <a:lnTo>
                        <a:pt x="145" y="230"/>
                      </a:lnTo>
                      <a:lnTo>
                        <a:pt x="149" y="229"/>
                      </a:lnTo>
                      <a:lnTo>
                        <a:pt x="149" y="152"/>
                      </a:lnTo>
                      <a:lnTo>
                        <a:pt x="150" y="100"/>
                      </a:lnTo>
                      <a:lnTo>
                        <a:pt x="170" y="100"/>
                      </a:lnTo>
                      <a:lnTo>
                        <a:pt x="170" y="29"/>
                      </a:lnTo>
                      <a:lnTo>
                        <a:pt x="197" y="21"/>
                      </a:lnTo>
                      <a:lnTo>
                        <a:pt x="216" y="16"/>
                      </a:lnTo>
                      <a:lnTo>
                        <a:pt x="223" y="19"/>
                      </a:lnTo>
                      <a:lnTo>
                        <a:pt x="232" y="15"/>
                      </a:lnTo>
                      <a:lnTo>
                        <a:pt x="244" y="6"/>
                      </a:lnTo>
                      <a:lnTo>
                        <a:pt x="237" y="2"/>
                      </a:lnTo>
                      <a:lnTo>
                        <a:pt x="234" y="0"/>
                      </a:lnTo>
                      <a:lnTo>
                        <a:pt x="216" y="4"/>
                      </a:lnTo>
                      <a:lnTo>
                        <a:pt x="197" y="8"/>
                      </a:lnTo>
                      <a:lnTo>
                        <a:pt x="179" y="16"/>
                      </a:lnTo>
                      <a:lnTo>
                        <a:pt x="166" y="20"/>
                      </a:lnTo>
                      <a:lnTo>
                        <a:pt x="152" y="18"/>
                      </a:lnTo>
                      <a:lnTo>
                        <a:pt x="132" y="18"/>
                      </a:lnTo>
                      <a:lnTo>
                        <a:pt x="123" y="7"/>
                      </a:lnTo>
                      <a:lnTo>
                        <a:pt x="55" y="6"/>
                      </a:lnTo>
                      <a:lnTo>
                        <a:pt x="43" y="6"/>
                      </a:lnTo>
                      <a:lnTo>
                        <a:pt x="32" y="2"/>
                      </a:lnTo>
                      <a:lnTo>
                        <a:pt x="19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Freeform 243">
                  <a:extLst>
                    <a:ext uri="{FF2B5EF4-FFF2-40B4-BE49-F238E27FC236}">
                      <a16:creationId xmlns:a16="http://schemas.microsoft.com/office/drawing/2014/main" id="{D7B23E98-9481-8146-AB1D-73052E113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45775" y="4359375"/>
                  <a:ext cx="342754" cy="336933"/>
                </a:xfrm>
                <a:custGeom>
                  <a:avLst/>
                  <a:gdLst>
                    <a:gd name="T0" fmla="*/ 2147483647 w 200"/>
                    <a:gd name="T1" fmla="*/ 2147483647 h 199"/>
                    <a:gd name="T2" fmla="*/ 2147483647 w 200"/>
                    <a:gd name="T3" fmla="*/ 2147483647 h 199"/>
                    <a:gd name="T4" fmla="*/ 2147483647 w 200"/>
                    <a:gd name="T5" fmla="*/ 2147483647 h 199"/>
                    <a:gd name="T6" fmla="*/ 2147483647 w 200"/>
                    <a:gd name="T7" fmla="*/ 2147483647 h 199"/>
                    <a:gd name="T8" fmla="*/ 2147483647 w 200"/>
                    <a:gd name="T9" fmla="*/ 2147483647 h 199"/>
                    <a:gd name="T10" fmla="*/ 2147483647 w 200"/>
                    <a:gd name="T11" fmla="*/ 2147483647 h 199"/>
                    <a:gd name="T12" fmla="*/ 2147483647 w 200"/>
                    <a:gd name="T13" fmla="*/ 2147483647 h 199"/>
                    <a:gd name="T14" fmla="*/ 2147483647 w 200"/>
                    <a:gd name="T15" fmla="*/ 2147483647 h 199"/>
                    <a:gd name="T16" fmla="*/ 2147483647 w 200"/>
                    <a:gd name="T17" fmla="*/ 2147483647 h 199"/>
                    <a:gd name="T18" fmla="*/ 2147483647 w 200"/>
                    <a:gd name="T19" fmla="*/ 2147483647 h 199"/>
                    <a:gd name="T20" fmla="*/ 2147483647 w 200"/>
                    <a:gd name="T21" fmla="*/ 2147483647 h 199"/>
                    <a:gd name="T22" fmla="*/ 2147483647 w 200"/>
                    <a:gd name="T23" fmla="*/ 2147483647 h 199"/>
                    <a:gd name="T24" fmla="*/ 2147483647 w 200"/>
                    <a:gd name="T25" fmla="*/ 2147483647 h 199"/>
                    <a:gd name="T26" fmla="*/ 2147483647 w 200"/>
                    <a:gd name="T27" fmla="*/ 2147483647 h 199"/>
                    <a:gd name="T28" fmla="*/ 2147483647 w 200"/>
                    <a:gd name="T29" fmla="*/ 2147483647 h 199"/>
                    <a:gd name="T30" fmla="*/ 2147483647 w 200"/>
                    <a:gd name="T31" fmla="*/ 2147483647 h 199"/>
                    <a:gd name="T32" fmla="*/ 2147483647 w 200"/>
                    <a:gd name="T33" fmla="*/ 2147483647 h 199"/>
                    <a:gd name="T34" fmla="*/ 2147483647 w 200"/>
                    <a:gd name="T35" fmla="*/ 2147483647 h 199"/>
                    <a:gd name="T36" fmla="*/ 2147483647 w 200"/>
                    <a:gd name="T37" fmla="*/ 2147483647 h 199"/>
                    <a:gd name="T38" fmla="*/ 2147483647 w 200"/>
                    <a:gd name="T39" fmla="*/ 2147483647 h 199"/>
                    <a:gd name="T40" fmla="*/ 2147483647 w 200"/>
                    <a:gd name="T41" fmla="*/ 2147483647 h 199"/>
                    <a:gd name="T42" fmla="*/ 2147483647 w 200"/>
                    <a:gd name="T43" fmla="*/ 2147483647 h 199"/>
                    <a:gd name="T44" fmla="*/ 2147483647 w 200"/>
                    <a:gd name="T45" fmla="*/ 2147483647 h 199"/>
                    <a:gd name="T46" fmla="*/ 2147483647 w 200"/>
                    <a:gd name="T47" fmla="*/ 2147483647 h 199"/>
                    <a:gd name="T48" fmla="*/ 2147483647 w 200"/>
                    <a:gd name="T49" fmla="*/ 2147483647 h 199"/>
                    <a:gd name="T50" fmla="*/ 2147483647 w 200"/>
                    <a:gd name="T51" fmla="*/ 2147483647 h 199"/>
                    <a:gd name="T52" fmla="*/ 2147483647 w 200"/>
                    <a:gd name="T53" fmla="*/ 2147483647 h 199"/>
                    <a:gd name="T54" fmla="*/ 2147483647 w 200"/>
                    <a:gd name="T55" fmla="*/ 2147483647 h 199"/>
                    <a:gd name="T56" fmla="*/ 2147483647 w 200"/>
                    <a:gd name="T57" fmla="*/ 2147483647 h 199"/>
                    <a:gd name="T58" fmla="*/ 2147483647 w 200"/>
                    <a:gd name="T59" fmla="*/ 2147483647 h 199"/>
                    <a:gd name="T60" fmla="*/ 2147483647 w 200"/>
                    <a:gd name="T61" fmla="*/ 2147483647 h 199"/>
                    <a:gd name="T62" fmla="*/ 2147483647 w 200"/>
                    <a:gd name="T63" fmla="*/ 2147483647 h 199"/>
                    <a:gd name="T64" fmla="*/ 2147483647 w 200"/>
                    <a:gd name="T65" fmla="*/ 2147483647 h 199"/>
                    <a:gd name="T66" fmla="*/ 2147483647 w 200"/>
                    <a:gd name="T67" fmla="*/ 2147483647 h 199"/>
                    <a:gd name="T68" fmla="*/ 2147483647 w 200"/>
                    <a:gd name="T69" fmla="*/ 2147483647 h 199"/>
                    <a:gd name="T70" fmla="*/ 2147483647 w 200"/>
                    <a:gd name="T71" fmla="*/ 2147483647 h 199"/>
                    <a:gd name="T72" fmla="*/ 2147483647 w 200"/>
                    <a:gd name="T73" fmla="*/ 2147483647 h 199"/>
                    <a:gd name="T74" fmla="*/ 2147483647 w 200"/>
                    <a:gd name="T75" fmla="*/ 2147483647 h 199"/>
                    <a:gd name="T76" fmla="*/ 2147483647 w 200"/>
                    <a:gd name="T77" fmla="*/ 2147483647 h 199"/>
                    <a:gd name="T78" fmla="*/ 2147483647 w 200"/>
                    <a:gd name="T79" fmla="*/ 2147483647 h 199"/>
                    <a:gd name="T80" fmla="*/ 0 w 200"/>
                    <a:gd name="T81" fmla="*/ 2147483647 h 199"/>
                    <a:gd name="T82" fmla="*/ 2147483647 w 200"/>
                    <a:gd name="T83" fmla="*/ 2147483647 h 199"/>
                    <a:gd name="T84" fmla="*/ 2147483647 w 200"/>
                    <a:gd name="T85" fmla="*/ 2147483647 h 199"/>
                    <a:gd name="T86" fmla="*/ 2147483647 w 200"/>
                    <a:gd name="T87" fmla="*/ 2147483647 h 199"/>
                    <a:gd name="T88" fmla="*/ 2147483647 w 200"/>
                    <a:gd name="T89" fmla="*/ 2147483647 h 199"/>
                    <a:gd name="T90" fmla="*/ 2147483647 w 200"/>
                    <a:gd name="T91" fmla="*/ 2147483647 h 199"/>
                    <a:gd name="T92" fmla="*/ 2147483647 w 200"/>
                    <a:gd name="T93" fmla="*/ 2147483647 h 199"/>
                    <a:gd name="T94" fmla="*/ 2147483647 w 200"/>
                    <a:gd name="T95" fmla="*/ 2147483647 h 199"/>
                    <a:gd name="T96" fmla="*/ 2147483647 w 200"/>
                    <a:gd name="T97" fmla="*/ 2147483647 h 199"/>
                    <a:gd name="T98" fmla="*/ 2147483647 w 200"/>
                    <a:gd name="T99" fmla="*/ 2147483647 h 199"/>
                    <a:gd name="T100" fmla="*/ 2147483647 w 200"/>
                    <a:gd name="T101" fmla="*/ 2147483647 h 199"/>
                    <a:gd name="T102" fmla="*/ 2147483647 w 200"/>
                    <a:gd name="T103" fmla="*/ 2147483647 h 199"/>
                    <a:gd name="T104" fmla="*/ 2147483647 w 200"/>
                    <a:gd name="T105" fmla="*/ 2147483647 h 199"/>
                    <a:gd name="T106" fmla="*/ 2147483647 w 200"/>
                    <a:gd name="T107" fmla="*/ 2147483647 h 199"/>
                    <a:gd name="T108" fmla="*/ 2147483647 w 200"/>
                    <a:gd name="T109" fmla="*/ 2147483647 h 199"/>
                    <a:gd name="T110" fmla="*/ 2147483647 w 200"/>
                    <a:gd name="T111" fmla="*/ 2147483647 h 199"/>
                    <a:gd name="T112" fmla="*/ 2147483647 w 200"/>
                    <a:gd name="T113" fmla="*/ 2147483647 h 199"/>
                    <a:gd name="T114" fmla="*/ 2147483647 w 200"/>
                    <a:gd name="T115" fmla="*/ 2147483647 h 199"/>
                    <a:gd name="T116" fmla="*/ 2147483647 w 200"/>
                    <a:gd name="T117" fmla="*/ 2147483647 h 199"/>
                    <a:gd name="T118" fmla="*/ 2147483647 w 200"/>
                    <a:gd name="T119" fmla="*/ 2147483647 h 199"/>
                    <a:gd name="T120" fmla="*/ 2147483647 w 200"/>
                    <a:gd name="T121" fmla="*/ 0 h 199"/>
                    <a:gd name="T122" fmla="*/ 2147483647 w 200"/>
                    <a:gd name="T123" fmla="*/ 2147483647 h 199"/>
                    <a:gd name="T124" fmla="*/ 2147483647 w 200"/>
                    <a:gd name="T125" fmla="*/ 2147483647 h 19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0" h="199">
                      <a:moveTo>
                        <a:pt x="192" y="25"/>
                      </a:moveTo>
                      <a:lnTo>
                        <a:pt x="200" y="48"/>
                      </a:lnTo>
                      <a:lnTo>
                        <a:pt x="197" y="55"/>
                      </a:lnTo>
                      <a:lnTo>
                        <a:pt x="194" y="71"/>
                      </a:lnTo>
                      <a:lnTo>
                        <a:pt x="195" y="88"/>
                      </a:lnTo>
                      <a:lnTo>
                        <a:pt x="189" y="100"/>
                      </a:lnTo>
                      <a:lnTo>
                        <a:pt x="189" y="111"/>
                      </a:lnTo>
                      <a:lnTo>
                        <a:pt x="195" y="124"/>
                      </a:lnTo>
                      <a:lnTo>
                        <a:pt x="149" y="143"/>
                      </a:lnTo>
                      <a:lnTo>
                        <a:pt x="149" y="158"/>
                      </a:lnTo>
                      <a:lnTo>
                        <a:pt x="141" y="158"/>
                      </a:lnTo>
                      <a:lnTo>
                        <a:pt x="136" y="159"/>
                      </a:lnTo>
                      <a:lnTo>
                        <a:pt x="134" y="159"/>
                      </a:lnTo>
                      <a:lnTo>
                        <a:pt x="132" y="160"/>
                      </a:lnTo>
                      <a:lnTo>
                        <a:pt x="123" y="168"/>
                      </a:lnTo>
                      <a:lnTo>
                        <a:pt x="114" y="177"/>
                      </a:lnTo>
                      <a:lnTo>
                        <a:pt x="107" y="186"/>
                      </a:lnTo>
                      <a:lnTo>
                        <a:pt x="102" y="194"/>
                      </a:lnTo>
                      <a:lnTo>
                        <a:pt x="97" y="197"/>
                      </a:lnTo>
                      <a:lnTo>
                        <a:pt x="90" y="199"/>
                      </a:lnTo>
                      <a:lnTo>
                        <a:pt x="84" y="199"/>
                      </a:lnTo>
                      <a:lnTo>
                        <a:pt x="77" y="198"/>
                      </a:lnTo>
                      <a:lnTo>
                        <a:pt x="74" y="197"/>
                      </a:lnTo>
                      <a:lnTo>
                        <a:pt x="70" y="197"/>
                      </a:lnTo>
                      <a:lnTo>
                        <a:pt x="65" y="198"/>
                      </a:lnTo>
                      <a:lnTo>
                        <a:pt x="58" y="196"/>
                      </a:lnTo>
                      <a:lnTo>
                        <a:pt x="51" y="193"/>
                      </a:lnTo>
                      <a:lnTo>
                        <a:pt x="44" y="189"/>
                      </a:lnTo>
                      <a:lnTo>
                        <a:pt x="41" y="187"/>
                      </a:lnTo>
                      <a:lnTo>
                        <a:pt x="23" y="191"/>
                      </a:lnTo>
                      <a:lnTo>
                        <a:pt x="2" y="168"/>
                      </a:lnTo>
                      <a:lnTo>
                        <a:pt x="0" y="101"/>
                      </a:lnTo>
                      <a:lnTo>
                        <a:pt x="26" y="97"/>
                      </a:lnTo>
                      <a:lnTo>
                        <a:pt x="35" y="94"/>
                      </a:lnTo>
                      <a:lnTo>
                        <a:pt x="35" y="66"/>
                      </a:lnTo>
                      <a:lnTo>
                        <a:pt x="42" y="71"/>
                      </a:lnTo>
                      <a:lnTo>
                        <a:pt x="53" y="71"/>
                      </a:lnTo>
                      <a:lnTo>
                        <a:pt x="63" y="82"/>
                      </a:lnTo>
                      <a:lnTo>
                        <a:pt x="88" y="85"/>
                      </a:lnTo>
                      <a:lnTo>
                        <a:pt x="95" y="83"/>
                      </a:lnTo>
                      <a:lnTo>
                        <a:pt x="105" y="92"/>
                      </a:lnTo>
                      <a:lnTo>
                        <a:pt x="121" y="100"/>
                      </a:lnTo>
                      <a:lnTo>
                        <a:pt x="122" y="108"/>
                      </a:lnTo>
                      <a:lnTo>
                        <a:pt x="134" y="107"/>
                      </a:lnTo>
                      <a:lnTo>
                        <a:pt x="135" y="80"/>
                      </a:lnTo>
                      <a:lnTo>
                        <a:pt x="126" y="84"/>
                      </a:lnTo>
                      <a:lnTo>
                        <a:pt x="117" y="79"/>
                      </a:lnTo>
                      <a:lnTo>
                        <a:pt x="116" y="65"/>
                      </a:lnTo>
                      <a:lnTo>
                        <a:pt x="121" y="45"/>
                      </a:lnTo>
                      <a:lnTo>
                        <a:pt x="118" y="19"/>
                      </a:lnTo>
                      <a:lnTo>
                        <a:pt x="131" y="8"/>
                      </a:lnTo>
                      <a:lnTo>
                        <a:pt x="159" y="0"/>
                      </a:lnTo>
                      <a:lnTo>
                        <a:pt x="169" y="12"/>
                      </a:lnTo>
                      <a:lnTo>
                        <a:pt x="192" y="2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1" name="Freeform 245">
                  <a:extLst>
                    <a:ext uri="{FF2B5EF4-FFF2-40B4-BE49-F238E27FC236}">
                      <a16:creationId xmlns:a16="http://schemas.microsoft.com/office/drawing/2014/main" id="{F426CC86-0F8C-BC48-8CFB-2898493C95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5312" y="3677043"/>
                  <a:ext cx="317047" cy="450373"/>
                </a:xfrm>
                <a:custGeom>
                  <a:avLst/>
                  <a:gdLst>
                    <a:gd name="T0" fmla="*/ 2147483647 w 185"/>
                    <a:gd name="T1" fmla="*/ 2147483647 h 266"/>
                    <a:gd name="T2" fmla="*/ 2147483647 w 185"/>
                    <a:gd name="T3" fmla="*/ 2147483647 h 266"/>
                    <a:gd name="T4" fmla="*/ 2147483647 w 185"/>
                    <a:gd name="T5" fmla="*/ 2147483647 h 266"/>
                    <a:gd name="T6" fmla="*/ 2147483647 w 185"/>
                    <a:gd name="T7" fmla="*/ 2147483647 h 266"/>
                    <a:gd name="T8" fmla="*/ 2147483647 w 185"/>
                    <a:gd name="T9" fmla="*/ 2147483647 h 266"/>
                    <a:gd name="T10" fmla="*/ 2147483647 w 185"/>
                    <a:gd name="T11" fmla="*/ 2147483647 h 266"/>
                    <a:gd name="T12" fmla="*/ 2147483647 w 185"/>
                    <a:gd name="T13" fmla="*/ 2147483647 h 266"/>
                    <a:gd name="T14" fmla="*/ 2147483647 w 185"/>
                    <a:gd name="T15" fmla="*/ 2147483647 h 266"/>
                    <a:gd name="T16" fmla="*/ 2147483647 w 185"/>
                    <a:gd name="T17" fmla="*/ 2147483647 h 266"/>
                    <a:gd name="T18" fmla="*/ 2147483647 w 185"/>
                    <a:gd name="T19" fmla="*/ 2147483647 h 266"/>
                    <a:gd name="T20" fmla="*/ 2147483647 w 185"/>
                    <a:gd name="T21" fmla="*/ 2147483647 h 266"/>
                    <a:gd name="T22" fmla="*/ 2147483647 w 185"/>
                    <a:gd name="T23" fmla="*/ 2147483647 h 266"/>
                    <a:gd name="T24" fmla="*/ 2147483647 w 185"/>
                    <a:gd name="T25" fmla="*/ 0 h 266"/>
                    <a:gd name="T26" fmla="*/ 2147483647 w 185"/>
                    <a:gd name="T27" fmla="*/ 2147483647 h 266"/>
                    <a:gd name="T28" fmla="*/ 2147483647 w 185"/>
                    <a:gd name="T29" fmla="*/ 2147483647 h 266"/>
                    <a:gd name="T30" fmla="*/ 2147483647 w 185"/>
                    <a:gd name="T31" fmla="*/ 2147483647 h 266"/>
                    <a:gd name="T32" fmla="*/ 2147483647 w 185"/>
                    <a:gd name="T33" fmla="*/ 2147483647 h 266"/>
                    <a:gd name="T34" fmla="*/ 2147483647 w 185"/>
                    <a:gd name="T35" fmla="*/ 2147483647 h 266"/>
                    <a:gd name="T36" fmla="*/ 2147483647 w 185"/>
                    <a:gd name="T37" fmla="*/ 2147483647 h 266"/>
                    <a:gd name="T38" fmla="*/ 2147483647 w 185"/>
                    <a:gd name="T39" fmla="*/ 2147483647 h 266"/>
                    <a:gd name="T40" fmla="*/ 2147483647 w 185"/>
                    <a:gd name="T41" fmla="*/ 2147483647 h 266"/>
                    <a:gd name="T42" fmla="*/ 2147483647 w 185"/>
                    <a:gd name="T43" fmla="*/ 2147483647 h 266"/>
                    <a:gd name="T44" fmla="*/ 2147483647 w 185"/>
                    <a:gd name="T45" fmla="*/ 2147483647 h 266"/>
                    <a:gd name="T46" fmla="*/ 2147483647 w 185"/>
                    <a:gd name="T47" fmla="*/ 2147483647 h 266"/>
                    <a:gd name="T48" fmla="*/ 2147483647 w 185"/>
                    <a:gd name="T49" fmla="*/ 2147483647 h 266"/>
                    <a:gd name="T50" fmla="*/ 2147483647 w 185"/>
                    <a:gd name="T51" fmla="*/ 2147483647 h 266"/>
                    <a:gd name="T52" fmla="*/ 2147483647 w 185"/>
                    <a:gd name="T53" fmla="*/ 2147483647 h 266"/>
                    <a:gd name="T54" fmla="*/ 2147483647 w 185"/>
                    <a:gd name="T55" fmla="*/ 2147483647 h 266"/>
                    <a:gd name="T56" fmla="*/ 2147483647 w 185"/>
                    <a:gd name="T57" fmla="*/ 2147483647 h 266"/>
                    <a:gd name="T58" fmla="*/ 2147483647 w 185"/>
                    <a:gd name="T59" fmla="*/ 2147483647 h 266"/>
                    <a:gd name="T60" fmla="*/ 2147483647 w 185"/>
                    <a:gd name="T61" fmla="*/ 2147483647 h 266"/>
                    <a:gd name="T62" fmla="*/ 2147483647 w 185"/>
                    <a:gd name="T63" fmla="*/ 2147483647 h 266"/>
                    <a:gd name="T64" fmla="*/ 2147483647 w 185"/>
                    <a:gd name="T65" fmla="*/ 2147483647 h 266"/>
                    <a:gd name="T66" fmla="*/ 2147483647 w 185"/>
                    <a:gd name="T67" fmla="*/ 2147483647 h 266"/>
                    <a:gd name="T68" fmla="*/ 2147483647 w 185"/>
                    <a:gd name="T69" fmla="*/ 2147483647 h 266"/>
                    <a:gd name="T70" fmla="*/ 2147483647 w 185"/>
                    <a:gd name="T71" fmla="*/ 2147483647 h 266"/>
                    <a:gd name="T72" fmla="*/ 2147483647 w 185"/>
                    <a:gd name="T73" fmla="*/ 2147483647 h 266"/>
                    <a:gd name="T74" fmla="*/ 2147483647 w 185"/>
                    <a:gd name="T75" fmla="*/ 2147483647 h 266"/>
                    <a:gd name="T76" fmla="*/ 2147483647 w 185"/>
                    <a:gd name="T77" fmla="*/ 2147483647 h 266"/>
                    <a:gd name="T78" fmla="*/ 2147483647 w 185"/>
                    <a:gd name="T79" fmla="*/ 2147483647 h 266"/>
                    <a:gd name="T80" fmla="*/ 2147483647 w 185"/>
                    <a:gd name="T81" fmla="*/ 2147483647 h 266"/>
                    <a:gd name="T82" fmla="*/ 2147483647 w 185"/>
                    <a:gd name="T83" fmla="*/ 2147483647 h 26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85" h="266">
                      <a:moveTo>
                        <a:pt x="123" y="163"/>
                      </a:moveTo>
                      <a:lnTo>
                        <a:pt x="123" y="163"/>
                      </a:lnTo>
                      <a:lnTo>
                        <a:pt x="130" y="154"/>
                      </a:lnTo>
                      <a:lnTo>
                        <a:pt x="139" y="140"/>
                      </a:lnTo>
                      <a:lnTo>
                        <a:pt x="149" y="125"/>
                      </a:lnTo>
                      <a:lnTo>
                        <a:pt x="152" y="117"/>
                      </a:lnTo>
                      <a:lnTo>
                        <a:pt x="155" y="111"/>
                      </a:lnTo>
                      <a:lnTo>
                        <a:pt x="158" y="89"/>
                      </a:lnTo>
                      <a:lnTo>
                        <a:pt x="161" y="79"/>
                      </a:lnTo>
                      <a:lnTo>
                        <a:pt x="164" y="74"/>
                      </a:lnTo>
                      <a:lnTo>
                        <a:pt x="166" y="71"/>
                      </a:lnTo>
                      <a:lnTo>
                        <a:pt x="170" y="66"/>
                      </a:lnTo>
                      <a:lnTo>
                        <a:pt x="174" y="61"/>
                      </a:lnTo>
                      <a:lnTo>
                        <a:pt x="179" y="48"/>
                      </a:lnTo>
                      <a:lnTo>
                        <a:pt x="183" y="36"/>
                      </a:lnTo>
                      <a:lnTo>
                        <a:pt x="185" y="27"/>
                      </a:lnTo>
                      <a:lnTo>
                        <a:pt x="184" y="15"/>
                      </a:lnTo>
                      <a:lnTo>
                        <a:pt x="184" y="10"/>
                      </a:lnTo>
                      <a:lnTo>
                        <a:pt x="184" y="7"/>
                      </a:lnTo>
                      <a:lnTo>
                        <a:pt x="185" y="3"/>
                      </a:lnTo>
                      <a:lnTo>
                        <a:pt x="183" y="1"/>
                      </a:lnTo>
                      <a:lnTo>
                        <a:pt x="180" y="0"/>
                      </a:lnTo>
                      <a:lnTo>
                        <a:pt x="175" y="1"/>
                      </a:lnTo>
                      <a:lnTo>
                        <a:pt x="168" y="3"/>
                      </a:lnTo>
                      <a:lnTo>
                        <a:pt x="160" y="8"/>
                      </a:lnTo>
                      <a:lnTo>
                        <a:pt x="154" y="11"/>
                      </a:lnTo>
                      <a:lnTo>
                        <a:pt x="149" y="11"/>
                      </a:lnTo>
                      <a:lnTo>
                        <a:pt x="146" y="11"/>
                      </a:lnTo>
                      <a:lnTo>
                        <a:pt x="137" y="11"/>
                      </a:lnTo>
                      <a:lnTo>
                        <a:pt x="128" y="14"/>
                      </a:lnTo>
                      <a:lnTo>
                        <a:pt x="112" y="18"/>
                      </a:lnTo>
                      <a:lnTo>
                        <a:pt x="106" y="19"/>
                      </a:lnTo>
                      <a:lnTo>
                        <a:pt x="100" y="20"/>
                      </a:lnTo>
                      <a:lnTo>
                        <a:pt x="90" y="21"/>
                      </a:lnTo>
                      <a:lnTo>
                        <a:pt x="85" y="23"/>
                      </a:lnTo>
                      <a:lnTo>
                        <a:pt x="77" y="25"/>
                      </a:lnTo>
                      <a:lnTo>
                        <a:pt x="68" y="27"/>
                      </a:lnTo>
                      <a:lnTo>
                        <a:pt x="65" y="28"/>
                      </a:lnTo>
                      <a:lnTo>
                        <a:pt x="62" y="27"/>
                      </a:lnTo>
                      <a:lnTo>
                        <a:pt x="58" y="26"/>
                      </a:lnTo>
                      <a:lnTo>
                        <a:pt x="56" y="24"/>
                      </a:lnTo>
                      <a:lnTo>
                        <a:pt x="53" y="19"/>
                      </a:lnTo>
                      <a:lnTo>
                        <a:pt x="50" y="15"/>
                      </a:lnTo>
                      <a:lnTo>
                        <a:pt x="47" y="12"/>
                      </a:lnTo>
                      <a:lnTo>
                        <a:pt x="41" y="12"/>
                      </a:lnTo>
                      <a:lnTo>
                        <a:pt x="39" y="14"/>
                      </a:lnTo>
                      <a:lnTo>
                        <a:pt x="30" y="24"/>
                      </a:lnTo>
                      <a:lnTo>
                        <a:pt x="27" y="30"/>
                      </a:lnTo>
                      <a:lnTo>
                        <a:pt x="36" y="43"/>
                      </a:lnTo>
                      <a:lnTo>
                        <a:pt x="47" y="58"/>
                      </a:lnTo>
                      <a:lnTo>
                        <a:pt x="59" y="60"/>
                      </a:lnTo>
                      <a:lnTo>
                        <a:pt x="99" y="83"/>
                      </a:lnTo>
                      <a:lnTo>
                        <a:pt x="124" y="85"/>
                      </a:lnTo>
                      <a:lnTo>
                        <a:pt x="73" y="138"/>
                      </a:lnTo>
                      <a:lnTo>
                        <a:pt x="58" y="147"/>
                      </a:lnTo>
                      <a:lnTo>
                        <a:pt x="47" y="148"/>
                      </a:lnTo>
                      <a:lnTo>
                        <a:pt x="35" y="153"/>
                      </a:lnTo>
                      <a:lnTo>
                        <a:pt x="23" y="160"/>
                      </a:lnTo>
                      <a:lnTo>
                        <a:pt x="20" y="167"/>
                      </a:lnTo>
                      <a:lnTo>
                        <a:pt x="13" y="171"/>
                      </a:lnTo>
                      <a:lnTo>
                        <a:pt x="0" y="176"/>
                      </a:lnTo>
                      <a:lnTo>
                        <a:pt x="1" y="252"/>
                      </a:lnTo>
                      <a:lnTo>
                        <a:pt x="17" y="266"/>
                      </a:lnTo>
                      <a:lnTo>
                        <a:pt x="23" y="254"/>
                      </a:lnTo>
                      <a:lnTo>
                        <a:pt x="32" y="239"/>
                      </a:lnTo>
                      <a:lnTo>
                        <a:pt x="42" y="226"/>
                      </a:lnTo>
                      <a:lnTo>
                        <a:pt x="48" y="219"/>
                      </a:lnTo>
                      <a:lnTo>
                        <a:pt x="54" y="214"/>
                      </a:lnTo>
                      <a:lnTo>
                        <a:pt x="88" y="189"/>
                      </a:lnTo>
                      <a:lnTo>
                        <a:pt x="117" y="166"/>
                      </a:lnTo>
                      <a:lnTo>
                        <a:pt x="123" y="16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2" name="Freeform 247">
                  <a:extLst>
                    <a:ext uri="{FF2B5EF4-FFF2-40B4-BE49-F238E27FC236}">
                      <a16:creationId xmlns:a16="http://schemas.microsoft.com/office/drawing/2014/main" id="{A69C4F2D-1B98-1C44-B616-B9E0511E1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423" y="4166358"/>
                  <a:ext cx="53127" cy="74498"/>
                </a:xfrm>
                <a:custGeom>
                  <a:avLst/>
                  <a:gdLst>
                    <a:gd name="T0" fmla="*/ 0 w 31"/>
                    <a:gd name="T1" fmla="*/ 2147483647 h 44"/>
                    <a:gd name="T2" fmla="*/ 2147483647 w 31"/>
                    <a:gd name="T3" fmla="*/ 2147483647 h 44"/>
                    <a:gd name="T4" fmla="*/ 2147483647 w 31"/>
                    <a:gd name="T5" fmla="*/ 2147483647 h 44"/>
                    <a:gd name="T6" fmla="*/ 2147483647 w 31"/>
                    <a:gd name="T7" fmla="*/ 2147483647 h 44"/>
                    <a:gd name="T8" fmla="*/ 2147483647 w 31"/>
                    <a:gd name="T9" fmla="*/ 0 h 44"/>
                    <a:gd name="T10" fmla="*/ 2147483647 w 31"/>
                    <a:gd name="T11" fmla="*/ 2147483647 h 44"/>
                    <a:gd name="T12" fmla="*/ 2147483647 w 31"/>
                    <a:gd name="T13" fmla="*/ 2147483647 h 44"/>
                    <a:gd name="T14" fmla="*/ 2147483647 w 31"/>
                    <a:gd name="T15" fmla="*/ 2147483647 h 44"/>
                    <a:gd name="T16" fmla="*/ 2147483647 w 31"/>
                    <a:gd name="T17" fmla="*/ 2147483647 h 44"/>
                    <a:gd name="T18" fmla="*/ 2147483647 w 31"/>
                    <a:gd name="T19" fmla="*/ 2147483647 h 44"/>
                    <a:gd name="T20" fmla="*/ 2147483647 w 31"/>
                    <a:gd name="T21" fmla="*/ 2147483647 h 44"/>
                    <a:gd name="T22" fmla="*/ 2147483647 w 31"/>
                    <a:gd name="T23" fmla="*/ 2147483647 h 44"/>
                    <a:gd name="T24" fmla="*/ 2147483647 w 31"/>
                    <a:gd name="T25" fmla="*/ 2147483647 h 44"/>
                    <a:gd name="T26" fmla="*/ 2147483647 w 31"/>
                    <a:gd name="T27" fmla="*/ 2147483647 h 44"/>
                    <a:gd name="T28" fmla="*/ 0 w 31"/>
                    <a:gd name="T29" fmla="*/ 2147483647 h 4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1" h="44">
                      <a:moveTo>
                        <a:pt x="0" y="25"/>
                      </a:moveTo>
                      <a:lnTo>
                        <a:pt x="1" y="8"/>
                      </a:lnTo>
                      <a:lnTo>
                        <a:pt x="10" y="7"/>
                      </a:lnTo>
                      <a:lnTo>
                        <a:pt x="18" y="3"/>
                      </a:lnTo>
                      <a:lnTo>
                        <a:pt x="27" y="0"/>
                      </a:lnTo>
                      <a:lnTo>
                        <a:pt x="31" y="9"/>
                      </a:lnTo>
                      <a:lnTo>
                        <a:pt x="31" y="18"/>
                      </a:lnTo>
                      <a:lnTo>
                        <a:pt x="30" y="24"/>
                      </a:lnTo>
                      <a:lnTo>
                        <a:pt x="28" y="28"/>
                      </a:lnTo>
                      <a:lnTo>
                        <a:pt x="24" y="32"/>
                      </a:lnTo>
                      <a:lnTo>
                        <a:pt x="21" y="34"/>
                      </a:lnTo>
                      <a:lnTo>
                        <a:pt x="8" y="44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3" name="Freeform 249">
                  <a:extLst>
                    <a:ext uri="{FF2B5EF4-FFF2-40B4-BE49-F238E27FC236}">
                      <a16:creationId xmlns:a16="http://schemas.microsoft.com/office/drawing/2014/main" id="{152D6914-E300-5C4E-9974-5242EB5DD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6568" y="4118951"/>
                  <a:ext cx="61696" cy="59259"/>
                </a:xfrm>
                <a:custGeom>
                  <a:avLst/>
                  <a:gdLst>
                    <a:gd name="T0" fmla="*/ 2147483647 w 36"/>
                    <a:gd name="T1" fmla="*/ 2147483647 h 35"/>
                    <a:gd name="T2" fmla="*/ 2147483647 w 36"/>
                    <a:gd name="T3" fmla="*/ 2147483647 h 35"/>
                    <a:gd name="T4" fmla="*/ 2147483647 w 36"/>
                    <a:gd name="T5" fmla="*/ 2147483647 h 35"/>
                    <a:gd name="T6" fmla="*/ 2147483647 w 36"/>
                    <a:gd name="T7" fmla="*/ 2147483647 h 35"/>
                    <a:gd name="T8" fmla="*/ 2147483647 w 36"/>
                    <a:gd name="T9" fmla="*/ 2147483647 h 35"/>
                    <a:gd name="T10" fmla="*/ 2147483647 w 36"/>
                    <a:gd name="T11" fmla="*/ 2147483647 h 35"/>
                    <a:gd name="T12" fmla="*/ 2147483647 w 36"/>
                    <a:gd name="T13" fmla="*/ 2147483647 h 35"/>
                    <a:gd name="T14" fmla="*/ 2147483647 w 36"/>
                    <a:gd name="T15" fmla="*/ 2147483647 h 35"/>
                    <a:gd name="T16" fmla="*/ 2147483647 w 36"/>
                    <a:gd name="T17" fmla="*/ 2147483647 h 35"/>
                    <a:gd name="T18" fmla="*/ 2147483647 w 36"/>
                    <a:gd name="T19" fmla="*/ 2147483647 h 35"/>
                    <a:gd name="T20" fmla="*/ 2147483647 w 36"/>
                    <a:gd name="T21" fmla="*/ 2147483647 h 35"/>
                    <a:gd name="T22" fmla="*/ 2147483647 w 36"/>
                    <a:gd name="T23" fmla="*/ 2147483647 h 35"/>
                    <a:gd name="T24" fmla="*/ 2147483647 w 36"/>
                    <a:gd name="T25" fmla="*/ 2147483647 h 35"/>
                    <a:gd name="T26" fmla="*/ 2147483647 w 36"/>
                    <a:gd name="T27" fmla="*/ 2147483647 h 35"/>
                    <a:gd name="T28" fmla="*/ 2147483647 w 36"/>
                    <a:gd name="T29" fmla="*/ 2147483647 h 35"/>
                    <a:gd name="T30" fmla="*/ 2147483647 w 36"/>
                    <a:gd name="T31" fmla="*/ 2147483647 h 35"/>
                    <a:gd name="T32" fmla="*/ 0 w 36"/>
                    <a:gd name="T33" fmla="*/ 2147483647 h 35"/>
                    <a:gd name="T34" fmla="*/ 2147483647 w 36"/>
                    <a:gd name="T35" fmla="*/ 0 h 35"/>
                    <a:gd name="T36" fmla="*/ 2147483647 w 36"/>
                    <a:gd name="T37" fmla="*/ 2147483647 h 35"/>
                    <a:gd name="T38" fmla="*/ 2147483647 w 36"/>
                    <a:gd name="T39" fmla="*/ 2147483647 h 3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6" h="3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29" y="7"/>
                      </a:lnTo>
                      <a:lnTo>
                        <a:pt x="30" y="10"/>
                      </a:lnTo>
                      <a:lnTo>
                        <a:pt x="32" y="14"/>
                      </a:lnTo>
                      <a:lnTo>
                        <a:pt x="36" y="17"/>
                      </a:lnTo>
                      <a:lnTo>
                        <a:pt x="36" y="18"/>
                      </a:lnTo>
                      <a:lnTo>
                        <a:pt x="36" y="19"/>
                      </a:lnTo>
                      <a:lnTo>
                        <a:pt x="34" y="26"/>
                      </a:lnTo>
                      <a:lnTo>
                        <a:pt x="31" y="30"/>
                      </a:lnTo>
                      <a:lnTo>
                        <a:pt x="22" y="31"/>
                      </a:lnTo>
                      <a:lnTo>
                        <a:pt x="14" y="35"/>
                      </a:lnTo>
                      <a:lnTo>
                        <a:pt x="2" y="35"/>
                      </a:lnTo>
                      <a:lnTo>
                        <a:pt x="0" y="16"/>
                      </a:lnTo>
                      <a:lnTo>
                        <a:pt x="7" y="0"/>
                      </a:lnTo>
                      <a:lnTo>
                        <a:pt x="16" y="4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4" name="Freeform 257">
                  <a:extLst>
                    <a:ext uri="{FF2B5EF4-FFF2-40B4-BE49-F238E27FC236}">
                      <a16:creationId xmlns:a16="http://schemas.microsoft.com/office/drawing/2014/main" id="{B70A2869-2D95-9C46-9ABE-C384709DA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7098" y="3920854"/>
                  <a:ext cx="281059" cy="328467"/>
                </a:xfrm>
                <a:custGeom>
                  <a:avLst/>
                  <a:gdLst>
                    <a:gd name="T0" fmla="*/ 2147483647 w 164"/>
                    <a:gd name="T1" fmla="*/ 2147483647 h 194"/>
                    <a:gd name="T2" fmla="*/ 2147483647 w 164"/>
                    <a:gd name="T3" fmla="*/ 2147483647 h 194"/>
                    <a:gd name="T4" fmla="*/ 2147483647 w 164"/>
                    <a:gd name="T5" fmla="*/ 2147483647 h 194"/>
                    <a:gd name="T6" fmla="*/ 2147483647 w 164"/>
                    <a:gd name="T7" fmla="*/ 2147483647 h 194"/>
                    <a:gd name="T8" fmla="*/ 2147483647 w 164"/>
                    <a:gd name="T9" fmla="*/ 2147483647 h 194"/>
                    <a:gd name="T10" fmla="*/ 2147483647 w 164"/>
                    <a:gd name="T11" fmla="*/ 2147483647 h 194"/>
                    <a:gd name="T12" fmla="*/ 2147483647 w 164"/>
                    <a:gd name="T13" fmla="*/ 2147483647 h 194"/>
                    <a:gd name="T14" fmla="*/ 2147483647 w 164"/>
                    <a:gd name="T15" fmla="*/ 2147483647 h 194"/>
                    <a:gd name="T16" fmla="*/ 2147483647 w 164"/>
                    <a:gd name="T17" fmla="*/ 2147483647 h 194"/>
                    <a:gd name="T18" fmla="*/ 2147483647 w 164"/>
                    <a:gd name="T19" fmla="*/ 2147483647 h 194"/>
                    <a:gd name="T20" fmla="*/ 2147483647 w 164"/>
                    <a:gd name="T21" fmla="*/ 2147483647 h 194"/>
                    <a:gd name="T22" fmla="*/ 2147483647 w 164"/>
                    <a:gd name="T23" fmla="*/ 2147483647 h 194"/>
                    <a:gd name="T24" fmla="*/ 2147483647 w 164"/>
                    <a:gd name="T25" fmla="*/ 2147483647 h 194"/>
                    <a:gd name="T26" fmla="*/ 2147483647 w 164"/>
                    <a:gd name="T27" fmla="*/ 2147483647 h 194"/>
                    <a:gd name="T28" fmla="*/ 2147483647 w 164"/>
                    <a:gd name="T29" fmla="*/ 2147483647 h 194"/>
                    <a:gd name="T30" fmla="*/ 2147483647 w 164"/>
                    <a:gd name="T31" fmla="*/ 2147483647 h 194"/>
                    <a:gd name="T32" fmla="*/ 2147483647 w 164"/>
                    <a:gd name="T33" fmla="*/ 2147483647 h 194"/>
                    <a:gd name="T34" fmla="*/ 2147483647 w 164"/>
                    <a:gd name="T35" fmla="*/ 2147483647 h 194"/>
                    <a:gd name="T36" fmla="*/ 2147483647 w 164"/>
                    <a:gd name="T37" fmla="*/ 2147483647 h 194"/>
                    <a:gd name="T38" fmla="*/ 2147483647 w 164"/>
                    <a:gd name="T39" fmla="*/ 2147483647 h 194"/>
                    <a:gd name="T40" fmla="*/ 2147483647 w 164"/>
                    <a:gd name="T41" fmla="*/ 2147483647 h 194"/>
                    <a:gd name="T42" fmla="*/ 2147483647 w 164"/>
                    <a:gd name="T43" fmla="*/ 2147483647 h 194"/>
                    <a:gd name="T44" fmla="*/ 0 w 164"/>
                    <a:gd name="T45" fmla="*/ 2147483647 h 194"/>
                    <a:gd name="T46" fmla="*/ 2147483647 w 164"/>
                    <a:gd name="T47" fmla="*/ 2147483647 h 194"/>
                    <a:gd name="T48" fmla="*/ 2147483647 w 164"/>
                    <a:gd name="T49" fmla="*/ 2147483647 h 194"/>
                    <a:gd name="T50" fmla="*/ 2147483647 w 164"/>
                    <a:gd name="T51" fmla="*/ 2147483647 h 194"/>
                    <a:gd name="T52" fmla="*/ 2147483647 w 164"/>
                    <a:gd name="T53" fmla="*/ 2147483647 h 194"/>
                    <a:gd name="T54" fmla="*/ 2147483647 w 164"/>
                    <a:gd name="T55" fmla="*/ 2147483647 h 194"/>
                    <a:gd name="T56" fmla="*/ 2147483647 w 164"/>
                    <a:gd name="T57" fmla="*/ 2147483647 h 194"/>
                    <a:gd name="T58" fmla="*/ 2147483647 w 164"/>
                    <a:gd name="T59" fmla="*/ 2147483647 h 194"/>
                    <a:gd name="T60" fmla="*/ 2147483647 w 164"/>
                    <a:gd name="T61" fmla="*/ 2147483647 h 194"/>
                    <a:gd name="T62" fmla="*/ 2147483647 w 164"/>
                    <a:gd name="T63" fmla="*/ 0 h 194"/>
                    <a:gd name="T64" fmla="*/ 2147483647 w 164"/>
                    <a:gd name="T65" fmla="*/ 2147483647 h 194"/>
                    <a:gd name="T66" fmla="*/ 2147483647 w 164"/>
                    <a:gd name="T67" fmla="*/ 2147483647 h 194"/>
                    <a:gd name="T68" fmla="*/ 2147483647 w 164"/>
                    <a:gd name="T69" fmla="*/ 2147483647 h 194"/>
                    <a:gd name="T70" fmla="*/ 2147483647 w 164"/>
                    <a:gd name="T71" fmla="*/ 2147483647 h 194"/>
                    <a:gd name="T72" fmla="*/ 2147483647 w 164"/>
                    <a:gd name="T73" fmla="*/ 2147483647 h 194"/>
                    <a:gd name="T74" fmla="*/ 2147483647 w 164"/>
                    <a:gd name="T75" fmla="*/ 2147483647 h 194"/>
                    <a:gd name="T76" fmla="*/ 2147483647 w 164"/>
                    <a:gd name="T77" fmla="*/ 2147483647 h 194"/>
                    <a:gd name="T78" fmla="*/ 2147483647 w 164"/>
                    <a:gd name="T79" fmla="*/ 2147483647 h 194"/>
                    <a:gd name="T80" fmla="*/ 2147483647 w 164"/>
                    <a:gd name="T81" fmla="*/ 2147483647 h 194"/>
                    <a:gd name="T82" fmla="*/ 2147483647 w 164"/>
                    <a:gd name="T83" fmla="*/ 2147483647 h 19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64" h="194">
                      <a:moveTo>
                        <a:pt x="152" y="27"/>
                      </a:moveTo>
                      <a:lnTo>
                        <a:pt x="139" y="32"/>
                      </a:lnTo>
                      <a:lnTo>
                        <a:pt x="140" y="108"/>
                      </a:lnTo>
                      <a:lnTo>
                        <a:pt x="155" y="123"/>
                      </a:lnTo>
                      <a:lnTo>
                        <a:pt x="152" y="127"/>
                      </a:lnTo>
                      <a:lnTo>
                        <a:pt x="150" y="130"/>
                      </a:lnTo>
                      <a:lnTo>
                        <a:pt x="135" y="142"/>
                      </a:lnTo>
                      <a:lnTo>
                        <a:pt x="128" y="148"/>
                      </a:lnTo>
                      <a:lnTo>
                        <a:pt x="124" y="152"/>
                      </a:lnTo>
                      <a:lnTo>
                        <a:pt x="123" y="157"/>
                      </a:lnTo>
                      <a:lnTo>
                        <a:pt x="123" y="166"/>
                      </a:lnTo>
                      <a:lnTo>
                        <a:pt x="121" y="176"/>
                      </a:lnTo>
                      <a:lnTo>
                        <a:pt x="119" y="180"/>
                      </a:lnTo>
                      <a:lnTo>
                        <a:pt x="115" y="184"/>
                      </a:lnTo>
                      <a:lnTo>
                        <a:pt x="111" y="188"/>
                      </a:lnTo>
                      <a:lnTo>
                        <a:pt x="109" y="194"/>
                      </a:lnTo>
                      <a:lnTo>
                        <a:pt x="83" y="168"/>
                      </a:lnTo>
                      <a:lnTo>
                        <a:pt x="84" y="154"/>
                      </a:lnTo>
                      <a:lnTo>
                        <a:pt x="0" y="111"/>
                      </a:lnTo>
                      <a:lnTo>
                        <a:pt x="20" y="85"/>
                      </a:lnTo>
                      <a:lnTo>
                        <a:pt x="29" y="73"/>
                      </a:lnTo>
                      <a:lnTo>
                        <a:pt x="27" y="60"/>
                      </a:lnTo>
                      <a:lnTo>
                        <a:pt x="27" y="49"/>
                      </a:lnTo>
                      <a:lnTo>
                        <a:pt x="18" y="36"/>
                      </a:lnTo>
                      <a:lnTo>
                        <a:pt x="14" y="21"/>
                      </a:lnTo>
                      <a:lnTo>
                        <a:pt x="18" y="15"/>
                      </a:lnTo>
                      <a:lnTo>
                        <a:pt x="29" y="3"/>
                      </a:lnTo>
                      <a:lnTo>
                        <a:pt x="40" y="0"/>
                      </a:lnTo>
                      <a:lnTo>
                        <a:pt x="47" y="5"/>
                      </a:lnTo>
                      <a:lnTo>
                        <a:pt x="55" y="8"/>
                      </a:lnTo>
                      <a:lnTo>
                        <a:pt x="61" y="6"/>
                      </a:lnTo>
                      <a:lnTo>
                        <a:pt x="85" y="21"/>
                      </a:lnTo>
                      <a:lnTo>
                        <a:pt x="109" y="22"/>
                      </a:lnTo>
                      <a:lnTo>
                        <a:pt x="114" y="18"/>
                      </a:lnTo>
                      <a:lnTo>
                        <a:pt x="131" y="16"/>
                      </a:lnTo>
                      <a:lnTo>
                        <a:pt x="147" y="12"/>
                      </a:lnTo>
                      <a:lnTo>
                        <a:pt x="164" y="16"/>
                      </a:lnTo>
                      <a:lnTo>
                        <a:pt x="152" y="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259">
                  <a:extLst>
                    <a:ext uri="{FF2B5EF4-FFF2-40B4-BE49-F238E27FC236}">
                      <a16:creationId xmlns:a16="http://schemas.microsoft.com/office/drawing/2014/main" id="{57B10CB6-7F09-8E48-897B-31B6324ED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8565" y="3956410"/>
                  <a:ext cx="178232" cy="169313"/>
                </a:xfrm>
                <a:custGeom>
                  <a:avLst/>
                  <a:gdLst>
                    <a:gd name="T0" fmla="*/ 2147483647 w 104"/>
                    <a:gd name="T1" fmla="*/ 2147483647 h 100"/>
                    <a:gd name="T2" fmla="*/ 2147483647 w 104"/>
                    <a:gd name="T3" fmla="*/ 2147483647 h 100"/>
                    <a:gd name="T4" fmla="*/ 2147483647 w 104"/>
                    <a:gd name="T5" fmla="*/ 2147483647 h 100"/>
                    <a:gd name="T6" fmla="*/ 2147483647 w 104"/>
                    <a:gd name="T7" fmla="*/ 2147483647 h 100"/>
                    <a:gd name="T8" fmla="*/ 2147483647 w 104"/>
                    <a:gd name="T9" fmla="*/ 2147483647 h 100"/>
                    <a:gd name="T10" fmla="*/ 2147483647 w 104"/>
                    <a:gd name="T11" fmla="*/ 2147483647 h 100"/>
                    <a:gd name="T12" fmla="*/ 2147483647 w 104"/>
                    <a:gd name="T13" fmla="*/ 2147483647 h 100"/>
                    <a:gd name="T14" fmla="*/ 2147483647 w 104"/>
                    <a:gd name="T15" fmla="*/ 2147483647 h 100"/>
                    <a:gd name="T16" fmla="*/ 2147483647 w 104"/>
                    <a:gd name="T17" fmla="*/ 2147483647 h 100"/>
                    <a:gd name="T18" fmla="*/ 0 w 104"/>
                    <a:gd name="T19" fmla="*/ 2147483647 h 100"/>
                    <a:gd name="T20" fmla="*/ 2147483647 w 104"/>
                    <a:gd name="T21" fmla="*/ 2147483647 h 100"/>
                    <a:gd name="T22" fmla="*/ 2147483647 w 104"/>
                    <a:gd name="T23" fmla="*/ 2147483647 h 100"/>
                    <a:gd name="T24" fmla="*/ 2147483647 w 104"/>
                    <a:gd name="T25" fmla="*/ 2147483647 h 100"/>
                    <a:gd name="T26" fmla="*/ 2147483647 w 104"/>
                    <a:gd name="T27" fmla="*/ 2147483647 h 100"/>
                    <a:gd name="T28" fmla="*/ 2147483647 w 104"/>
                    <a:gd name="T29" fmla="*/ 2147483647 h 100"/>
                    <a:gd name="T30" fmla="*/ 2147483647 w 104"/>
                    <a:gd name="T31" fmla="*/ 2147483647 h 100"/>
                    <a:gd name="T32" fmla="*/ 2147483647 w 104"/>
                    <a:gd name="T33" fmla="*/ 2147483647 h 100"/>
                    <a:gd name="T34" fmla="*/ 2147483647 w 104"/>
                    <a:gd name="T35" fmla="*/ 2147483647 h 100"/>
                    <a:gd name="T36" fmla="*/ 2147483647 w 104"/>
                    <a:gd name="T37" fmla="*/ 2147483647 h 100"/>
                    <a:gd name="T38" fmla="*/ 2147483647 w 104"/>
                    <a:gd name="T39" fmla="*/ 2147483647 h 100"/>
                    <a:gd name="T40" fmla="*/ 2147483647 w 104"/>
                    <a:gd name="T41" fmla="*/ 2147483647 h 100"/>
                    <a:gd name="T42" fmla="*/ 2147483647 w 104"/>
                    <a:gd name="T43" fmla="*/ 0 h 100"/>
                    <a:gd name="T44" fmla="*/ 2147483647 w 104"/>
                    <a:gd name="T45" fmla="*/ 0 h 100"/>
                    <a:gd name="T46" fmla="*/ 2147483647 w 104"/>
                    <a:gd name="T47" fmla="*/ 2147483647 h 100"/>
                    <a:gd name="T48" fmla="*/ 2147483647 w 104"/>
                    <a:gd name="T49" fmla="*/ 2147483647 h 100"/>
                    <a:gd name="T50" fmla="*/ 2147483647 w 104"/>
                    <a:gd name="T51" fmla="*/ 2147483647 h 100"/>
                    <a:gd name="T52" fmla="*/ 2147483647 w 104"/>
                    <a:gd name="T53" fmla="*/ 2147483647 h 100"/>
                    <a:gd name="T54" fmla="*/ 2147483647 w 104"/>
                    <a:gd name="T55" fmla="*/ 2147483647 h 100"/>
                    <a:gd name="T56" fmla="*/ 2147483647 w 104"/>
                    <a:gd name="T57" fmla="*/ 2147483647 h 100"/>
                    <a:gd name="T58" fmla="*/ 2147483647 w 104"/>
                    <a:gd name="T59" fmla="*/ 2147483647 h 100"/>
                    <a:gd name="T60" fmla="*/ 2147483647 w 104"/>
                    <a:gd name="T61" fmla="*/ 2147483647 h 1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4" h="100">
                      <a:moveTo>
                        <a:pt x="73" y="90"/>
                      </a:moveTo>
                      <a:lnTo>
                        <a:pt x="51" y="94"/>
                      </a:lnTo>
                      <a:lnTo>
                        <a:pt x="41" y="95"/>
                      </a:lnTo>
                      <a:lnTo>
                        <a:pt x="33" y="94"/>
                      </a:lnTo>
                      <a:lnTo>
                        <a:pt x="30" y="93"/>
                      </a:lnTo>
                      <a:lnTo>
                        <a:pt x="20" y="98"/>
                      </a:lnTo>
                      <a:lnTo>
                        <a:pt x="9" y="100"/>
                      </a:lnTo>
                      <a:lnTo>
                        <a:pt x="0" y="96"/>
                      </a:lnTo>
                      <a:lnTo>
                        <a:pt x="4" y="81"/>
                      </a:lnTo>
                      <a:lnTo>
                        <a:pt x="10" y="71"/>
                      </a:lnTo>
                      <a:lnTo>
                        <a:pt x="19" y="62"/>
                      </a:lnTo>
                      <a:lnTo>
                        <a:pt x="23" y="55"/>
                      </a:lnTo>
                      <a:lnTo>
                        <a:pt x="30" y="43"/>
                      </a:lnTo>
                      <a:lnTo>
                        <a:pt x="39" y="27"/>
                      </a:lnTo>
                      <a:lnTo>
                        <a:pt x="28" y="20"/>
                      </a:lnTo>
                      <a:lnTo>
                        <a:pt x="29" y="1"/>
                      </a:lnTo>
                      <a:lnTo>
                        <a:pt x="46" y="4"/>
                      </a:lnTo>
                      <a:lnTo>
                        <a:pt x="57" y="4"/>
                      </a:lnTo>
                      <a:lnTo>
                        <a:pt x="65" y="1"/>
                      </a:lnTo>
                      <a:lnTo>
                        <a:pt x="79" y="0"/>
                      </a:lnTo>
                      <a:lnTo>
                        <a:pt x="89" y="0"/>
                      </a:lnTo>
                      <a:lnTo>
                        <a:pt x="89" y="1"/>
                      </a:lnTo>
                      <a:lnTo>
                        <a:pt x="93" y="15"/>
                      </a:lnTo>
                      <a:lnTo>
                        <a:pt x="102" y="28"/>
                      </a:lnTo>
                      <a:lnTo>
                        <a:pt x="102" y="39"/>
                      </a:lnTo>
                      <a:lnTo>
                        <a:pt x="104" y="52"/>
                      </a:lnTo>
                      <a:lnTo>
                        <a:pt x="95" y="64"/>
                      </a:lnTo>
                      <a:lnTo>
                        <a:pt x="75" y="90"/>
                      </a:lnTo>
                      <a:lnTo>
                        <a:pt x="73" y="9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Freeform 261">
                  <a:extLst>
                    <a:ext uri="{FF2B5EF4-FFF2-40B4-BE49-F238E27FC236}">
                      <a16:creationId xmlns:a16="http://schemas.microsoft.com/office/drawing/2014/main" id="{0B232B14-FCE9-4140-80B3-463CE23FCC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5017" y="4279797"/>
                  <a:ext cx="390740" cy="430055"/>
                </a:xfrm>
                <a:custGeom>
                  <a:avLst/>
                  <a:gdLst>
                    <a:gd name="T0" fmla="*/ 2147483647 w 228"/>
                    <a:gd name="T1" fmla="*/ 0 h 254"/>
                    <a:gd name="T2" fmla="*/ 2147483647 w 228"/>
                    <a:gd name="T3" fmla="*/ 2147483647 h 254"/>
                    <a:gd name="T4" fmla="*/ 2147483647 w 228"/>
                    <a:gd name="T5" fmla="*/ 2147483647 h 254"/>
                    <a:gd name="T6" fmla="*/ 2147483647 w 228"/>
                    <a:gd name="T7" fmla="*/ 2147483647 h 254"/>
                    <a:gd name="T8" fmla="*/ 2147483647 w 228"/>
                    <a:gd name="T9" fmla="*/ 2147483647 h 254"/>
                    <a:gd name="T10" fmla="*/ 2147483647 w 228"/>
                    <a:gd name="T11" fmla="*/ 2147483647 h 254"/>
                    <a:gd name="T12" fmla="*/ 2147483647 w 228"/>
                    <a:gd name="T13" fmla="*/ 2147483647 h 254"/>
                    <a:gd name="T14" fmla="*/ 2147483647 w 228"/>
                    <a:gd name="T15" fmla="*/ 2147483647 h 254"/>
                    <a:gd name="T16" fmla="*/ 2147483647 w 228"/>
                    <a:gd name="T17" fmla="*/ 2147483647 h 254"/>
                    <a:gd name="T18" fmla="*/ 2147483647 w 228"/>
                    <a:gd name="T19" fmla="*/ 2147483647 h 254"/>
                    <a:gd name="T20" fmla="*/ 2147483647 w 228"/>
                    <a:gd name="T21" fmla="*/ 2147483647 h 254"/>
                    <a:gd name="T22" fmla="*/ 2147483647 w 228"/>
                    <a:gd name="T23" fmla="*/ 2147483647 h 254"/>
                    <a:gd name="T24" fmla="*/ 2147483647 w 228"/>
                    <a:gd name="T25" fmla="*/ 2147483647 h 254"/>
                    <a:gd name="T26" fmla="*/ 2147483647 w 228"/>
                    <a:gd name="T27" fmla="*/ 2147483647 h 254"/>
                    <a:gd name="T28" fmla="*/ 2147483647 w 228"/>
                    <a:gd name="T29" fmla="*/ 2147483647 h 254"/>
                    <a:gd name="T30" fmla="*/ 0 w 228"/>
                    <a:gd name="T31" fmla="*/ 2147483647 h 254"/>
                    <a:gd name="T32" fmla="*/ 2147483647 w 228"/>
                    <a:gd name="T33" fmla="*/ 2147483647 h 254"/>
                    <a:gd name="T34" fmla="*/ 2147483647 w 228"/>
                    <a:gd name="T35" fmla="*/ 2147483647 h 254"/>
                    <a:gd name="T36" fmla="*/ 2147483647 w 228"/>
                    <a:gd name="T37" fmla="*/ 2147483647 h 254"/>
                    <a:gd name="T38" fmla="*/ 2147483647 w 228"/>
                    <a:gd name="T39" fmla="*/ 2147483647 h 254"/>
                    <a:gd name="T40" fmla="*/ 2147483647 w 228"/>
                    <a:gd name="T41" fmla="*/ 2147483647 h 254"/>
                    <a:gd name="T42" fmla="*/ 2147483647 w 228"/>
                    <a:gd name="T43" fmla="*/ 2147483647 h 254"/>
                    <a:gd name="T44" fmla="*/ 2147483647 w 228"/>
                    <a:gd name="T45" fmla="*/ 2147483647 h 254"/>
                    <a:gd name="T46" fmla="*/ 2147483647 w 228"/>
                    <a:gd name="T47" fmla="*/ 2147483647 h 254"/>
                    <a:gd name="T48" fmla="*/ 2147483647 w 228"/>
                    <a:gd name="T49" fmla="*/ 2147483647 h 254"/>
                    <a:gd name="T50" fmla="*/ 2147483647 w 228"/>
                    <a:gd name="T51" fmla="*/ 2147483647 h 254"/>
                    <a:gd name="T52" fmla="*/ 2147483647 w 228"/>
                    <a:gd name="T53" fmla="*/ 2147483647 h 254"/>
                    <a:gd name="T54" fmla="*/ 2147483647 w 228"/>
                    <a:gd name="T55" fmla="*/ 2147483647 h 254"/>
                    <a:gd name="T56" fmla="*/ 2147483647 w 228"/>
                    <a:gd name="T57" fmla="*/ 2147483647 h 254"/>
                    <a:gd name="T58" fmla="*/ 2147483647 w 228"/>
                    <a:gd name="T59" fmla="*/ 2147483647 h 254"/>
                    <a:gd name="T60" fmla="*/ 2147483647 w 228"/>
                    <a:gd name="T61" fmla="*/ 2147483647 h 254"/>
                    <a:gd name="T62" fmla="*/ 2147483647 w 228"/>
                    <a:gd name="T63" fmla="*/ 2147483647 h 254"/>
                    <a:gd name="T64" fmla="*/ 2147483647 w 228"/>
                    <a:gd name="T65" fmla="*/ 2147483647 h 254"/>
                    <a:gd name="T66" fmla="*/ 2147483647 w 228"/>
                    <a:gd name="T67" fmla="*/ 2147483647 h 254"/>
                    <a:gd name="T68" fmla="*/ 2147483647 w 228"/>
                    <a:gd name="T69" fmla="*/ 2147483647 h 254"/>
                    <a:gd name="T70" fmla="*/ 2147483647 w 228"/>
                    <a:gd name="T71" fmla="*/ 2147483647 h 254"/>
                    <a:gd name="T72" fmla="*/ 2147483647 w 228"/>
                    <a:gd name="T73" fmla="*/ 2147483647 h 254"/>
                    <a:gd name="T74" fmla="*/ 2147483647 w 228"/>
                    <a:gd name="T75" fmla="*/ 2147483647 h 254"/>
                    <a:gd name="T76" fmla="*/ 2147483647 w 228"/>
                    <a:gd name="T77" fmla="*/ 2147483647 h 254"/>
                    <a:gd name="T78" fmla="*/ 2147483647 w 228"/>
                    <a:gd name="T79" fmla="*/ 2147483647 h 254"/>
                    <a:gd name="T80" fmla="*/ 2147483647 w 228"/>
                    <a:gd name="T81" fmla="*/ 2147483647 h 254"/>
                    <a:gd name="T82" fmla="*/ 2147483647 w 228"/>
                    <a:gd name="T83" fmla="*/ 2147483647 h 254"/>
                    <a:gd name="T84" fmla="*/ 2147483647 w 228"/>
                    <a:gd name="T85" fmla="*/ 2147483647 h 25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8" h="254">
                      <a:moveTo>
                        <a:pt x="30" y="2"/>
                      </a:moveTo>
                      <a:lnTo>
                        <a:pt x="86" y="0"/>
                      </a:lnTo>
                      <a:lnTo>
                        <a:pt x="96" y="34"/>
                      </a:lnTo>
                      <a:lnTo>
                        <a:pt x="113" y="47"/>
                      </a:lnTo>
                      <a:lnTo>
                        <a:pt x="142" y="49"/>
                      </a:lnTo>
                      <a:lnTo>
                        <a:pt x="144" y="34"/>
                      </a:lnTo>
                      <a:lnTo>
                        <a:pt x="163" y="33"/>
                      </a:lnTo>
                      <a:lnTo>
                        <a:pt x="164" y="41"/>
                      </a:lnTo>
                      <a:lnTo>
                        <a:pt x="187" y="40"/>
                      </a:lnTo>
                      <a:lnTo>
                        <a:pt x="190" y="56"/>
                      </a:lnTo>
                      <a:lnTo>
                        <a:pt x="188" y="69"/>
                      </a:lnTo>
                      <a:lnTo>
                        <a:pt x="194" y="79"/>
                      </a:lnTo>
                      <a:lnTo>
                        <a:pt x="195" y="107"/>
                      </a:lnTo>
                      <a:lnTo>
                        <a:pt x="216" y="112"/>
                      </a:lnTo>
                      <a:lnTo>
                        <a:pt x="228" y="113"/>
                      </a:lnTo>
                      <a:lnTo>
                        <a:pt x="228" y="141"/>
                      </a:lnTo>
                      <a:lnTo>
                        <a:pt x="219" y="144"/>
                      </a:lnTo>
                      <a:lnTo>
                        <a:pt x="193" y="148"/>
                      </a:lnTo>
                      <a:lnTo>
                        <a:pt x="195" y="215"/>
                      </a:lnTo>
                      <a:lnTo>
                        <a:pt x="216" y="238"/>
                      </a:lnTo>
                      <a:lnTo>
                        <a:pt x="197" y="242"/>
                      </a:lnTo>
                      <a:lnTo>
                        <a:pt x="179" y="250"/>
                      </a:lnTo>
                      <a:lnTo>
                        <a:pt x="166" y="254"/>
                      </a:lnTo>
                      <a:lnTo>
                        <a:pt x="152" y="252"/>
                      </a:lnTo>
                      <a:lnTo>
                        <a:pt x="132" y="252"/>
                      </a:lnTo>
                      <a:lnTo>
                        <a:pt x="123" y="241"/>
                      </a:lnTo>
                      <a:lnTo>
                        <a:pt x="55" y="240"/>
                      </a:lnTo>
                      <a:lnTo>
                        <a:pt x="43" y="240"/>
                      </a:lnTo>
                      <a:lnTo>
                        <a:pt x="32" y="236"/>
                      </a:lnTo>
                      <a:lnTo>
                        <a:pt x="19" y="235"/>
                      </a:lnTo>
                      <a:lnTo>
                        <a:pt x="0" y="238"/>
                      </a:lnTo>
                      <a:lnTo>
                        <a:pt x="1" y="232"/>
                      </a:lnTo>
                      <a:lnTo>
                        <a:pt x="1" y="226"/>
                      </a:lnTo>
                      <a:lnTo>
                        <a:pt x="1" y="221"/>
                      </a:lnTo>
                      <a:lnTo>
                        <a:pt x="1" y="212"/>
                      </a:lnTo>
                      <a:lnTo>
                        <a:pt x="2" y="204"/>
                      </a:lnTo>
                      <a:lnTo>
                        <a:pt x="3" y="201"/>
                      </a:lnTo>
                      <a:lnTo>
                        <a:pt x="4" y="200"/>
                      </a:lnTo>
                      <a:lnTo>
                        <a:pt x="6" y="199"/>
                      </a:lnTo>
                      <a:lnTo>
                        <a:pt x="7" y="196"/>
                      </a:lnTo>
                      <a:lnTo>
                        <a:pt x="10" y="189"/>
                      </a:lnTo>
                      <a:lnTo>
                        <a:pt x="12" y="182"/>
                      </a:lnTo>
                      <a:lnTo>
                        <a:pt x="11" y="176"/>
                      </a:lnTo>
                      <a:lnTo>
                        <a:pt x="11" y="173"/>
                      </a:lnTo>
                      <a:lnTo>
                        <a:pt x="12" y="170"/>
                      </a:lnTo>
                      <a:lnTo>
                        <a:pt x="15" y="163"/>
                      </a:lnTo>
                      <a:lnTo>
                        <a:pt x="20" y="157"/>
                      </a:lnTo>
                      <a:lnTo>
                        <a:pt x="21" y="153"/>
                      </a:lnTo>
                      <a:lnTo>
                        <a:pt x="21" y="150"/>
                      </a:lnTo>
                      <a:lnTo>
                        <a:pt x="22" y="147"/>
                      </a:lnTo>
                      <a:lnTo>
                        <a:pt x="23" y="143"/>
                      </a:lnTo>
                      <a:lnTo>
                        <a:pt x="28" y="136"/>
                      </a:lnTo>
                      <a:lnTo>
                        <a:pt x="33" y="129"/>
                      </a:lnTo>
                      <a:lnTo>
                        <a:pt x="37" y="122"/>
                      </a:lnTo>
                      <a:lnTo>
                        <a:pt x="38" y="117"/>
                      </a:lnTo>
                      <a:lnTo>
                        <a:pt x="37" y="113"/>
                      </a:lnTo>
                      <a:lnTo>
                        <a:pt x="35" y="101"/>
                      </a:lnTo>
                      <a:lnTo>
                        <a:pt x="30" y="81"/>
                      </a:lnTo>
                      <a:lnTo>
                        <a:pt x="25" y="68"/>
                      </a:lnTo>
                      <a:lnTo>
                        <a:pt x="25" y="61"/>
                      </a:lnTo>
                      <a:lnTo>
                        <a:pt x="25" y="59"/>
                      </a:lnTo>
                      <a:lnTo>
                        <a:pt x="26" y="57"/>
                      </a:lnTo>
                      <a:lnTo>
                        <a:pt x="26" y="55"/>
                      </a:lnTo>
                      <a:lnTo>
                        <a:pt x="26" y="50"/>
                      </a:lnTo>
                      <a:lnTo>
                        <a:pt x="24" y="40"/>
                      </a:lnTo>
                      <a:lnTo>
                        <a:pt x="19" y="28"/>
                      </a:lnTo>
                      <a:lnTo>
                        <a:pt x="15" y="23"/>
                      </a:lnTo>
                      <a:lnTo>
                        <a:pt x="12" y="19"/>
                      </a:lnTo>
                      <a:lnTo>
                        <a:pt x="6" y="12"/>
                      </a:lnTo>
                      <a:lnTo>
                        <a:pt x="6" y="11"/>
                      </a:lnTo>
                      <a:lnTo>
                        <a:pt x="6" y="9"/>
                      </a:lnTo>
                      <a:lnTo>
                        <a:pt x="9" y="9"/>
                      </a:lnTo>
                      <a:lnTo>
                        <a:pt x="11" y="7"/>
                      </a:lnTo>
                      <a:lnTo>
                        <a:pt x="19" y="7"/>
                      </a:lnTo>
                      <a:lnTo>
                        <a:pt x="24" y="6"/>
                      </a:lnTo>
                      <a:lnTo>
                        <a:pt x="28" y="5"/>
                      </a:lnTo>
                      <a:lnTo>
                        <a:pt x="30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269">
                  <a:extLst>
                    <a:ext uri="{FF2B5EF4-FFF2-40B4-BE49-F238E27FC236}">
                      <a16:creationId xmlns:a16="http://schemas.microsoft.com/office/drawing/2014/main" id="{38606CCE-2329-BA4A-8A66-8019C3DF0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94451" y="3968261"/>
                  <a:ext cx="236500" cy="274287"/>
                </a:xfrm>
                <a:custGeom>
                  <a:avLst/>
                  <a:gdLst>
                    <a:gd name="T0" fmla="*/ 0 w 138"/>
                    <a:gd name="T1" fmla="*/ 2147483647 h 162"/>
                    <a:gd name="T2" fmla="*/ 2147483647 w 138"/>
                    <a:gd name="T3" fmla="*/ 2147483647 h 162"/>
                    <a:gd name="T4" fmla="*/ 2147483647 w 138"/>
                    <a:gd name="T5" fmla="*/ 2147483647 h 162"/>
                    <a:gd name="T6" fmla="*/ 2147483647 w 138"/>
                    <a:gd name="T7" fmla="*/ 2147483647 h 162"/>
                    <a:gd name="T8" fmla="*/ 2147483647 w 138"/>
                    <a:gd name="T9" fmla="*/ 2147483647 h 162"/>
                    <a:gd name="T10" fmla="*/ 2147483647 w 138"/>
                    <a:gd name="T11" fmla="*/ 2147483647 h 162"/>
                    <a:gd name="T12" fmla="*/ 2147483647 w 138"/>
                    <a:gd name="T13" fmla="*/ 2147483647 h 162"/>
                    <a:gd name="T14" fmla="*/ 2147483647 w 138"/>
                    <a:gd name="T15" fmla="*/ 2147483647 h 162"/>
                    <a:gd name="T16" fmla="*/ 2147483647 w 138"/>
                    <a:gd name="T17" fmla="*/ 2147483647 h 162"/>
                    <a:gd name="T18" fmla="*/ 2147483647 w 138"/>
                    <a:gd name="T19" fmla="*/ 2147483647 h 162"/>
                    <a:gd name="T20" fmla="*/ 2147483647 w 138"/>
                    <a:gd name="T21" fmla="*/ 2147483647 h 162"/>
                    <a:gd name="T22" fmla="*/ 2147483647 w 138"/>
                    <a:gd name="T23" fmla="*/ 2147483647 h 162"/>
                    <a:gd name="T24" fmla="*/ 2147483647 w 138"/>
                    <a:gd name="T25" fmla="*/ 2147483647 h 162"/>
                    <a:gd name="T26" fmla="*/ 2147483647 w 138"/>
                    <a:gd name="T27" fmla="*/ 2147483647 h 162"/>
                    <a:gd name="T28" fmla="*/ 2147483647 w 138"/>
                    <a:gd name="T29" fmla="*/ 2147483647 h 162"/>
                    <a:gd name="T30" fmla="*/ 2147483647 w 138"/>
                    <a:gd name="T31" fmla="*/ 2147483647 h 162"/>
                    <a:gd name="T32" fmla="*/ 2147483647 w 138"/>
                    <a:gd name="T33" fmla="*/ 2147483647 h 162"/>
                    <a:gd name="T34" fmla="*/ 2147483647 w 138"/>
                    <a:gd name="T35" fmla="*/ 2147483647 h 162"/>
                    <a:gd name="T36" fmla="*/ 2147483647 w 138"/>
                    <a:gd name="T37" fmla="*/ 2147483647 h 162"/>
                    <a:gd name="T38" fmla="*/ 2147483647 w 138"/>
                    <a:gd name="T39" fmla="*/ 2147483647 h 162"/>
                    <a:gd name="T40" fmla="*/ 2147483647 w 138"/>
                    <a:gd name="T41" fmla="*/ 2147483647 h 162"/>
                    <a:gd name="T42" fmla="*/ 2147483647 w 138"/>
                    <a:gd name="T43" fmla="*/ 2147483647 h 162"/>
                    <a:gd name="T44" fmla="*/ 2147483647 w 138"/>
                    <a:gd name="T45" fmla="*/ 2147483647 h 162"/>
                    <a:gd name="T46" fmla="*/ 2147483647 w 138"/>
                    <a:gd name="T47" fmla="*/ 2147483647 h 162"/>
                    <a:gd name="T48" fmla="*/ 2147483647 w 138"/>
                    <a:gd name="T49" fmla="*/ 2147483647 h 162"/>
                    <a:gd name="T50" fmla="*/ 2147483647 w 138"/>
                    <a:gd name="T51" fmla="*/ 2147483647 h 162"/>
                    <a:gd name="T52" fmla="*/ 2147483647 w 138"/>
                    <a:gd name="T53" fmla="*/ 2147483647 h 162"/>
                    <a:gd name="T54" fmla="*/ 2147483647 w 138"/>
                    <a:gd name="T55" fmla="*/ 0 h 162"/>
                    <a:gd name="T56" fmla="*/ 2147483647 w 138"/>
                    <a:gd name="T57" fmla="*/ 2147483647 h 162"/>
                    <a:gd name="T58" fmla="*/ 2147483647 w 138"/>
                    <a:gd name="T59" fmla="*/ 2147483647 h 162"/>
                    <a:gd name="T60" fmla="*/ 2147483647 w 138"/>
                    <a:gd name="T61" fmla="*/ 2147483647 h 162"/>
                    <a:gd name="T62" fmla="*/ 2147483647 w 138"/>
                    <a:gd name="T63" fmla="*/ 2147483647 h 162"/>
                    <a:gd name="T64" fmla="*/ 2147483647 w 138"/>
                    <a:gd name="T65" fmla="*/ 2147483647 h 162"/>
                    <a:gd name="T66" fmla="*/ 2147483647 w 138"/>
                    <a:gd name="T67" fmla="*/ 2147483647 h 162"/>
                    <a:gd name="T68" fmla="*/ 2147483647 w 138"/>
                    <a:gd name="T69" fmla="*/ 2147483647 h 162"/>
                    <a:gd name="T70" fmla="*/ 2147483647 w 138"/>
                    <a:gd name="T71" fmla="*/ 2147483647 h 162"/>
                    <a:gd name="T72" fmla="*/ 2147483647 w 138"/>
                    <a:gd name="T73" fmla="*/ 2147483647 h 162"/>
                    <a:gd name="T74" fmla="*/ 2147483647 w 138"/>
                    <a:gd name="T75" fmla="*/ 2147483647 h 162"/>
                    <a:gd name="T76" fmla="*/ 2147483647 w 138"/>
                    <a:gd name="T77" fmla="*/ 2147483647 h 162"/>
                    <a:gd name="T78" fmla="*/ 0 w 138"/>
                    <a:gd name="T79" fmla="*/ 2147483647 h 1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38" h="162">
                      <a:moveTo>
                        <a:pt x="0" y="151"/>
                      </a:moveTo>
                      <a:lnTo>
                        <a:pt x="0" y="151"/>
                      </a:lnTo>
                      <a:lnTo>
                        <a:pt x="5" y="156"/>
                      </a:lnTo>
                      <a:lnTo>
                        <a:pt x="7" y="159"/>
                      </a:lnTo>
                      <a:lnTo>
                        <a:pt x="9" y="162"/>
                      </a:lnTo>
                      <a:lnTo>
                        <a:pt x="10" y="162"/>
                      </a:lnTo>
                      <a:lnTo>
                        <a:pt x="32" y="157"/>
                      </a:lnTo>
                      <a:lnTo>
                        <a:pt x="38" y="162"/>
                      </a:lnTo>
                      <a:lnTo>
                        <a:pt x="55" y="159"/>
                      </a:lnTo>
                      <a:lnTo>
                        <a:pt x="71" y="162"/>
                      </a:lnTo>
                      <a:lnTo>
                        <a:pt x="73" y="159"/>
                      </a:lnTo>
                      <a:lnTo>
                        <a:pt x="77" y="152"/>
                      </a:lnTo>
                      <a:lnTo>
                        <a:pt x="81" y="149"/>
                      </a:lnTo>
                      <a:lnTo>
                        <a:pt x="84" y="148"/>
                      </a:lnTo>
                      <a:lnTo>
                        <a:pt x="87" y="144"/>
                      </a:lnTo>
                      <a:lnTo>
                        <a:pt x="89" y="142"/>
                      </a:lnTo>
                      <a:lnTo>
                        <a:pt x="89" y="139"/>
                      </a:lnTo>
                      <a:lnTo>
                        <a:pt x="90" y="123"/>
                      </a:lnTo>
                      <a:lnTo>
                        <a:pt x="92" y="116"/>
                      </a:lnTo>
                      <a:lnTo>
                        <a:pt x="96" y="110"/>
                      </a:lnTo>
                      <a:lnTo>
                        <a:pt x="104" y="99"/>
                      </a:lnTo>
                      <a:lnTo>
                        <a:pt x="108" y="96"/>
                      </a:lnTo>
                      <a:lnTo>
                        <a:pt x="111" y="91"/>
                      </a:lnTo>
                      <a:lnTo>
                        <a:pt x="117" y="82"/>
                      </a:lnTo>
                      <a:lnTo>
                        <a:pt x="120" y="75"/>
                      </a:lnTo>
                      <a:lnTo>
                        <a:pt x="120" y="70"/>
                      </a:lnTo>
                      <a:lnTo>
                        <a:pt x="119" y="66"/>
                      </a:lnTo>
                      <a:lnTo>
                        <a:pt x="119" y="60"/>
                      </a:lnTo>
                      <a:lnTo>
                        <a:pt x="119" y="55"/>
                      </a:lnTo>
                      <a:lnTo>
                        <a:pt x="124" y="45"/>
                      </a:lnTo>
                      <a:lnTo>
                        <a:pt x="126" y="38"/>
                      </a:lnTo>
                      <a:lnTo>
                        <a:pt x="127" y="31"/>
                      </a:lnTo>
                      <a:lnTo>
                        <a:pt x="129" y="24"/>
                      </a:lnTo>
                      <a:lnTo>
                        <a:pt x="132" y="20"/>
                      </a:lnTo>
                      <a:lnTo>
                        <a:pt x="135" y="15"/>
                      </a:lnTo>
                      <a:lnTo>
                        <a:pt x="136" y="13"/>
                      </a:lnTo>
                      <a:lnTo>
                        <a:pt x="137" y="10"/>
                      </a:lnTo>
                      <a:lnTo>
                        <a:pt x="137" y="5"/>
                      </a:lnTo>
                      <a:lnTo>
                        <a:pt x="137" y="2"/>
                      </a:lnTo>
                      <a:lnTo>
                        <a:pt x="138" y="0"/>
                      </a:lnTo>
                      <a:lnTo>
                        <a:pt x="109" y="2"/>
                      </a:lnTo>
                      <a:lnTo>
                        <a:pt x="104" y="19"/>
                      </a:lnTo>
                      <a:lnTo>
                        <a:pt x="96" y="21"/>
                      </a:lnTo>
                      <a:lnTo>
                        <a:pt x="96" y="37"/>
                      </a:lnTo>
                      <a:lnTo>
                        <a:pt x="74" y="30"/>
                      </a:lnTo>
                      <a:lnTo>
                        <a:pt x="41" y="29"/>
                      </a:lnTo>
                      <a:lnTo>
                        <a:pt x="40" y="42"/>
                      </a:lnTo>
                      <a:lnTo>
                        <a:pt x="62" y="42"/>
                      </a:lnTo>
                      <a:lnTo>
                        <a:pt x="61" y="61"/>
                      </a:lnTo>
                      <a:lnTo>
                        <a:pt x="54" y="70"/>
                      </a:lnTo>
                      <a:lnTo>
                        <a:pt x="63" y="76"/>
                      </a:lnTo>
                      <a:lnTo>
                        <a:pt x="62" y="91"/>
                      </a:lnTo>
                      <a:lnTo>
                        <a:pt x="58" y="110"/>
                      </a:lnTo>
                      <a:lnTo>
                        <a:pt x="54" y="114"/>
                      </a:lnTo>
                      <a:lnTo>
                        <a:pt x="40" y="112"/>
                      </a:lnTo>
                      <a:lnTo>
                        <a:pt x="35" y="110"/>
                      </a:lnTo>
                      <a:lnTo>
                        <a:pt x="28" y="116"/>
                      </a:lnTo>
                      <a:lnTo>
                        <a:pt x="13" y="117"/>
                      </a:lnTo>
                      <a:lnTo>
                        <a:pt x="12" y="124"/>
                      </a:lnTo>
                      <a:lnTo>
                        <a:pt x="18" y="131"/>
                      </a:lnTo>
                      <a:lnTo>
                        <a:pt x="15" y="144"/>
                      </a:lnTo>
                      <a:lnTo>
                        <a:pt x="7" y="143"/>
                      </a:lnTo>
                      <a:lnTo>
                        <a:pt x="1" y="149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Freeform 271">
                  <a:extLst>
                    <a:ext uri="{FF2B5EF4-FFF2-40B4-BE49-F238E27FC236}">
                      <a16:creationId xmlns:a16="http://schemas.microsoft.com/office/drawing/2014/main" id="{3832DC7F-1A60-4348-B786-8C93C38AF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5618" y="4017363"/>
                  <a:ext cx="186802" cy="206562"/>
                </a:xfrm>
                <a:custGeom>
                  <a:avLst/>
                  <a:gdLst>
                    <a:gd name="T0" fmla="*/ 2147483647 w 109"/>
                    <a:gd name="T1" fmla="*/ 2147483647 h 122"/>
                    <a:gd name="T2" fmla="*/ 2147483647 w 109"/>
                    <a:gd name="T3" fmla="*/ 2147483647 h 122"/>
                    <a:gd name="T4" fmla="*/ 2147483647 w 109"/>
                    <a:gd name="T5" fmla="*/ 2147483647 h 122"/>
                    <a:gd name="T6" fmla="*/ 2147483647 w 109"/>
                    <a:gd name="T7" fmla="*/ 2147483647 h 122"/>
                    <a:gd name="T8" fmla="*/ 2147483647 w 109"/>
                    <a:gd name="T9" fmla="*/ 2147483647 h 122"/>
                    <a:gd name="T10" fmla="*/ 2147483647 w 109"/>
                    <a:gd name="T11" fmla="*/ 2147483647 h 122"/>
                    <a:gd name="T12" fmla="*/ 2147483647 w 109"/>
                    <a:gd name="T13" fmla="*/ 2147483647 h 122"/>
                    <a:gd name="T14" fmla="*/ 2147483647 w 109"/>
                    <a:gd name="T15" fmla="*/ 2147483647 h 122"/>
                    <a:gd name="T16" fmla="*/ 2147483647 w 109"/>
                    <a:gd name="T17" fmla="*/ 2147483647 h 122"/>
                    <a:gd name="T18" fmla="*/ 2147483647 w 109"/>
                    <a:gd name="T19" fmla="*/ 2147483647 h 122"/>
                    <a:gd name="T20" fmla="*/ 2147483647 w 109"/>
                    <a:gd name="T21" fmla="*/ 2147483647 h 122"/>
                    <a:gd name="T22" fmla="*/ 2147483647 w 109"/>
                    <a:gd name="T23" fmla="*/ 2147483647 h 122"/>
                    <a:gd name="T24" fmla="*/ 2147483647 w 109"/>
                    <a:gd name="T25" fmla="*/ 2147483647 h 122"/>
                    <a:gd name="T26" fmla="*/ 2147483647 w 109"/>
                    <a:gd name="T27" fmla="*/ 2147483647 h 122"/>
                    <a:gd name="T28" fmla="*/ 0 w 109"/>
                    <a:gd name="T29" fmla="*/ 2147483647 h 122"/>
                    <a:gd name="T30" fmla="*/ 2147483647 w 109"/>
                    <a:gd name="T31" fmla="*/ 2147483647 h 122"/>
                    <a:gd name="T32" fmla="*/ 2147483647 w 109"/>
                    <a:gd name="T33" fmla="*/ 2147483647 h 122"/>
                    <a:gd name="T34" fmla="*/ 2147483647 w 109"/>
                    <a:gd name="T35" fmla="*/ 2147483647 h 122"/>
                    <a:gd name="T36" fmla="*/ 2147483647 w 109"/>
                    <a:gd name="T37" fmla="*/ 2147483647 h 122"/>
                    <a:gd name="T38" fmla="*/ 2147483647 w 109"/>
                    <a:gd name="T39" fmla="*/ 2147483647 h 122"/>
                    <a:gd name="T40" fmla="*/ 2147483647 w 109"/>
                    <a:gd name="T41" fmla="*/ 2147483647 h 122"/>
                    <a:gd name="T42" fmla="*/ 2147483647 w 109"/>
                    <a:gd name="T43" fmla="*/ 2147483647 h 122"/>
                    <a:gd name="T44" fmla="*/ 2147483647 w 109"/>
                    <a:gd name="T45" fmla="*/ 2147483647 h 122"/>
                    <a:gd name="T46" fmla="*/ 2147483647 w 109"/>
                    <a:gd name="T47" fmla="*/ 2147483647 h 122"/>
                    <a:gd name="T48" fmla="*/ 2147483647 w 109"/>
                    <a:gd name="T49" fmla="*/ 2147483647 h 122"/>
                    <a:gd name="T50" fmla="*/ 2147483647 w 109"/>
                    <a:gd name="T51" fmla="*/ 2147483647 h 122"/>
                    <a:gd name="T52" fmla="*/ 2147483647 w 109"/>
                    <a:gd name="T53" fmla="*/ 2147483647 h 122"/>
                    <a:gd name="T54" fmla="*/ 2147483647 w 109"/>
                    <a:gd name="T55" fmla="*/ 2147483647 h 122"/>
                    <a:gd name="T56" fmla="*/ 2147483647 w 109"/>
                    <a:gd name="T57" fmla="*/ 2147483647 h 122"/>
                    <a:gd name="T58" fmla="*/ 2147483647 w 109"/>
                    <a:gd name="T59" fmla="*/ 2147483647 h 122"/>
                    <a:gd name="T60" fmla="*/ 2147483647 w 109"/>
                    <a:gd name="T61" fmla="*/ 2147483647 h 122"/>
                    <a:gd name="T62" fmla="*/ 2147483647 w 109"/>
                    <a:gd name="T63" fmla="*/ 2147483647 h 122"/>
                    <a:gd name="T64" fmla="*/ 2147483647 w 109"/>
                    <a:gd name="T65" fmla="*/ 2147483647 h 122"/>
                    <a:gd name="T66" fmla="*/ 2147483647 w 109"/>
                    <a:gd name="T67" fmla="*/ 2147483647 h 122"/>
                    <a:gd name="T68" fmla="*/ 2147483647 w 109"/>
                    <a:gd name="T69" fmla="*/ 2147483647 h 122"/>
                    <a:gd name="T70" fmla="*/ 2147483647 w 109"/>
                    <a:gd name="T71" fmla="*/ 2147483647 h 122"/>
                    <a:gd name="T72" fmla="*/ 2147483647 w 109"/>
                    <a:gd name="T73" fmla="*/ 2147483647 h 122"/>
                    <a:gd name="T74" fmla="*/ 2147483647 w 109"/>
                    <a:gd name="T75" fmla="*/ 2147483647 h 122"/>
                    <a:gd name="T76" fmla="*/ 2147483647 w 109"/>
                    <a:gd name="T77" fmla="*/ 2147483647 h 122"/>
                    <a:gd name="T78" fmla="*/ 2147483647 w 109"/>
                    <a:gd name="T79" fmla="*/ 2147483647 h 122"/>
                    <a:gd name="T80" fmla="*/ 2147483647 w 109"/>
                    <a:gd name="T81" fmla="*/ 2147483647 h 122"/>
                    <a:gd name="T82" fmla="*/ 2147483647 w 109"/>
                    <a:gd name="T83" fmla="*/ 2147483647 h 122"/>
                    <a:gd name="T84" fmla="*/ 2147483647 w 109"/>
                    <a:gd name="T85" fmla="*/ 2147483647 h 122"/>
                    <a:gd name="T86" fmla="*/ 2147483647 w 109"/>
                    <a:gd name="T87" fmla="*/ 2147483647 h 122"/>
                    <a:gd name="T88" fmla="*/ 2147483647 w 109"/>
                    <a:gd name="T89" fmla="*/ 2147483647 h 122"/>
                    <a:gd name="T90" fmla="*/ 2147483647 w 109"/>
                    <a:gd name="T91" fmla="*/ 2147483647 h 122"/>
                    <a:gd name="T92" fmla="*/ 2147483647 w 109"/>
                    <a:gd name="T93" fmla="*/ 2147483647 h 122"/>
                    <a:gd name="T94" fmla="*/ 2147483647 w 109"/>
                    <a:gd name="T95" fmla="*/ 2147483647 h 122"/>
                    <a:gd name="T96" fmla="*/ 2147483647 w 109"/>
                    <a:gd name="T97" fmla="*/ 2147483647 h 122"/>
                    <a:gd name="T98" fmla="*/ 2147483647 w 109"/>
                    <a:gd name="T99" fmla="*/ 2147483647 h 122"/>
                    <a:gd name="T100" fmla="*/ 2147483647 w 109"/>
                    <a:gd name="T101" fmla="*/ 2147483647 h 122"/>
                    <a:gd name="T102" fmla="*/ 2147483647 w 109"/>
                    <a:gd name="T103" fmla="*/ 2147483647 h 122"/>
                    <a:gd name="T104" fmla="*/ 2147483647 w 109"/>
                    <a:gd name="T105" fmla="*/ 2147483647 h 122"/>
                    <a:gd name="T106" fmla="*/ 2147483647 w 109"/>
                    <a:gd name="T107" fmla="*/ 0 h 122"/>
                    <a:gd name="T108" fmla="*/ 2147483647 w 109"/>
                    <a:gd name="T109" fmla="*/ 2147483647 h 122"/>
                    <a:gd name="T110" fmla="*/ 2147483647 w 109"/>
                    <a:gd name="T111" fmla="*/ 2147483647 h 122"/>
                    <a:gd name="T112" fmla="*/ 2147483647 w 109"/>
                    <a:gd name="T113" fmla="*/ 2147483647 h 122"/>
                    <a:gd name="T114" fmla="*/ 2147483647 w 109"/>
                    <a:gd name="T115" fmla="*/ 2147483647 h 122"/>
                    <a:gd name="T116" fmla="*/ 2147483647 w 109"/>
                    <a:gd name="T117" fmla="*/ 2147483647 h 12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09" h="122">
                      <a:moveTo>
                        <a:pt x="13" y="21"/>
                      </a:moveTo>
                      <a:lnTo>
                        <a:pt x="13" y="21"/>
                      </a:lnTo>
                      <a:lnTo>
                        <a:pt x="10" y="22"/>
                      </a:lnTo>
                      <a:lnTo>
                        <a:pt x="8" y="23"/>
                      </a:lnTo>
                      <a:lnTo>
                        <a:pt x="7" y="25"/>
                      </a:lnTo>
                      <a:lnTo>
                        <a:pt x="6" y="28"/>
                      </a:lnTo>
                      <a:lnTo>
                        <a:pt x="6" y="32"/>
                      </a:lnTo>
                      <a:lnTo>
                        <a:pt x="6" y="38"/>
                      </a:lnTo>
                      <a:lnTo>
                        <a:pt x="6" y="39"/>
                      </a:lnTo>
                      <a:lnTo>
                        <a:pt x="5" y="41"/>
                      </a:lnTo>
                      <a:lnTo>
                        <a:pt x="3" y="44"/>
                      </a:lnTo>
                      <a:lnTo>
                        <a:pt x="1" y="46"/>
                      </a:lnTo>
                      <a:lnTo>
                        <a:pt x="0" y="47"/>
                      </a:lnTo>
                      <a:lnTo>
                        <a:pt x="1" y="49"/>
                      </a:lnTo>
                      <a:lnTo>
                        <a:pt x="3" y="51"/>
                      </a:lnTo>
                      <a:lnTo>
                        <a:pt x="13" y="62"/>
                      </a:lnTo>
                      <a:lnTo>
                        <a:pt x="15" y="64"/>
                      </a:lnTo>
                      <a:lnTo>
                        <a:pt x="14" y="65"/>
                      </a:lnTo>
                      <a:lnTo>
                        <a:pt x="10" y="67"/>
                      </a:lnTo>
                      <a:lnTo>
                        <a:pt x="10" y="69"/>
                      </a:lnTo>
                      <a:lnTo>
                        <a:pt x="12" y="74"/>
                      </a:lnTo>
                      <a:lnTo>
                        <a:pt x="16" y="79"/>
                      </a:lnTo>
                      <a:lnTo>
                        <a:pt x="22" y="85"/>
                      </a:lnTo>
                      <a:lnTo>
                        <a:pt x="27" y="93"/>
                      </a:lnTo>
                      <a:lnTo>
                        <a:pt x="32" y="100"/>
                      </a:lnTo>
                      <a:lnTo>
                        <a:pt x="35" y="105"/>
                      </a:lnTo>
                      <a:lnTo>
                        <a:pt x="36" y="109"/>
                      </a:lnTo>
                      <a:lnTo>
                        <a:pt x="40" y="113"/>
                      </a:lnTo>
                      <a:lnTo>
                        <a:pt x="47" y="122"/>
                      </a:lnTo>
                      <a:lnTo>
                        <a:pt x="47" y="120"/>
                      </a:lnTo>
                      <a:lnTo>
                        <a:pt x="53" y="114"/>
                      </a:lnTo>
                      <a:lnTo>
                        <a:pt x="61" y="115"/>
                      </a:lnTo>
                      <a:lnTo>
                        <a:pt x="64" y="102"/>
                      </a:lnTo>
                      <a:lnTo>
                        <a:pt x="58" y="95"/>
                      </a:lnTo>
                      <a:lnTo>
                        <a:pt x="59" y="88"/>
                      </a:lnTo>
                      <a:lnTo>
                        <a:pt x="74" y="87"/>
                      </a:lnTo>
                      <a:lnTo>
                        <a:pt x="81" y="81"/>
                      </a:lnTo>
                      <a:lnTo>
                        <a:pt x="86" y="83"/>
                      </a:lnTo>
                      <a:lnTo>
                        <a:pt x="100" y="85"/>
                      </a:lnTo>
                      <a:lnTo>
                        <a:pt x="104" y="81"/>
                      </a:lnTo>
                      <a:lnTo>
                        <a:pt x="108" y="62"/>
                      </a:lnTo>
                      <a:lnTo>
                        <a:pt x="109" y="47"/>
                      </a:lnTo>
                      <a:lnTo>
                        <a:pt x="100" y="41"/>
                      </a:lnTo>
                      <a:lnTo>
                        <a:pt x="107" y="32"/>
                      </a:lnTo>
                      <a:lnTo>
                        <a:pt x="108" y="13"/>
                      </a:lnTo>
                      <a:lnTo>
                        <a:pt x="86" y="13"/>
                      </a:lnTo>
                      <a:lnTo>
                        <a:pt x="87" y="0"/>
                      </a:lnTo>
                      <a:lnTo>
                        <a:pt x="89" y="1"/>
                      </a:lnTo>
                      <a:lnTo>
                        <a:pt x="54" y="2"/>
                      </a:lnTo>
                      <a:lnTo>
                        <a:pt x="54" y="23"/>
                      </a:lnTo>
                      <a:lnTo>
                        <a:pt x="15" y="22"/>
                      </a:lnTo>
                      <a:lnTo>
                        <a:pt x="13" y="2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Freeform 273">
                  <a:extLst>
                    <a:ext uri="{FF2B5EF4-FFF2-40B4-BE49-F238E27FC236}">
                      <a16:creationId xmlns:a16="http://schemas.microsoft.com/office/drawing/2014/main" id="{A1BE8E8C-C85D-8E45-82C2-CFF8BB960B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6183" y="4013976"/>
                  <a:ext cx="71978" cy="42328"/>
                </a:xfrm>
                <a:custGeom>
                  <a:avLst/>
                  <a:gdLst>
                    <a:gd name="T0" fmla="*/ 2147483647 w 42"/>
                    <a:gd name="T1" fmla="*/ 0 h 25"/>
                    <a:gd name="T2" fmla="*/ 2147483647 w 42"/>
                    <a:gd name="T3" fmla="*/ 2147483647 h 25"/>
                    <a:gd name="T4" fmla="*/ 2147483647 w 42"/>
                    <a:gd name="T5" fmla="*/ 2147483647 h 25"/>
                    <a:gd name="T6" fmla="*/ 2147483647 w 42"/>
                    <a:gd name="T7" fmla="*/ 2147483647 h 25"/>
                    <a:gd name="T8" fmla="*/ 2147483647 w 42"/>
                    <a:gd name="T9" fmla="*/ 2147483647 h 25"/>
                    <a:gd name="T10" fmla="*/ 2147483647 w 42"/>
                    <a:gd name="T11" fmla="*/ 2147483647 h 25"/>
                    <a:gd name="T12" fmla="*/ 2147483647 w 42"/>
                    <a:gd name="T13" fmla="*/ 2147483647 h 25"/>
                    <a:gd name="T14" fmla="*/ 0 w 42"/>
                    <a:gd name="T15" fmla="*/ 2147483647 h 25"/>
                    <a:gd name="T16" fmla="*/ 0 w 42"/>
                    <a:gd name="T17" fmla="*/ 2147483647 h 25"/>
                    <a:gd name="T18" fmla="*/ 2147483647 w 42"/>
                    <a:gd name="T19" fmla="*/ 2147483647 h 25"/>
                    <a:gd name="T20" fmla="*/ 2147483647 w 42"/>
                    <a:gd name="T21" fmla="*/ 2147483647 h 25"/>
                    <a:gd name="T22" fmla="*/ 2147483647 w 42"/>
                    <a:gd name="T23" fmla="*/ 0 h 25"/>
                    <a:gd name="T24" fmla="*/ 2147483647 w 42"/>
                    <a:gd name="T25" fmla="*/ 0 h 2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2" h="25">
                      <a:moveTo>
                        <a:pt x="6" y="0"/>
                      </a:moveTo>
                      <a:lnTo>
                        <a:pt x="42" y="4"/>
                      </a:lnTo>
                      <a:lnTo>
                        <a:pt x="42" y="25"/>
                      </a:lnTo>
                      <a:lnTo>
                        <a:pt x="3" y="24"/>
                      </a:lnTo>
                      <a:lnTo>
                        <a:pt x="1" y="14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2" y="7"/>
                      </a:lnTo>
                      <a:lnTo>
                        <a:pt x="4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Freeform 275">
                  <a:extLst>
                    <a:ext uri="{FF2B5EF4-FFF2-40B4-BE49-F238E27FC236}">
                      <a16:creationId xmlns:a16="http://schemas.microsoft.com/office/drawing/2014/main" id="{56C31F67-815E-A144-BBF9-C4A1F73798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0525" y="3583921"/>
                  <a:ext cx="447295" cy="374181"/>
                </a:xfrm>
                <a:custGeom>
                  <a:avLst/>
                  <a:gdLst>
                    <a:gd name="T0" fmla="*/ 2147483647 w 261"/>
                    <a:gd name="T1" fmla="*/ 2147483647 h 221"/>
                    <a:gd name="T2" fmla="*/ 2147483647 w 261"/>
                    <a:gd name="T3" fmla="*/ 2147483647 h 221"/>
                    <a:gd name="T4" fmla="*/ 2147483647 w 261"/>
                    <a:gd name="T5" fmla="*/ 2147483647 h 221"/>
                    <a:gd name="T6" fmla="*/ 2147483647 w 261"/>
                    <a:gd name="T7" fmla="*/ 2147483647 h 221"/>
                    <a:gd name="T8" fmla="*/ 2147483647 w 261"/>
                    <a:gd name="T9" fmla="*/ 2147483647 h 221"/>
                    <a:gd name="T10" fmla="*/ 2147483647 w 261"/>
                    <a:gd name="T11" fmla="*/ 2147483647 h 221"/>
                    <a:gd name="T12" fmla="*/ 2147483647 w 261"/>
                    <a:gd name="T13" fmla="*/ 2147483647 h 221"/>
                    <a:gd name="T14" fmla="*/ 2147483647 w 261"/>
                    <a:gd name="T15" fmla="*/ 2147483647 h 221"/>
                    <a:gd name="T16" fmla="*/ 2147483647 w 261"/>
                    <a:gd name="T17" fmla="*/ 2147483647 h 221"/>
                    <a:gd name="T18" fmla="*/ 2147483647 w 261"/>
                    <a:gd name="T19" fmla="*/ 2147483647 h 221"/>
                    <a:gd name="T20" fmla="*/ 2147483647 w 261"/>
                    <a:gd name="T21" fmla="*/ 2147483647 h 221"/>
                    <a:gd name="T22" fmla="*/ 2147483647 w 261"/>
                    <a:gd name="T23" fmla="*/ 2147483647 h 221"/>
                    <a:gd name="T24" fmla="*/ 0 w 261"/>
                    <a:gd name="T25" fmla="*/ 2147483647 h 221"/>
                    <a:gd name="T26" fmla="*/ 0 w 261"/>
                    <a:gd name="T27" fmla="*/ 2147483647 h 221"/>
                    <a:gd name="T28" fmla="*/ 2147483647 w 261"/>
                    <a:gd name="T29" fmla="*/ 2147483647 h 221"/>
                    <a:gd name="T30" fmla="*/ 2147483647 w 261"/>
                    <a:gd name="T31" fmla="*/ 2147483647 h 221"/>
                    <a:gd name="T32" fmla="*/ 2147483647 w 261"/>
                    <a:gd name="T33" fmla="*/ 2147483647 h 221"/>
                    <a:gd name="T34" fmla="*/ 2147483647 w 261"/>
                    <a:gd name="T35" fmla="*/ 2147483647 h 221"/>
                    <a:gd name="T36" fmla="*/ 2147483647 w 261"/>
                    <a:gd name="T37" fmla="*/ 2147483647 h 221"/>
                    <a:gd name="T38" fmla="*/ 2147483647 w 261"/>
                    <a:gd name="T39" fmla="*/ 2147483647 h 221"/>
                    <a:gd name="T40" fmla="*/ 2147483647 w 261"/>
                    <a:gd name="T41" fmla="*/ 2147483647 h 221"/>
                    <a:gd name="T42" fmla="*/ 2147483647 w 261"/>
                    <a:gd name="T43" fmla="*/ 2147483647 h 221"/>
                    <a:gd name="T44" fmla="*/ 2147483647 w 261"/>
                    <a:gd name="T45" fmla="*/ 2147483647 h 221"/>
                    <a:gd name="T46" fmla="*/ 2147483647 w 261"/>
                    <a:gd name="T47" fmla="*/ 2147483647 h 221"/>
                    <a:gd name="T48" fmla="*/ 2147483647 w 261"/>
                    <a:gd name="T49" fmla="*/ 2147483647 h 221"/>
                    <a:gd name="T50" fmla="*/ 2147483647 w 261"/>
                    <a:gd name="T51" fmla="*/ 2147483647 h 221"/>
                    <a:gd name="T52" fmla="*/ 2147483647 w 261"/>
                    <a:gd name="T53" fmla="*/ 2147483647 h 221"/>
                    <a:gd name="T54" fmla="*/ 2147483647 w 261"/>
                    <a:gd name="T55" fmla="*/ 2147483647 h 221"/>
                    <a:gd name="T56" fmla="*/ 2147483647 w 261"/>
                    <a:gd name="T57" fmla="*/ 2147483647 h 221"/>
                    <a:gd name="T58" fmla="*/ 2147483647 w 261"/>
                    <a:gd name="T59" fmla="*/ 2147483647 h 221"/>
                    <a:gd name="T60" fmla="*/ 2147483647 w 261"/>
                    <a:gd name="T61" fmla="*/ 2147483647 h 221"/>
                    <a:gd name="T62" fmla="*/ 2147483647 w 261"/>
                    <a:gd name="T63" fmla="*/ 2147483647 h 221"/>
                    <a:gd name="T64" fmla="*/ 2147483647 w 261"/>
                    <a:gd name="T65" fmla="*/ 2147483647 h 221"/>
                    <a:gd name="T66" fmla="*/ 2147483647 w 261"/>
                    <a:gd name="T67" fmla="*/ 2147483647 h 221"/>
                    <a:gd name="T68" fmla="*/ 2147483647 w 261"/>
                    <a:gd name="T69" fmla="*/ 2147483647 h 221"/>
                    <a:gd name="T70" fmla="*/ 2147483647 w 261"/>
                    <a:gd name="T71" fmla="*/ 2147483647 h 221"/>
                    <a:gd name="T72" fmla="*/ 2147483647 w 261"/>
                    <a:gd name="T73" fmla="*/ 2147483647 h 221"/>
                    <a:gd name="T74" fmla="*/ 2147483647 w 261"/>
                    <a:gd name="T75" fmla="*/ 2147483647 h 221"/>
                    <a:gd name="T76" fmla="*/ 2147483647 w 261"/>
                    <a:gd name="T77" fmla="*/ 2147483647 h 221"/>
                    <a:gd name="T78" fmla="*/ 2147483647 w 261"/>
                    <a:gd name="T79" fmla="*/ 2147483647 h 221"/>
                    <a:gd name="T80" fmla="*/ 2147483647 w 261"/>
                    <a:gd name="T81" fmla="*/ 2147483647 h 221"/>
                    <a:gd name="T82" fmla="*/ 2147483647 w 261"/>
                    <a:gd name="T83" fmla="*/ 2147483647 h 221"/>
                    <a:gd name="T84" fmla="*/ 2147483647 w 261"/>
                    <a:gd name="T85" fmla="*/ 2147483647 h 221"/>
                    <a:gd name="T86" fmla="*/ 2147483647 w 261"/>
                    <a:gd name="T87" fmla="*/ 2147483647 h 221"/>
                    <a:gd name="T88" fmla="*/ 2147483647 w 261"/>
                    <a:gd name="T89" fmla="*/ 2147483647 h 221"/>
                    <a:gd name="T90" fmla="*/ 2147483647 w 261"/>
                    <a:gd name="T91" fmla="*/ 2147483647 h 221"/>
                    <a:gd name="T92" fmla="*/ 2147483647 w 261"/>
                    <a:gd name="T93" fmla="*/ 2147483647 h 221"/>
                    <a:gd name="T94" fmla="*/ 2147483647 w 261"/>
                    <a:gd name="T95" fmla="*/ 2147483647 h 221"/>
                    <a:gd name="T96" fmla="*/ 2147483647 w 261"/>
                    <a:gd name="T97" fmla="*/ 2147483647 h 221"/>
                    <a:gd name="T98" fmla="*/ 2147483647 w 261"/>
                    <a:gd name="T99" fmla="*/ 2147483647 h 221"/>
                    <a:gd name="T100" fmla="*/ 2147483647 w 261"/>
                    <a:gd name="T101" fmla="*/ 0 h 221"/>
                    <a:gd name="T102" fmla="*/ 2147483647 w 261"/>
                    <a:gd name="T103" fmla="*/ 2147483647 h 221"/>
                    <a:gd name="T104" fmla="*/ 2147483647 w 261"/>
                    <a:gd name="T105" fmla="*/ 2147483647 h 221"/>
                    <a:gd name="T106" fmla="*/ 2147483647 w 261"/>
                    <a:gd name="T107" fmla="*/ 2147483647 h 22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61" h="221">
                      <a:moveTo>
                        <a:pt x="55" y="8"/>
                      </a:moveTo>
                      <a:lnTo>
                        <a:pt x="52" y="33"/>
                      </a:lnTo>
                      <a:lnTo>
                        <a:pt x="49" y="39"/>
                      </a:lnTo>
                      <a:lnTo>
                        <a:pt x="39" y="47"/>
                      </a:lnTo>
                      <a:lnTo>
                        <a:pt x="33" y="60"/>
                      </a:lnTo>
                      <a:lnTo>
                        <a:pt x="21" y="79"/>
                      </a:lnTo>
                      <a:lnTo>
                        <a:pt x="17" y="82"/>
                      </a:lnTo>
                      <a:lnTo>
                        <a:pt x="10" y="93"/>
                      </a:lnTo>
                      <a:lnTo>
                        <a:pt x="7" y="115"/>
                      </a:lnTo>
                      <a:lnTo>
                        <a:pt x="13" y="116"/>
                      </a:lnTo>
                      <a:lnTo>
                        <a:pt x="11" y="127"/>
                      </a:lnTo>
                      <a:lnTo>
                        <a:pt x="7" y="132"/>
                      </a:lnTo>
                      <a:lnTo>
                        <a:pt x="0" y="132"/>
                      </a:lnTo>
                      <a:lnTo>
                        <a:pt x="0" y="146"/>
                      </a:lnTo>
                      <a:lnTo>
                        <a:pt x="12" y="153"/>
                      </a:lnTo>
                      <a:lnTo>
                        <a:pt x="24" y="168"/>
                      </a:lnTo>
                      <a:lnTo>
                        <a:pt x="29" y="184"/>
                      </a:lnTo>
                      <a:lnTo>
                        <a:pt x="38" y="190"/>
                      </a:lnTo>
                      <a:lnTo>
                        <a:pt x="39" y="198"/>
                      </a:lnTo>
                      <a:lnTo>
                        <a:pt x="45" y="204"/>
                      </a:lnTo>
                      <a:lnTo>
                        <a:pt x="53" y="207"/>
                      </a:lnTo>
                      <a:lnTo>
                        <a:pt x="59" y="205"/>
                      </a:lnTo>
                      <a:lnTo>
                        <a:pt x="83" y="220"/>
                      </a:lnTo>
                      <a:lnTo>
                        <a:pt x="107" y="221"/>
                      </a:lnTo>
                      <a:lnTo>
                        <a:pt x="112" y="217"/>
                      </a:lnTo>
                      <a:lnTo>
                        <a:pt x="129" y="215"/>
                      </a:lnTo>
                      <a:lnTo>
                        <a:pt x="145" y="211"/>
                      </a:lnTo>
                      <a:lnTo>
                        <a:pt x="162" y="215"/>
                      </a:lnTo>
                      <a:lnTo>
                        <a:pt x="172" y="208"/>
                      </a:lnTo>
                      <a:lnTo>
                        <a:pt x="184" y="203"/>
                      </a:lnTo>
                      <a:lnTo>
                        <a:pt x="195" y="202"/>
                      </a:lnTo>
                      <a:lnTo>
                        <a:pt x="210" y="193"/>
                      </a:lnTo>
                      <a:lnTo>
                        <a:pt x="261" y="140"/>
                      </a:lnTo>
                      <a:lnTo>
                        <a:pt x="236" y="138"/>
                      </a:lnTo>
                      <a:lnTo>
                        <a:pt x="196" y="115"/>
                      </a:lnTo>
                      <a:lnTo>
                        <a:pt x="184" y="113"/>
                      </a:lnTo>
                      <a:lnTo>
                        <a:pt x="173" y="98"/>
                      </a:lnTo>
                      <a:lnTo>
                        <a:pt x="164" y="85"/>
                      </a:lnTo>
                      <a:lnTo>
                        <a:pt x="167" y="78"/>
                      </a:lnTo>
                      <a:lnTo>
                        <a:pt x="156" y="80"/>
                      </a:lnTo>
                      <a:lnTo>
                        <a:pt x="146" y="75"/>
                      </a:lnTo>
                      <a:lnTo>
                        <a:pt x="145" y="63"/>
                      </a:lnTo>
                      <a:lnTo>
                        <a:pt x="154" y="46"/>
                      </a:lnTo>
                      <a:lnTo>
                        <a:pt x="144" y="37"/>
                      </a:lnTo>
                      <a:lnTo>
                        <a:pt x="129" y="27"/>
                      </a:lnTo>
                      <a:lnTo>
                        <a:pt x="126" y="20"/>
                      </a:lnTo>
                      <a:lnTo>
                        <a:pt x="117" y="11"/>
                      </a:lnTo>
                      <a:lnTo>
                        <a:pt x="103" y="6"/>
                      </a:lnTo>
                      <a:lnTo>
                        <a:pt x="100" y="2"/>
                      </a:lnTo>
                      <a:lnTo>
                        <a:pt x="93" y="8"/>
                      </a:lnTo>
                      <a:lnTo>
                        <a:pt x="84" y="0"/>
                      </a:lnTo>
                      <a:lnTo>
                        <a:pt x="75" y="10"/>
                      </a:lnTo>
                      <a:lnTo>
                        <a:pt x="68" y="13"/>
                      </a:lnTo>
                      <a:lnTo>
                        <a:pt x="55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278">
                  <a:extLst>
                    <a:ext uri="{FF2B5EF4-FFF2-40B4-BE49-F238E27FC236}">
                      <a16:creationId xmlns:a16="http://schemas.microsoft.com/office/drawing/2014/main" id="{440D2050-7466-464A-803D-0EB733191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9022" y="3653339"/>
                  <a:ext cx="54841" cy="66033"/>
                </a:xfrm>
                <a:custGeom>
                  <a:avLst/>
                  <a:gdLst>
                    <a:gd name="T0" fmla="*/ 2147483647 w 32"/>
                    <a:gd name="T1" fmla="*/ 2147483647 h 39"/>
                    <a:gd name="T2" fmla="*/ 2147483647 w 32"/>
                    <a:gd name="T3" fmla="*/ 2147483647 h 39"/>
                    <a:gd name="T4" fmla="*/ 2147483647 w 32"/>
                    <a:gd name="T5" fmla="*/ 2147483647 h 39"/>
                    <a:gd name="T6" fmla="*/ 2147483647 w 32"/>
                    <a:gd name="T7" fmla="*/ 2147483647 h 39"/>
                    <a:gd name="T8" fmla="*/ 2147483647 w 32"/>
                    <a:gd name="T9" fmla="*/ 2147483647 h 39"/>
                    <a:gd name="T10" fmla="*/ 2147483647 w 32"/>
                    <a:gd name="T11" fmla="*/ 2147483647 h 39"/>
                    <a:gd name="T12" fmla="*/ 2147483647 w 32"/>
                    <a:gd name="T13" fmla="*/ 2147483647 h 39"/>
                    <a:gd name="T14" fmla="*/ 2147483647 w 32"/>
                    <a:gd name="T15" fmla="*/ 2147483647 h 39"/>
                    <a:gd name="T16" fmla="*/ 2147483647 w 32"/>
                    <a:gd name="T17" fmla="*/ 2147483647 h 39"/>
                    <a:gd name="T18" fmla="*/ 2147483647 w 32"/>
                    <a:gd name="T19" fmla="*/ 2147483647 h 39"/>
                    <a:gd name="T20" fmla="*/ 2147483647 w 32"/>
                    <a:gd name="T21" fmla="*/ 2147483647 h 39"/>
                    <a:gd name="T22" fmla="*/ 2147483647 w 32"/>
                    <a:gd name="T23" fmla="*/ 2147483647 h 39"/>
                    <a:gd name="T24" fmla="*/ 2147483647 w 32"/>
                    <a:gd name="T25" fmla="*/ 0 h 39"/>
                    <a:gd name="T26" fmla="*/ 2147483647 w 32"/>
                    <a:gd name="T27" fmla="*/ 2147483647 h 39"/>
                    <a:gd name="T28" fmla="*/ 0 w 32"/>
                    <a:gd name="T29" fmla="*/ 2147483647 h 39"/>
                    <a:gd name="T30" fmla="*/ 2147483647 w 32"/>
                    <a:gd name="T31" fmla="*/ 2147483647 h 39"/>
                    <a:gd name="T32" fmla="*/ 2147483647 w 32"/>
                    <a:gd name="T33" fmla="*/ 2147483647 h 39"/>
                    <a:gd name="T34" fmla="*/ 2147483647 w 32"/>
                    <a:gd name="T35" fmla="*/ 2147483647 h 39"/>
                    <a:gd name="T36" fmla="*/ 2147483647 w 32"/>
                    <a:gd name="T37" fmla="*/ 2147483647 h 3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2" h="39">
                      <a:moveTo>
                        <a:pt x="31" y="28"/>
                      </a:moveTo>
                      <a:lnTo>
                        <a:pt x="31" y="28"/>
                      </a:lnTo>
                      <a:lnTo>
                        <a:pt x="24" y="29"/>
                      </a:lnTo>
                      <a:lnTo>
                        <a:pt x="23" y="28"/>
                      </a:lnTo>
                      <a:lnTo>
                        <a:pt x="23" y="26"/>
                      </a:lnTo>
                      <a:lnTo>
                        <a:pt x="26" y="23"/>
                      </a:lnTo>
                      <a:lnTo>
                        <a:pt x="29" y="20"/>
                      </a:lnTo>
                      <a:lnTo>
                        <a:pt x="31" y="17"/>
                      </a:lnTo>
                      <a:lnTo>
                        <a:pt x="32" y="16"/>
                      </a:lnTo>
                      <a:lnTo>
                        <a:pt x="31" y="14"/>
                      </a:lnTo>
                      <a:lnTo>
                        <a:pt x="28" y="0"/>
                      </a:lnTo>
                      <a:lnTo>
                        <a:pt x="9" y="6"/>
                      </a:lnTo>
                      <a:lnTo>
                        <a:pt x="0" y="22"/>
                      </a:lnTo>
                      <a:lnTo>
                        <a:pt x="1" y="34"/>
                      </a:lnTo>
                      <a:lnTo>
                        <a:pt x="11" y="39"/>
                      </a:lnTo>
                      <a:lnTo>
                        <a:pt x="22" y="37"/>
                      </a:lnTo>
                      <a:lnTo>
                        <a:pt x="31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279">
                  <a:extLst>
                    <a:ext uri="{FF2B5EF4-FFF2-40B4-BE49-F238E27FC236}">
                      <a16:creationId xmlns:a16="http://schemas.microsoft.com/office/drawing/2014/main" id="{B18A13F0-D655-BD4A-9331-E8792C1D3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4783" y="3468788"/>
                  <a:ext cx="202225" cy="193017"/>
                </a:xfrm>
                <a:custGeom>
                  <a:avLst/>
                  <a:gdLst>
                    <a:gd name="T0" fmla="*/ 2147483647 w 118"/>
                    <a:gd name="T1" fmla="*/ 2147483647 h 114"/>
                    <a:gd name="T2" fmla="*/ 2147483647 w 118"/>
                    <a:gd name="T3" fmla="*/ 2147483647 h 114"/>
                    <a:gd name="T4" fmla="*/ 2147483647 w 118"/>
                    <a:gd name="T5" fmla="*/ 2147483647 h 114"/>
                    <a:gd name="T6" fmla="*/ 2147483647 w 118"/>
                    <a:gd name="T7" fmla="*/ 2147483647 h 114"/>
                    <a:gd name="T8" fmla="*/ 2147483647 w 118"/>
                    <a:gd name="T9" fmla="*/ 2147483647 h 114"/>
                    <a:gd name="T10" fmla="*/ 2147483647 w 118"/>
                    <a:gd name="T11" fmla="*/ 2147483647 h 114"/>
                    <a:gd name="T12" fmla="*/ 2147483647 w 118"/>
                    <a:gd name="T13" fmla="*/ 2147483647 h 114"/>
                    <a:gd name="T14" fmla="*/ 2147483647 w 118"/>
                    <a:gd name="T15" fmla="*/ 2147483647 h 114"/>
                    <a:gd name="T16" fmla="*/ 2147483647 w 118"/>
                    <a:gd name="T17" fmla="*/ 2147483647 h 114"/>
                    <a:gd name="T18" fmla="*/ 2147483647 w 118"/>
                    <a:gd name="T19" fmla="*/ 2147483647 h 114"/>
                    <a:gd name="T20" fmla="*/ 2147483647 w 118"/>
                    <a:gd name="T21" fmla="*/ 2147483647 h 114"/>
                    <a:gd name="T22" fmla="*/ 2147483647 w 118"/>
                    <a:gd name="T23" fmla="*/ 2147483647 h 114"/>
                    <a:gd name="T24" fmla="*/ 2147483647 w 118"/>
                    <a:gd name="T25" fmla="*/ 2147483647 h 114"/>
                    <a:gd name="T26" fmla="*/ 2147483647 w 118"/>
                    <a:gd name="T27" fmla="*/ 2147483647 h 114"/>
                    <a:gd name="T28" fmla="*/ 2147483647 w 118"/>
                    <a:gd name="T29" fmla="*/ 2147483647 h 114"/>
                    <a:gd name="T30" fmla="*/ 2147483647 w 118"/>
                    <a:gd name="T31" fmla="*/ 2147483647 h 114"/>
                    <a:gd name="T32" fmla="*/ 2147483647 w 118"/>
                    <a:gd name="T33" fmla="*/ 2147483647 h 114"/>
                    <a:gd name="T34" fmla="*/ 2147483647 w 118"/>
                    <a:gd name="T35" fmla="*/ 2147483647 h 114"/>
                    <a:gd name="T36" fmla="*/ 2147483647 w 118"/>
                    <a:gd name="T37" fmla="*/ 2147483647 h 114"/>
                    <a:gd name="T38" fmla="*/ 2147483647 w 118"/>
                    <a:gd name="T39" fmla="*/ 2147483647 h 114"/>
                    <a:gd name="T40" fmla="*/ 2147483647 w 118"/>
                    <a:gd name="T41" fmla="*/ 2147483647 h 114"/>
                    <a:gd name="T42" fmla="*/ 2147483647 w 118"/>
                    <a:gd name="T43" fmla="*/ 2147483647 h 114"/>
                    <a:gd name="T44" fmla="*/ 2147483647 w 118"/>
                    <a:gd name="T45" fmla="*/ 2147483647 h 114"/>
                    <a:gd name="T46" fmla="*/ 2147483647 w 118"/>
                    <a:gd name="T47" fmla="*/ 2147483647 h 114"/>
                    <a:gd name="T48" fmla="*/ 2147483647 w 118"/>
                    <a:gd name="T49" fmla="*/ 2147483647 h 114"/>
                    <a:gd name="T50" fmla="*/ 2147483647 w 118"/>
                    <a:gd name="T51" fmla="*/ 2147483647 h 114"/>
                    <a:gd name="T52" fmla="*/ 2147483647 w 118"/>
                    <a:gd name="T53" fmla="*/ 2147483647 h 114"/>
                    <a:gd name="T54" fmla="*/ 2147483647 w 118"/>
                    <a:gd name="T55" fmla="*/ 2147483647 h 114"/>
                    <a:gd name="T56" fmla="*/ 2147483647 w 118"/>
                    <a:gd name="T57" fmla="*/ 0 h 114"/>
                    <a:gd name="T58" fmla="*/ 2147483647 w 118"/>
                    <a:gd name="T59" fmla="*/ 2147483647 h 114"/>
                    <a:gd name="T60" fmla="*/ 2147483647 w 118"/>
                    <a:gd name="T61" fmla="*/ 2147483647 h 114"/>
                    <a:gd name="T62" fmla="*/ 2147483647 w 118"/>
                    <a:gd name="T63" fmla="*/ 2147483647 h 114"/>
                    <a:gd name="T64" fmla="*/ 2147483647 w 118"/>
                    <a:gd name="T65" fmla="*/ 2147483647 h 114"/>
                    <a:gd name="T66" fmla="*/ 2147483647 w 118"/>
                    <a:gd name="T67" fmla="*/ 2147483647 h 114"/>
                    <a:gd name="T68" fmla="*/ 0 w 118"/>
                    <a:gd name="T69" fmla="*/ 2147483647 h 114"/>
                    <a:gd name="T70" fmla="*/ 2147483647 w 118"/>
                    <a:gd name="T71" fmla="*/ 2147483647 h 114"/>
                    <a:gd name="T72" fmla="*/ 2147483647 w 118"/>
                    <a:gd name="T73" fmla="*/ 2147483647 h 114"/>
                    <a:gd name="T74" fmla="*/ 2147483647 w 118"/>
                    <a:gd name="T75" fmla="*/ 2147483647 h 114"/>
                    <a:gd name="T76" fmla="*/ 2147483647 w 118"/>
                    <a:gd name="T77" fmla="*/ 2147483647 h 114"/>
                    <a:gd name="T78" fmla="*/ 2147483647 w 118"/>
                    <a:gd name="T79" fmla="*/ 2147483647 h 114"/>
                    <a:gd name="T80" fmla="*/ 2147483647 w 118"/>
                    <a:gd name="T81" fmla="*/ 2147483647 h 114"/>
                    <a:gd name="T82" fmla="*/ 2147483647 w 118"/>
                    <a:gd name="T83" fmla="*/ 2147483647 h 114"/>
                    <a:gd name="T84" fmla="*/ 2147483647 w 118"/>
                    <a:gd name="T85" fmla="*/ 2147483647 h 114"/>
                    <a:gd name="T86" fmla="*/ 2147483647 w 118"/>
                    <a:gd name="T87" fmla="*/ 2147483647 h 114"/>
                    <a:gd name="T88" fmla="*/ 2147483647 w 118"/>
                    <a:gd name="T89" fmla="*/ 2147483647 h 114"/>
                    <a:gd name="T90" fmla="*/ 2147483647 w 118"/>
                    <a:gd name="T91" fmla="*/ 2147483647 h 114"/>
                    <a:gd name="T92" fmla="*/ 2147483647 w 118"/>
                    <a:gd name="T93" fmla="*/ 2147483647 h 114"/>
                    <a:gd name="T94" fmla="*/ 2147483647 w 118"/>
                    <a:gd name="T95" fmla="*/ 2147483647 h 11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18" h="114">
                      <a:moveTo>
                        <a:pt x="118" y="109"/>
                      </a:moveTo>
                      <a:lnTo>
                        <a:pt x="118" y="109"/>
                      </a:lnTo>
                      <a:lnTo>
                        <a:pt x="116" y="104"/>
                      </a:lnTo>
                      <a:lnTo>
                        <a:pt x="112" y="101"/>
                      </a:lnTo>
                      <a:lnTo>
                        <a:pt x="107" y="100"/>
                      </a:lnTo>
                      <a:lnTo>
                        <a:pt x="103" y="98"/>
                      </a:lnTo>
                      <a:lnTo>
                        <a:pt x="100" y="95"/>
                      </a:lnTo>
                      <a:lnTo>
                        <a:pt x="87" y="83"/>
                      </a:lnTo>
                      <a:lnTo>
                        <a:pt x="76" y="68"/>
                      </a:lnTo>
                      <a:lnTo>
                        <a:pt x="68" y="58"/>
                      </a:lnTo>
                      <a:lnTo>
                        <a:pt x="65" y="55"/>
                      </a:lnTo>
                      <a:lnTo>
                        <a:pt x="62" y="54"/>
                      </a:lnTo>
                      <a:lnTo>
                        <a:pt x="57" y="55"/>
                      </a:lnTo>
                      <a:lnTo>
                        <a:pt x="54" y="55"/>
                      </a:lnTo>
                      <a:lnTo>
                        <a:pt x="53" y="55"/>
                      </a:lnTo>
                      <a:lnTo>
                        <a:pt x="50" y="54"/>
                      </a:lnTo>
                      <a:lnTo>
                        <a:pt x="49" y="51"/>
                      </a:lnTo>
                      <a:lnTo>
                        <a:pt x="48" y="47"/>
                      </a:lnTo>
                      <a:lnTo>
                        <a:pt x="44" y="26"/>
                      </a:lnTo>
                      <a:lnTo>
                        <a:pt x="40" y="15"/>
                      </a:lnTo>
                      <a:lnTo>
                        <a:pt x="37" y="8"/>
                      </a:lnTo>
                      <a:lnTo>
                        <a:pt x="34" y="1"/>
                      </a:lnTo>
                      <a:lnTo>
                        <a:pt x="34" y="0"/>
                      </a:lnTo>
                      <a:lnTo>
                        <a:pt x="29" y="15"/>
                      </a:lnTo>
                      <a:lnTo>
                        <a:pt x="18" y="17"/>
                      </a:lnTo>
                      <a:lnTo>
                        <a:pt x="12" y="24"/>
                      </a:lnTo>
                      <a:lnTo>
                        <a:pt x="3" y="33"/>
                      </a:lnTo>
                      <a:lnTo>
                        <a:pt x="4" y="48"/>
                      </a:lnTo>
                      <a:lnTo>
                        <a:pt x="0" y="61"/>
                      </a:lnTo>
                      <a:lnTo>
                        <a:pt x="1" y="76"/>
                      </a:lnTo>
                      <a:lnTo>
                        <a:pt x="13" y="81"/>
                      </a:lnTo>
                      <a:lnTo>
                        <a:pt x="20" y="78"/>
                      </a:lnTo>
                      <a:lnTo>
                        <a:pt x="29" y="68"/>
                      </a:lnTo>
                      <a:lnTo>
                        <a:pt x="38" y="76"/>
                      </a:lnTo>
                      <a:lnTo>
                        <a:pt x="45" y="70"/>
                      </a:lnTo>
                      <a:lnTo>
                        <a:pt x="48" y="74"/>
                      </a:lnTo>
                      <a:lnTo>
                        <a:pt x="62" y="79"/>
                      </a:lnTo>
                      <a:lnTo>
                        <a:pt x="71" y="88"/>
                      </a:lnTo>
                      <a:lnTo>
                        <a:pt x="74" y="95"/>
                      </a:lnTo>
                      <a:lnTo>
                        <a:pt x="89" y="105"/>
                      </a:lnTo>
                      <a:lnTo>
                        <a:pt x="99" y="114"/>
                      </a:lnTo>
                      <a:lnTo>
                        <a:pt x="118" y="10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281">
                  <a:extLst>
                    <a:ext uri="{FF2B5EF4-FFF2-40B4-BE49-F238E27FC236}">
                      <a16:creationId xmlns:a16="http://schemas.microsoft.com/office/drawing/2014/main" id="{51A6629B-ABE0-9C44-ADF9-DD6A1EE5CB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7332" y="3644874"/>
                  <a:ext cx="241641" cy="386034"/>
                </a:xfrm>
                <a:custGeom>
                  <a:avLst/>
                  <a:gdLst>
                    <a:gd name="T0" fmla="*/ 2147483647 w 141"/>
                    <a:gd name="T1" fmla="*/ 2147483647 h 228"/>
                    <a:gd name="T2" fmla="*/ 2147483647 w 141"/>
                    <a:gd name="T3" fmla="*/ 2147483647 h 228"/>
                    <a:gd name="T4" fmla="*/ 2147483647 w 141"/>
                    <a:gd name="T5" fmla="*/ 2147483647 h 228"/>
                    <a:gd name="T6" fmla="*/ 2147483647 w 141"/>
                    <a:gd name="T7" fmla="*/ 2147483647 h 228"/>
                    <a:gd name="T8" fmla="*/ 2147483647 w 141"/>
                    <a:gd name="T9" fmla="*/ 2147483647 h 228"/>
                    <a:gd name="T10" fmla="*/ 2147483647 w 141"/>
                    <a:gd name="T11" fmla="*/ 2147483647 h 228"/>
                    <a:gd name="T12" fmla="*/ 2147483647 w 141"/>
                    <a:gd name="T13" fmla="*/ 2147483647 h 228"/>
                    <a:gd name="T14" fmla="*/ 2147483647 w 141"/>
                    <a:gd name="T15" fmla="*/ 2147483647 h 228"/>
                    <a:gd name="T16" fmla="*/ 2147483647 w 141"/>
                    <a:gd name="T17" fmla="*/ 2147483647 h 228"/>
                    <a:gd name="T18" fmla="*/ 2147483647 w 141"/>
                    <a:gd name="T19" fmla="*/ 2147483647 h 228"/>
                    <a:gd name="T20" fmla="*/ 2147483647 w 141"/>
                    <a:gd name="T21" fmla="*/ 2147483647 h 228"/>
                    <a:gd name="T22" fmla="*/ 2147483647 w 141"/>
                    <a:gd name="T23" fmla="*/ 2147483647 h 228"/>
                    <a:gd name="T24" fmla="*/ 2147483647 w 141"/>
                    <a:gd name="T25" fmla="*/ 2147483647 h 228"/>
                    <a:gd name="T26" fmla="*/ 2147483647 w 141"/>
                    <a:gd name="T27" fmla="*/ 2147483647 h 228"/>
                    <a:gd name="T28" fmla="*/ 2147483647 w 141"/>
                    <a:gd name="T29" fmla="*/ 2147483647 h 228"/>
                    <a:gd name="T30" fmla="*/ 2147483647 w 141"/>
                    <a:gd name="T31" fmla="*/ 2147483647 h 228"/>
                    <a:gd name="T32" fmla="*/ 2147483647 w 141"/>
                    <a:gd name="T33" fmla="*/ 2147483647 h 228"/>
                    <a:gd name="T34" fmla="*/ 2147483647 w 141"/>
                    <a:gd name="T35" fmla="*/ 2147483647 h 228"/>
                    <a:gd name="T36" fmla="*/ 2147483647 w 141"/>
                    <a:gd name="T37" fmla="*/ 2147483647 h 228"/>
                    <a:gd name="T38" fmla="*/ 2147483647 w 141"/>
                    <a:gd name="T39" fmla="*/ 2147483647 h 228"/>
                    <a:gd name="T40" fmla="*/ 2147483647 w 141"/>
                    <a:gd name="T41" fmla="*/ 2147483647 h 228"/>
                    <a:gd name="T42" fmla="*/ 2147483647 w 141"/>
                    <a:gd name="T43" fmla="*/ 2147483647 h 228"/>
                    <a:gd name="T44" fmla="*/ 2147483647 w 141"/>
                    <a:gd name="T45" fmla="*/ 2147483647 h 228"/>
                    <a:gd name="T46" fmla="*/ 2147483647 w 141"/>
                    <a:gd name="T47" fmla="*/ 0 h 228"/>
                    <a:gd name="T48" fmla="*/ 2147483647 w 141"/>
                    <a:gd name="T49" fmla="*/ 2147483647 h 228"/>
                    <a:gd name="T50" fmla="*/ 2147483647 w 141"/>
                    <a:gd name="T51" fmla="*/ 2147483647 h 228"/>
                    <a:gd name="T52" fmla="*/ 2147483647 w 141"/>
                    <a:gd name="T53" fmla="*/ 2147483647 h 228"/>
                    <a:gd name="T54" fmla="*/ 2147483647 w 141"/>
                    <a:gd name="T55" fmla="*/ 2147483647 h 228"/>
                    <a:gd name="T56" fmla="*/ 2147483647 w 141"/>
                    <a:gd name="T57" fmla="*/ 2147483647 h 228"/>
                    <a:gd name="T58" fmla="*/ 2147483647 w 141"/>
                    <a:gd name="T59" fmla="*/ 2147483647 h 228"/>
                    <a:gd name="T60" fmla="*/ 2147483647 w 141"/>
                    <a:gd name="T61" fmla="*/ 2147483647 h 228"/>
                    <a:gd name="T62" fmla="*/ 2147483647 w 141"/>
                    <a:gd name="T63" fmla="*/ 2147483647 h 228"/>
                    <a:gd name="T64" fmla="*/ 2147483647 w 141"/>
                    <a:gd name="T65" fmla="*/ 2147483647 h 228"/>
                    <a:gd name="T66" fmla="*/ 2147483647 w 141"/>
                    <a:gd name="T67" fmla="*/ 2147483647 h 228"/>
                    <a:gd name="T68" fmla="*/ 2147483647 w 141"/>
                    <a:gd name="T69" fmla="*/ 2147483647 h 228"/>
                    <a:gd name="T70" fmla="*/ 2147483647 w 141"/>
                    <a:gd name="T71" fmla="*/ 2147483647 h 228"/>
                    <a:gd name="T72" fmla="*/ 0 w 141"/>
                    <a:gd name="T73" fmla="*/ 2147483647 h 228"/>
                    <a:gd name="T74" fmla="*/ 2147483647 w 141"/>
                    <a:gd name="T75" fmla="*/ 2147483647 h 228"/>
                    <a:gd name="T76" fmla="*/ 0 w 141"/>
                    <a:gd name="T77" fmla="*/ 2147483647 h 228"/>
                    <a:gd name="T78" fmla="*/ 0 w 141"/>
                    <a:gd name="T79" fmla="*/ 2147483647 h 228"/>
                    <a:gd name="T80" fmla="*/ 2147483647 w 141"/>
                    <a:gd name="T81" fmla="*/ 2147483647 h 228"/>
                    <a:gd name="T82" fmla="*/ 2147483647 w 141"/>
                    <a:gd name="T83" fmla="*/ 2147483647 h 228"/>
                    <a:gd name="T84" fmla="*/ 2147483647 w 141"/>
                    <a:gd name="T85" fmla="*/ 2147483647 h 228"/>
                    <a:gd name="T86" fmla="*/ 2147483647 w 141"/>
                    <a:gd name="T87" fmla="*/ 2147483647 h 228"/>
                    <a:gd name="T88" fmla="*/ 2147483647 w 141"/>
                    <a:gd name="T89" fmla="*/ 2147483647 h 228"/>
                    <a:gd name="T90" fmla="*/ 2147483647 w 141"/>
                    <a:gd name="T91" fmla="*/ 2147483647 h 228"/>
                    <a:gd name="T92" fmla="*/ 2147483647 w 141"/>
                    <a:gd name="T93" fmla="*/ 2147483647 h 228"/>
                    <a:gd name="T94" fmla="*/ 2147483647 w 141"/>
                    <a:gd name="T95" fmla="*/ 2147483647 h 228"/>
                    <a:gd name="T96" fmla="*/ 2147483647 w 141"/>
                    <a:gd name="T97" fmla="*/ 2147483647 h 228"/>
                    <a:gd name="T98" fmla="*/ 2147483647 w 141"/>
                    <a:gd name="T99" fmla="*/ 2147483647 h 228"/>
                    <a:gd name="T100" fmla="*/ 2147483647 w 141"/>
                    <a:gd name="T101" fmla="*/ 2147483647 h 228"/>
                    <a:gd name="T102" fmla="*/ 2147483647 w 141"/>
                    <a:gd name="T103" fmla="*/ 2147483647 h 228"/>
                    <a:gd name="T104" fmla="*/ 2147483647 w 141"/>
                    <a:gd name="T105" fmla="*/ 2147483647 h 228"/>
                    <a:gd name="T106" fmla="*/ 2147483647 w 141"/>
                    <a:gd name="T107" fmla="*/ 2147483647 h 228"/>
                    <a:gd name="T108" fmla="*/ 2147483647 w 141"/>
                    <a:gd name="T109" fmla="*/ 2147483647 h 228"/>
                    <a:gd name="T110" fmla="*/ 2147483647 w 141"/>
                    <a:gd name="T111" fmla="*/ 2147483647 h 228"/>
                    <a:gd name="T112" fmla="*/ 2147483647 w 141"/>
                    <a:gd name="T113" fmla="*/ 2147483647 h 228"/>
                    <a:gd name="T114" fmla="*/ 2147483647 w 141"/>
                    <a:gd name="T115" fmla="*/ 2147483647 h 228"/>
                    <a:gd name="T116" fmla="*/ 2147483647 w 141"/>
                    <a:gd name="T117" fmla="*/ 2147483647 h 228"/>
                    <a:gd name="T118" fmla="*/ 2147483647 w 141"/>
                    <a:gd name="T119" fmla="*/ 2147483647 h 228"/>
                    <a:gd name="T120" fmla="*/ 2147483647 w 141"/>
                    <a:gd name="T121" fmla="*/ 2147483647 h 22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41" h="228">
                      <a:moveTo>
                        <a:pt x="86" y="221"/>
                      </a:moveTo>
                      <a:lnTo>
                        <a:pt x="119" y="221"/>
                      </a:lnTo>
                      <a:lnTo>
                        <a:pt x="141" y="228"/>
                      </a:lnTo>
                      <a:lnTo>
                        <a:pt x="141" y="212"/>
                      </a:lnTo>
                      <a:lnTo>
                        <a:pt x="137" y="204"/>
                      </a:lnTo>
                      <a:lnTo>
                        <a:pt x="134" y="192"/>
                      </a:lnTo>
                      <a:lnTo>
                        <a:pt x="132" y="190"/>
                      </a:lnTo>
                      <a:lnTo>
                        <a:pt x="127" y="186"/>
                      </a:lnTo>
                      <a:lnTo>
                        <a:pt x="122" y="167"/>
                      </a:lnTo>
                      <a:lnTo>
                        <a:pt x="114" y="166"/>
                      </a:lnTo>
                      <a:lnTo>
                        <a:pt x="110" y="135"/>
                      </a:lnTo>
                      <a:lnTo>
                        <a:pt x="118" y="131"/>
                      </a:lnTo>
                      <a:lnTo>
                        <a:pt x="123" y="122"/>
                      </a:lnTo>
                      <a:lnTo>
                        <a:pt x="133" y="103"/>
                      </a:lnTo>
                      <a:lnTo>
                        <a:pt x="131" y="92"/>
                      </a:lnTo>
                      <a:lnTo>
                        <a:pt x="123" y="83"/>
                      </a:lnTo>
                      <a:lnTo>
                        <a:pt x="114" y="73"/>
                      </a:lnTo>
                      <a:lnTo>
                        <a:pt x="113" y="65"/>
                      </a:lnTo>
                      <a:lnTo>
                        <a:pt x="123" y="63"/>
                      </a:lnTo>
                      <a:lnTo>
                        <a:pt x="121" y="47"/>
                      </a:lnTo>
                      <a:lnTo>
                        <a:pt x="119" y="27"/>
                      </a:lnTo>
                      <a:lnTo>
                        <a:pt x="116" y="19"/>
                      </a:lnTo>
                      <a:lnTo>
                        <a:pt x="108" y="3"/>
                      </a:lnTo>
                      <a:lnTo>
                        <a:pt x="97" y="0"/>
                      </a:lnTo>
                      <a:lnTo>
                        <a:pt x="100" y="16"/>
                      </a:lnTo>
                      <a:lnTo>
                        <a:pt x="106" y="26"/>
                      </a:lnTo>
                      <a:lnTo>
                        <a:pt x="105" y="35"/>
                      </a:lnTo>
                      <a:lnTo>
                        <a:pt x="96" y="39"/>
                      </a:lnTo>
                      <a:lnTo>
                        <a:pt x="87" y="63"/>
                      </a:lnTo>
                      <a:lnTo>
                        <a:pt x="87" y="74"/>
                      </a:lnTo>
                      <a:lnTo>
                        <a:pt x="79" y="82"/>
                      </a:lnTo>
                      <a:lnTo>
                        <a:pt x="54" y="130"/>
                      </a:lnTo>
                      <a:lnTo>
                        <a:pt x="45" y="136"/>
                      </a:lnTo>
                      <a:lnTo>
                        <a:pt x="33" y="127"/>
                      </a:lnTo>
                      <a:lnTo>
                        <a:pt x="25" y="126"/>
                      </a:lnTo>
                      <a:lnTo>
                        <a:pt x="4" y="145"/>
                      </a:lnTo>
                      <a:lnTo>
                        <a:pt x="0" y="148"/>
                      </a:lnTo>
                      <a:lnTo>
                        <a:pt x="3" y="155"/>
                      </a:lnTo>
                      <a:lnTo>
                        <a:pt x="0" y="164"/>
                      </a:lnTo>
                      <a:lnTo>
                        <a:pt x="4" y="168"/>
                      </a:lnTo>
                      <a:lnTo>
                        <a:pt x="7" y="173"/>
                      </a:lnTo>
                      <a:lnTo>
                        <a:pt x="8" y="174"/>
                      </a:lnTo>
                      <a:lnTo>
                        <a:pt x="11" y="174"/>
                      </a:lnTo>
                      <a:lnTo>
                        <a:pt x="15" y="175"/>
                      </a:lnTo>
                      <a:lnTo>
                        <a:pt x="17" y="175"/>
                      </a:lnTo>
                      <a:lnTo>
                        <a:pt x="18" y="176"/>
                      </a:lnTo>
                      <a:lnTo>
                        <a:pt x="18" y="178"/>
                      </a:lnTo>
                      <a:lnTo>
                        <a:pt x="17" y="181"/>
                      </a:lnTo>
                      <a:lnTo>
                        <a:pt x="16" y="186"/>
                      </a:lnTo>
                      <a:lnTo>
                        <a:pt x="16" y="190"/>
                      </a:lnTo>
                      <a:lnTo>
                        <a:pt x="18" y="195"/>
                      </a:lnTo>
                      <a:lnTo>
                        <a:pt x="21" y="201"/>
                      </a:lnTo>
                      <a:lnTo>
                        <a:pt x="20" y="208"/>
                      </a:lnTo>
                      <a:lnTo>
                        <a:pt x="17" y="218"/>
                      </a:lnTo>
                      <a:lnTo>
                        <a:pt x="53" y="222"/>
                      </a:lnTo>
                      <a:lnTo>
                        <a:pt x="86" y="22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4" name="Freeform 283">
                  <a:extLst>
                    <a:ext uri="{FF2B5EF4-FFF2-40B4-BE49-F238E27FC236}">
                      <a16:creationId xmlns:a16="http://schemas.microsoft.com/office/drawing/2014/main" id="{528DADAD-13EA-784F-ACEA-09CC356E7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5847" y="3709213"/>
                  <a:ext cx="394167" cy="294605"/>
                </a:xfrm>
                <a:custGeom>
                  <a:avLst/>
                  <a:gdLst>
                    <a:gd name="T0" fmla="*/ 2147483647 w 230"/>
                    <a:gd name="T1" fmla="*/ 2147483647 h 174"/>
                    <a:gd name="T2" fmla="*/ 2147483647 w 230"/>
                    <a:gd name="T3" fmla="*/ 2147483647 h 174"/>
                    <a:gd name="T4" fmla="*/ 2147483647 w 230"/>
                    <a:gd name="T5" fmla="*/ 2147483647 h 174"/>
                    <a:gd name="T6" fmla="*/ 2147483647 w 230"/>
                    <a:gd name="T7" fmla="*/ 2147483647 h 174"/>
                    <a:gd name="T8" fmla="*/ 2147483647 w 230"/>
                    <a:gd name="T9" fmla="*/ 2147483647 h 174"/>
                    <a:gd name="T10" fmla="*/ 2147483647 w 230"/>
                    <a:gd name="T11" fmla="*/ 2147483647 h 174"/>
                    <a:gd name="T12" fmla="*/ 2147483647 w 230"/>
                    <a:gd name="T13" fmla="*/ 2147483647 h 174"/>
                    <a:gd name="T14" fmla="*/ 2147483647 w 230"/>
                    <a:gd name="T15" fmla="*/ 2147483647 h 174"/>
                    <a:gd name="T16" fmla="*/ 2147483647 w 230"/>
                    <a:gd name="T17" fmla="*/ 2147483647 h 174"/>
                    <a:gd name="T18" fmla="*/ 2147483647 w 230"/>
                    <a:gd name="T19" fmla="*/ 2147483647 h 174"/>
                    <a:gd name="T20" fmla="*/ 2147483647 w 230"/>
                    <a:gd name="T21" fmla="*/ 2147483647 h 174"/>
                    <a:gd name="T22" fmla="*/ 2147483647 w 230"/>
                    <a:gd name="T23" fmla="*/ 2147483647 h 174"/>
                    <a:gd name="T24" fmla="*/ 2147483647 w 230"/>
                    <a:gd name="T25" fmla="*/ 2147483647 h 174"/>
                    <a:gd name="T26" fmla="*/ 2147483647 w 230"/>
                    <a:gd name="T27" fmla="*/ 2147483647 h 174"/>
                    <a:gd name="T28" fmla="*/ 2147483647 w 230"/>
                    <a:gd name="T29" fmla="*/ 2147483647 h 174"/>
                    <a:gd name="T30" fmla="*/ 2147483647 w 230"/>
                    <a:gd name="T31" fmla="*/ 2147483647 h 174"/>
                    <a:gd name="T32" fmla="*/ 2147483647 w 230"/>
                    <a:gd name="T33" fmla="*/ 2147483647 h 174"/>
                    <a:gd name="T34" fmla="*/ 2147483647 w 230"/>
                    <a:gd name="T35" fmla="*/ 2147483647 h 174"/>
                    <a:gd name="T36" fmla="*/ 2147483647 w 230"/>
                    <a:gd name="T37" fmla="*/ 2147483647 h 174"/>
                    <a:gd name="T38" fmla="*/ 2147483647 w 230"/>
                    <a:gd name="T39" fmla="*/ 2147483647 h 174"/>
                    <a:gd name="T40" fmla="*/ 2147483647 w 230"/>
                    <a:gd name="T41" fmla="*/ 2147483647 h 174"/>
                    <a:gd name="T42" fmla="*/ 2147483647 w 230"/>
                    <a:gd name="T43" fmla="*/ 2147483647 h 174"/>
                    <a:gd name="T44" fmla="*/ 2147483647 w 230"/>
                    <a:gd name="T45" fmla="*/ 2147483647 h 174"/>
                    <a:gd name="T46" fmla="*/ 2147483647 w 230"/>
                    <a:gd name="T47" fmla="*/ 2147483647 h 174"/>
                    <a:gd name="T48" fmla="*/ 2147483647 w 230"/>
                    <a:gd name="T49" fmla="*/ 2147483647 h 174"/>
                    <a:gd name="T50" fmla="*/ 2147483647 w 230"/>
                    <a:gd name="T51" fmla="*/ 2147483647 h 174"/>
                    <a:gd name="T52" fmla="*/ 2147483647 w 230"/>
                    <a:gd name="T53" fmla="*/ 2147483647 h 174"/>
                    <a:gd name="T54" fmla="*/ 2147483647 w 230"/>
                    <a:gd name="T55" fmla="*/ 2147483647 h 174"/>
                    <a:gd name="T56" fmla="*/ 2147483647 w 230"/>
                    <a:gd name="T57" fmla="*/ 2147483647 h 174"/>
                    <a:gd name="T58" fmla="*/ 2147483647 w 230"/>
                    <a:gd name="T59" fmla="*/ 2147483647 h 174"/>
                    <a:gd name="T60" fmla="*/ 2147483647 w 230"/>
                    <a:gd name="T61" fmla="*/ 2147483647 h 174"/>
                    <a:gd name="T62" fmla="*/ 2147483647 w 230"/>
                    <a:gd name="T63" fmla="*/ 2147483647 h 174"/>
                    <a:gd name="T64" fmla="*/ 2147483647 w 230"/>
                    <a:gd name="T65" fmla="*/ 2147483647 h 174"/>
                    <a:gd name="T66" fmla="*/ 2147483647 w 230"/>
                    <a:gd name="T67" fmla="*/ 2147483647 h 174"/>
                    <a:gd name="T68" fmla="*/ 0 w 230"/>
                    <a:gd name="T69" fmla="*/ 2147483647 h 174"/>
                    <a:gd name="T70" fmla="*/ 2147483647 w 230"/>
                    <a:gd name="T71" fmla="*/ 2147483647 h 174"/>
                    <a:gd name="T72" fmla="*/ 2147483647 w 230"/>
                    <a:gd name="T73" fmla="*/ 2147483647 h 17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230" h="174">
                      <a:moveTo>
                        <a:pt x="31" y="174"/>
                      </a:moveTo>
                      <a:lnTo>
                        <a:pt x="39" y="172"/>
                      </a:lnTo>
                      <a:lnTo>
                        <a:pt x="44" y="155"/>
                      </a:lnTo>
                      <a:lnTo>
                        <a:pt x="73" y="153"/>
                      </a:lnTo>
                      <a:lnTo>
                        <a:pt x="80" y="153"/>
                      </a:lnTo>
                      <a:lnTo>
                        <a:pt x="80" y="152"/>
                      </a:lnTo>
                      <a:lnTo>
                        <a:pt x="80" y="146"/>
                      </a:lnTo>
                      <a:lnTo>
                        <a:pt x="81" y="139"/>
                      </a:lnTo>
                      <a:lnTo>
                        <a:pt x="83" y="133"/>
                      </a:lnTo>
                      <a:lnTo>
                        <a:pt x="87" y="127"/>
                      </a:lnTo>
                      <a:lnTo>
                        <a:pt x="90" y="125"/>
                      </a:lnTo>
                      <a:lnTo>
                        <a:pt x="92" y="124"/>
                      </a:lnTo>
                      <a:lnTo>
                        <a:pt x="95" y="124"/>
                      </a:lnTo>
                      <a:lnTo>
                        <a:pt x="102" y="128"/>
                      </a:lnTo>
                      <a:lnTo>
                        <a:pt x="113" y="135"/>
                      </a:lnTo>
                      <a:lnTo>
                        <a:pt x="118" y="138"/>
                      </a:lnTo>
                      <a:lnTo>
                        <a:pt x="124" y="139"/>
                      </a:lnTo>
                      <a:lnTo>
                        <a:pt x="127" y="139"/>
                      </a:lnTo>
                      <a:lnTo>
                        <a:pt x="132" y="139"/>
                      </a:lnTo>
                      <a:lnTo>
                        <a:pt x="137" y="138"/>
                      </a:lnTo>
                      <a:lnTo>
                        <a:pt x="142" y="138"/>
                      </a:lnTo>
                      <a:lnTo>
                        <a:pt x="150" y="140"/>
                      </a:lnTo>
                      <a:lnTo>
                        <a:pt x="159" y="130"/>
                      </a:lnTo>
                      <a:lnTo>
                        <a:pt x="173" y="133"/>
                      </a:lnTo>
                      <a:lnTo>
                        <a:pt x="182" y="129"/>
                      </a:lnTo>
                      <a:lnTo>
                        <a:pt x="194" y="126"/>
                      </a:lnTo>
                      <a:lnTo>
                        <a:pt x="208" y="125"/>
                      </a:lnTo>
                      <a:lnTo>
                        <a:pt x="217" y="128"/>
                      </a:lnTo>
                      <a:lnTo>
                        <a:pt x="230" y="127"/>
                      </a:lnTo>
                      <a:lnTo>
                        <a:pt x="228" y="117"/>
                      </a:lnTo>
                      <a:lnTo>
                        <a:pt x="227" y="108"/>
                      </a:lnTo>
                      <a:lnTo>
                        <a:pt x="215" y="103"/>
                      </a:lnTo>
                      <a:lnTo>
                        <a:pt x="215" y="94"/>
                      </a:lnTo>
                      <a:lnTo>
                        <a:pt x="198" y="79"/>
                      </a:lnTo>
                      <a:lnTo>
                        <a:pt x="197" y="65"/>
                      </a:lnTo>
                      <a:lnTo>
                        <a:pt x="188" y="58"/>
                      </a:lnTo>
                      <a:lnTo>
                        <a:pt x="179" y="60"/>
                      </a:lnTo>
                      <a:lnTo>
                        <a:pt x="177" y="53"/>
                      </a:lnTo>
                      <a:lnTo>
                        <a:pt x="175" y="45"/>
                      </a:lnTo>
                      <a:lnTo>
                        <a:pt x="170" y="44"/>
                      </a:lnTo>
                      <a:lnTo>
                        <a:pt x="169" y="23"/>
                      </a:lnTo>
                      <a:lnTo>
                        <a:pt x="162" y="15"/>
                      </a:lnTo>
                      <a:lnTo>
                        <a:pt x="157" y="0"/>
                      </a:lnTo>
                      <a:lnTo>
                        <a:pt x="144" y="4"/>
                      </a:lnTo>
                      <a:lnTo>
                        <a:pt x="137" y="8"/>
                      </a:lnTo>
                      <a:lnTo>
                        <a:pt x="126" y="13"/>
                      </a:lnTo>
                      <a:lnTo>
                        <a:pt x="114" y="29"/>
                      </a:lnTo>
                      <a:lnTo>
                        <a:pt x="108" y="36"/>
                      </a:lnTo>
                      <a:lnTo>
                        <a:pt x="86" y="39"/>
                      </a:lnTo>
                      <a:lnTo>
                        <a:pt x="87" y="39"/>
                      </a:lnTo>
                      <a:lnTo>
                        <a:pt x="81" y="46"/>
                      </a:lnTo>
                      <a:lnTo>
                        <a:pt x="73" y="53"/>
                      </a:lnTo>
                      <a:lnTo>
                        <a:pt x="61" y="57"/>
                      </a:lnTo>
                      <a:lnTo>
                        <a:pt x="49" y="62"/>
                      </a:lnTo>
                      <a:lnTo>
                        <a:pt x="23" y="65"/>
                      </a:lnTo>
                      <a:lnTo>
                        <a:pt x="13" y="84"/>
                      </a:lnTo>
                      <a:lnTo>
                        <a:pt x="8" y="93"/>
                      </a:lnTo>
                      <a:lnTo>
                        <a:pt x="0" y="97"/>
                      </a:lnTo>
                      <a:lnTo>
                        <a:pt x="4" y="128"/>
                      </a:lnTo>
                      <a:lnTo>
                        <a:pt x="12" y="129"/>
                      </a:lnTo>
                      <a:lnTo>
                        <a:pt x="17" y="148"/>
                      </a:lnTo>
                      <a:lnTo>
                        <a:pt x="22" y="152"/>
                      </a:lnTo>
                      <a:lnTo>
                        <a:pt x="31" y="17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289">
                  <a:extLst>
                    <a:ext uri="{FF2B5EF4-FFF2-40B4-BE49-F238E27FC236}">
                      <a16:creationId xmlns:a16="http://schemas.microsoft.com/office/drawing/2014/main" id="{A9ED43D6-2456-C448-ABE9-AF7010A46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2918" y="3722758"/>
                  <a:ext cx="179945" cy="204868"/>
                </a:xfrm>
                <a:custGeom>
                  <a:avLst/>
                  <a:gdLst>
                    <a:gd name="T0" fmla="*/ 2147483647 w 105"/>
                    <a:gd name="T1" fmla="*/ 2147483647 h 121"/>
                    <a:gd name="T2" fmla="*/ 2147483647 w 105"/>
                    <a:gd name="T3" fmla="*/ 2147483647 h 121"/>
                    <a:gd name="T4" fmla="*/ 2147483647 w 105"/>
                    <a:gd name="T5" fmla="*/ 2147483647 h 121"/>
                    <a:gd name="T6" fmla="*/ 2147483647 w 105"/>
                    <a:gd name="T7" fmla="*/ 2147483647 h 121"/>
                    <a:gd name="T8" fmla="*/ 2147483647 w 105"/>
                    <a:gd name="T9" fmla="*/ 2147483647 h 121"/>
                    <a:gd name="T10" fmla="*/ 2147483647 w 105"/>
                    <a:gd name="T11" fmla="*/ 2147483647 h 121"/>
                    <a:gd name="T12" fmla="*/ 2147483647 w 105"/>
                    <a:gd name="T13" fmla="*/ 2147483647 h 121"/>
                    <a:gd name="T14" fmla="*/ 2147483647 w 105"/>
                    <a:gd name="T15" fmla="*/ 2147483647 h 121"/>
                    <a:gd name="T16" fmla="*/ 2147483647 w 105"/>
                    <a:gd name="T17" fmla="*/ 2147483647 h 121"/>
                    <a:gd name="T18" fmla="*/ 2147483647 w 105"/>
                    <a:gd name="T19" fmla="*/ 2147483647 h 121"/>
                    <a:gd name="T20" fmla="*/ 2147483647 w 105"/>
                    <a:gd name="T21" fmla="*/ 2147483647 h 121"/>
                    <a:gd name="T22" fmla="*/ 2147483647 w 105"/>
                    <a:gd name="T23" fmla="*/ 2147483647 h 121"/>
                    <a:gd name="T24" fmla="*/ 2147483647 w 105"/>
                    <a:gd name="T25" fmla="*/ 0 h 121"/>
                    <a:gd name="T26" fmla="*/ 2147483647 w 105"/>
                    <a:gd name="T27" fmla="*/ 2147483647 h 121"/>
                    <a:gd name="T28" fmla="*/ 2147483647 w 105"/>
                    <a:gd name="T29" fmla="*/ 2147483647 h 121"/>
                    <a:gd name="T30" fmla="*/ 2147483647 w 105"/>
                    <a:gd name="T31" fmla="*/ 2147483647 h 121"/>
                    <a:gd name="T32" fmla="*/ 2147483647 w 105"/>
                    <a:gd name="T33" fmla="*/ 2147483647 h 121"/>
                    <a:gd name="T34" fmla="*/ 2147483647 w 105"/>
                    <a:gd name="T35" fmla="*/ 2147483647 h 121"/>
                    <a:gd name="T36" fmla="*/ 2147483647 w 105"/>
                    <a:gd name="T37" fmla="*/ 2147483647 h 121"/>
                    <a:gd name="T38" fmla="*/ 2147483647 w 105"/>
                    <a:gd name="T39" fmla="*/ 2147483647 h 121"/>
                    <a:gd name="T40" fmla="*/ 2147483647 w 105"/>
                    <a:gd name="T41" fmla="*/ 2147483647 h 121"/>
                    <a:gd name="T42" fmla="*/ 2147483647 w 105"/>
                    <a:gd name="T43" fmla="*/ 2147483647 h 121"/>
                    <a:gd name="T44" fmla="*/ 0 w 105"/>
                    <a:gd name="T45" fmla="*/ 2147483647 h 121"/>
                    <a:gd name="T46" fmla="*/ 2147483647 w 105"/>
                    <a:gd name="T47" fmla="*/ 2147483647 h 121"/>
                    <a:gd name="T48" fmla="*/ 2147483647 w 105"/>
                    <a:gd name="T49" fmla="*/ 2147483647 h 121"/>
                    <a:gd name="T50" fmla="*/ 2147483647 w 105"/>
                    <a:gd name="T51" fmla="*/ 2147483647 h 121"/>
                    <a:gd name="T52" fmla="*/ 2147483647 w 105"/>
                    <a:gd name="T53" fmla="*/ 2147483647 h 121"/>
                    <a:gd name="T54" fmla="*/ 2147483647 w 105"/>
                    <a:gd name="T55" fmla="*/ 2147483647 h 121"/>
                    <a:gd name="T56" fmla="*/ 2147483647 w 105"/>
                    <a:gd name="T57" fmla="*/ 2147483647 h 121"/>
                    <a:gd name="T58" fmla="*/ 2147483647 w 105"/>
                    <a:gd name="T59" fmla="*/ 2147483647 h 121"/>
                    <a:gd name="T60" fmla="*/ 2147483647 w 105"/>
                    <a:gd name="T61" fmla="*/ 2147483647 h 121"/>
                    <a:gd name="T62" fmla="*/ 2147483647 w 105"/>
                    <a:gd name="T63" fmla="*/ 2147483647 h 121"/>
                    <a:gd name="T64" fmla="*/ 2147483647 w 105"/>
                    <a:gd name="T65" fmla="*/ 2147483647 h 121"/>
                    <a:gd name="T66" fmla="*/ 2147483647 w 105"/>
                    <a:gd name="T67" fmla="*/ 2147483647 h 121"/>
                    <a:gd name="T68" fmla="*/ 2147483647 w 105"/>
                    <a:gd name="T69" fmla="*/ 2147483647 h 121"/>
                    <a:gd name="T70" fmla="*/ 2147483647 w 105"/>
                    <a:gd name="T71" fmla="*/ 2147483647 h 121"/>
                    <a:gd name="T72" fmla="*/ 2147483647 w 105"/>
                    <a:gd name="T73" fmla="*/ 2147483647 h 121"/>
                    <a:gd name="T74" fmla="*/ 2147483647 w 105"/>
                    <a:gd name="T75" fmla="*/ 2147483647 h 121"/>
                    <a:gd name="T76" fmla="*/ 2147483647 w 105"/>
                    <a:gd name="T77" fmla="*/ 2147483647 h 121"/>
                    <a:gd name="T78" fmla="*/ 2147483647 w 105"/>
                    <a:gd name="T79" fmla="*/ 2147483647 h 121"/>
                    <a:gd name="T80" fmla="*/ 2147483647 w 105"/>
                    <a:gd name="T81" fmla="*/ 2147483647 h 121"/>
                    <a:gd name="T82" fmla="*/ 2147483647 w 105"/>
                    <a:gd name="T83" fmla="*/ 2147483647 h 121"/>
                    <a:gd name="T84" fmla="*/ 2147483647 w 105"/>
                    <a:gd name="T85" fmla="*/ 2147483647 h 121"/>
                    <a:gd name="T86" fmla="*/ 2147483647 w 105"/>
                    <a:gd name="T87" fmla="*/ 2147483647 h 121"/>
                    <a:gd name="T88" fmla="*/ 2147483647 w 105"/>
                    <a:gd name="T89" fmla="*/ 2147483647 h 12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05" h="121">
                      <a:moveTo>
                        <a:pt x="95" y="116"/>
                      </a:moveTo>
                      <a:lnTo>
                        <a:pt x="97" y="109"/>
                      </a:lnTo>
                      <a:lnTo>
                        <a:pt x="97" y="98"/>
                      </a:lnTo>
                      <a:lnTo>
                        <a:pt x="92" y="90"/>
                      </a:lnTo>
                      <a:lnTo>
                        <a:pt x="92" y="82"/>
                      </a:lnTo>
                      <a:lnTo>
                        <a:pt x="98" y="61"/>
                      </a:lnTo>
                      <a:lnTo>
                        <a:pt x="105" y="45"/>
                      </a:lnTo>
                      <a:lnTo>
                        <a:pt x="100" y="35"/>
                      </a:lnTo>
                      <a:lnTo>
                        <a:pt x="98" y="22"/>
                      </a:lnTo>
                      <a:lnTo>
                        <a:pt x="87" y="21"/>
                      </a:lnTo>
                      <a:lnTo>
                        <a:pt x="70" y="26"/>
                      </a:lnTo>
                      <a:lnTo>
                        <a:pt x="61" y="19"/>
                      </a:lnTo>
                      <a:lnTo>
                        <a:pt x="52" y="0"/>
                      </a:lnTo>
                      <a:lnTo>
                        <a:pt x="42" y="6"/>
                      </a:lnTo>
                      <a:lnTo>
                        <a:pt x="33" y="3"/>
                      </a:lnTo>
                      <a:lnTo>
                        <a:pt x="23" y="7"/>
                      </a:lnTo>
                      <a:lnTo>
                        <a:pt x="17" y="5"/>
                      </a:lnTo>
                      <a:lnTo>
                        <a:pt x="10" y="5"/>
                      </a:lnTo>
                      <a:lnTo>
                        <a:pt x="8" y="16"/>
                      </a:lnTo>
                      <a:lnTo>
                        <a:pt x="11" y="35"/>
                      </a:lnTo>
                      <a:lnTo>
                        <a:pt x="9" y="39"/>
                      </a:lnTo>
                      <a:lnTo>
                        <a:pt x="3" y="39"/>
                      </a:lnTo>
                      <a:lnTo>
                        <a:pt x="0" y="48"/>
                      </a:lnTo>
                      <a:lnTo>
                        <a:pt x="3" y="59"/>
                      </a:lnTo>
                      <a:lnTo>
                        <a:pt x="3" y="80"/>
                      </a:lnTo>
                      <a:lnTo>
                        <a:pt x="16" y="90"/>
                      </a:lnTo>
                      <a:lnTo>
                        <a:pt x="15" y="107"/>
                      </a:lnTo>
                      <a:lnTo>
                        <a:pt x="13" y="111"/>
                      </a:lnTo>
                      <a:lnTo>
                        <a:pt x="13" y="121"/>
                      </a:lnTo>
                      <a:lnTo>
                        <a:pt x="20" y="120"/>
                      </a:lnTo>
                      <a:lnTo>
                        <a:pt x="29" y="117"/>
                      </a:lnTo>
                      <a:lnTo>
                        <a:pt x="41" y="113"/>
                      </a:lnTo>
                      <a:lnTo>
                        <a:pt x="49" y="112"/>
                      </a:lnTo>
                      <a:lnTo>
                        <a:pt x="57" y="112"/>
                      </a:lnTo>
                      <a:lnTo>
                        <a:pt x="61" y="111"/>
                      </a:lnTo>
                      <a:lnTo>
                        <a:pt x="64" y="110"/>
                      </a:lnTo>
                      <a:lnTo>
                        <a:pt x="69" y="110"/>
                      </a:lnTo>
                      <a:lnTo>
                        <a:pt x="75" y="111"/>
                      </a:lnTo>
                      <a:lnTo>
                        <a:pt x="84" y="116"/>
                      </a:lnTo>
                      <a:lnTo>
                        <a:pt x="93" y="119"/>
                      </a:lnTo>
                      <a:lnTo>
                        <a:pt x="95" y="1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6" name="Freeform 299">
                  <a:extLst>
                    <a:ext uri="{FF2B5EF4-FFF2-40B4-BE49-F238E27FC236}">
                      <a16:creationId xmlns:a16="http://schemas.microsoft.com/office/drawing/2014/main" id="{0A7B9021-26BB-D244-896F-A5E2653E7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7386" y="3622863"/>
                  <a:ext cx="361606" cy="308150"/>
                </a:xfrm>
                <a:custGeom>
                  <a:avLst/>
                  <a:gdLst>
                    <a:gd name="T0" fmla="*/ 2147483647 w 211"/>
                    <a:gd name="T1" fmla="*/ 2147483647 h 182"/>
                    <a:gd name="T2" fmla="*/ 2147483647 w 211"/>
                    <a:gd name="T3" fmla="*/ 2147483647 h 182"/>
                    <a:gd name="T4" fmla="*/ 2147483647 w 211"/>
                    <a:gd name="T5" fmla="*/ 2147483647 h 182"/>
                    <a:gd name="T6" fmla="*/ 2147483647 w 211"/>
                    <a:gd name="T7" fmla="*/ 2147483647 h 182"/>
                    <a:gd name="T8" fmla="*/ 2147483647 w 211"/>
                    <a:gd name="T9" fmla="*/ 2147483647 h 182"/>
                    <a:gd name="T10" fmla="*/ 2147483647 w 211"/>
                    <a:gd name="T11" fmla="*/ 2147483647 h 182"/>
                    <a:gd name="T12" fmla="*/ 2147483647 w 211"/>
                    <a:gd name="T13" fmla="*/ 2147483647 h 182"/>
                    <a:gd name="T14" fmla="*/ 2147483647 w 211"/>
                    <a:gd name="T15" fmla="*/ 2147483647 h 182"/>
                    <a:gd name="T16" fmla="*/ 2147483647 w 211"/>
                    <a:gd name="T17" fmla="*/ 2147483647 h 182"/>
                    <a:gd name="T18" fmla="*/ 2147483647 w 211"/>
                    <a:gd name="T19" fmla="*/ 2147483647 h 182"/>
                    <a:gd name="T20" fmla="*/ 2147483647 w 211"/>
                    <a:gd name="T21" fmla="*/ 2147483647 h 182"/>
                    <a:gd name="T22" fmla="*/ 2147483647 w 211"/>
                    <a:gd name="T23" fmla="*/ 2147483647 h 182"/>
                    <a:gd name="T24" fmla="*/ 2147483647 w 211"/>
                    <a:gd name="T25" fmla="*/ 2147483647 h 182"/>
                    <a:gd name="T26" fmla="*/ 2147483647 w 211"/>
                    <a:gd name="T27" fmla="*/ 2147483647 h 182"/>
                    <a:gd name="T28" fmla="*/ 2147483647 w 211"/>
                    <a:gd name="T29" fmla="*/ 2147483647 h 182"/>
                    <a:gd name="T30" fmla="*/ 2147483647 w 211"/>
                    <a:gd name="T31" fmla="*/ 2147483647 h 182"/>
                    <a:gd name="T32" fmla="*/ 2147483647 w 211"/>
                    <a:gd name="T33" fmla="*/ 2147483647 h 182"/>
                    <a:gd name="T34" fmla="*/ 2147483647 w 211"/>
                    <a:gd name="T35" fmla="*/ 2147483647 h 182"/>
                    <a:gd name="T36" fmla="*/ 2147483647 w 211"/>
                    <a:gd name="T37" fmla="*/ 2147483647 h 182"/>
                    <a:gd name="T38" fmla="*/ 2147483647 w 211"/>
                    <a:gd name="T39" fmla="*/ 2147483647 h 182"/>
                    <a:gd name="T40" fmla="*/ 2147483647 w 211"/>
                    <a:gd name="T41" fmla="*/ 2147483647 h 182"/>
                    <a:gd name="T42" fmla="*/ 2147483647 w 211"/>
                    <a:gd name="T43" fmla="*/ 2147483647 h 182"/>
                    <a:gd name="T44" fmla="*/ 2147483647 w 211"/>
                    <a:gd name="T45" fmla="*/ 2147483647 h 182"/>
                    <a:gd name="T46" fmla="*/ 2147483647 w 211"/>
                    <a:gd name="T47" fmla="*/ 2147483647 h 182"/>
                    <a:gd name="T48" fmla="*/ 2147483647 w 211"/>
                    <a:gd name="T49" fmla="*/ 2147483647 h 182"/>
                    <a:gd name="T50" fmla="*/ 2147483647 w 211"/>
                    <a:gd name="T51" fmla="*/ 2147483647 h 182"/>
                    <a:gd name="T52" fmla="*/ 2147483647 w 211"/>
                    <a:gd name="T53" fmla="*/ 2147483647 h 182"/>
                    <a:gd name="T54" fmla="*/ 2147483647 w 211"/>
                    <a:gd name="T55" fmla="*/ 2147483647 h 182"/>
                    <a:gd name="T56" fmla="*/ 2147483647 w 211"/>
                    <a:gd name="T57" fmla="*/ 2147483647 h 182"/>
                    <a:gd name="T58" fmla="*/ 2147483647 w 211"/>
                    <a:gd name="T59" fmla="*/ 2147483647 h 182"/>
                    <a:gd name="T60" fmla="*/ 2147483647 w 211"/>
                    <a:gd name="T61" fmla="*/ 2147483647 h 182"/>
                    <a:gd name="T62" fmla="*/ 2147483647 w 211"/>
                    <a:gd name="T63" fmla="*/ 2147483647 h 182"/>
                    <a:gd name="T64" fmla="*/ 2147483647 w 211"/>
                    <a:gd name="T65" fmla="*/ 2147483647 h 182"/>
                    <a:gd name="T66" fmla="*/ 2147483647 w 211"/>
                    <a:gd name="T67" fmla="*/ 2147483647 h 18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11" h="182">
                      <a:moveTo>
                        <a:pt x="107" y="175"/>
                      </a:moveTo>
                      <a:lnTo>
                        <a:pt x="99" y="169"/>
                      </a:lnTo>
                      <a:lnTo>
                        <a:pt x="97" y="168"/>
                      </a:lnTo>
                      <a:lnTo>
                        <a:pt x="94" y="168"/>
                      </a:lnTo>
                      <a:lnTo>
                        <a:pt x="93" y="168"/>
                      </a:lnTo>
                      <a:lnTo>
                        <a:pt x="92" y="169"/>
                      </a:lnTo>
                      <a:lnTo>
                        <a:pt x="92" y="173"/>
                      </a:lnTo>
                      <a:lnTo>
                        <a:pt x="93" y="175"/>
                      </a:lnTo>
                      <a:lnTo>
                        <a:pt x="94" y="177"/>
                      </a:lnTo>
                      <a:lnTo>
                        <a:pt x="95" y="178"/>
                      </a:lnTo>
                      <a:lnTo>
                        <a:pt x="93" y="180"/>
                      </a:lnTo>
                      <a:lnTo>
                        <a:pt x="83" y="181"/>
                      </a:lnTo>
                      <a:lnTo>
                        <a:pt x="70" y="182"/>
                      </a:lnTo>
                      <a:lnTo>
                        <a:pt x="60" y="182"/>
                      </a:lnTo>
                      <a:lnTo>
                        <a:pt x="55" y="181"/>
                      </a:lnTo>
                      <a:lnTo>
                        <a:pt x="52" y="180"/>
                      </a:lnTo>
                      <a:lnTo>
                        <a:pt x="46" y="175"/>
                      </a:lnTo>
                      <a:lnTo>
                        <a:pt x="40" y="167"/>
                      </a:lnTo>
                      <a:lnTo>
                        <a:pt x="36" y="159"/>
                      </a:lnTo>
                      <a:lnTo>
                        <a:pt x="34" y="157"/>
                      </a:lnTo>
                      <a:lnTo>
                        <a:pt x="30" y="154"/>
                      </a:lnTo>
                      <a:lnTo>
                        <a:pt x="26" y="153"/>
                      </a:lnTo>
                      <a:lnTo>
                        <a:pt x="21" y="153"/>
                      </a:lnTo>
                      <a:lnTo>
                        <a:pt x="11" y="153"/>
                      </a:lnTo>
                      <a:lnTo>
                        <a:pt x="1" y="153"/>
                      </a:lnTo>
                      <a:lnTo>
                        <a:pt x="0" y="93"/>
                      </a:lnTo>
                      <a:lnTo>
                        <a:pt x="7" y="90"/>
                      </a:lnTo>
                      <a:lnTo>
                        <a:pt x="14" y="70"/>
                      </a:lnTo>
                      <a:lnTo>
                        <a:pt x="15" y="50"/>
                      </a:lnTo>
                      <a:lnTo>
                        <a:pt x="12" y="49"/>
                      </a:lnTo>
                      <a:lnTo>
                        <a:pt x="8" y="48"/>
                      </a:lnTo>
                      <a:lnTo>
                        <a:pt x="6" y="46"/>
                      </a:lnTo>
                      <a:lnTo>
                        <a:pt x="18" y="41"/>
                      </a:lnTo>
                      <a:lnTo>
                        <a:pt x="18" y="23"/>
                      </a:lnTo>
                      <a:lnTo>
                        <a:pt x="25" y="12"/>
                      </a:lnTo>
                      <a:lnTo>
                        <a:pt x="34" y="3"/>
                      </a:lnTo>
                      <a:lnTo>
                        <a:pt x="60" y="4"/>
                      </a:lnTo>
                      <a:lnTo>
                        <a:pt x="74" y="10"/>
                      </a:lnTo>
                      <a:lnTo>
                        <a:pt x="83" y="14"/>
                      </a:lnTo>
                      <a:lnTo>
                        <a:pt x="92" y="10"/>
                      </a:lnTo>
                      <a:lnTo>
                        <a:pt x="109" y="12"/>
                      </a:lnTo>
                      <a:lnTo>
                        <a:pt x="125" y="21"/>
                      </a:lnTo>
                      <a:lnTo>
                        <a:pt x="138" y="18"/>
                      </a:lnTo>
                      <a:lnTo>
                        <a:pt x="148" y="11"/>
                      </a:lnTo>
                      <a:lnTo>
                        <a:pt x="171" y="10"/>
                      </a:lnTo>
                      <a:lnTo>
                        <a:pt x="195" y="0"/>
                      </a:lnTo>
                      <a:lnTo>
                        <a:pt x="202" y="13"/>
                      </a:lnTo>
                      <a:lnTo>
                        <a:pt x="205" y="29"/>
                      </a:lnTo>
                      <a:lnTo>
                        <a:pt x="211" y="39"/>
                      </a:lnTo>
                      <a:lnTo>
                        <a:pt x="210" y="48"/>
                      </a:lnTo>
                      <a:lnTo>
                        <a:pt x="201" y="52"/>
                      </a:lnTo>
                      <a:lnTo>
                        <a:pt x="192" y="76"/>
                      </a:lnTo>
                      <a:lnTo>
                        <a:pt x="192" y="87"/>
                      </a:lnTo>
                      <a:lnTo>
                        <a:pt x="184" y="95"/>
                      </a:lnTo>
                      <a:lnTo>
                        <a:pt x="159" y="143"/>
                      </a:lnTo>
                      <a:lnTo>
                        <a:pt x="150" y="149"/>
                      </a:lnTo>
                      <a:lnTo>
                        <a:pt x="138" y="140"/>
                      </a:lnTo>
                      <a:lnTo>
                        <a:pt x="130" y="139"/>
                      </a:lnTo>
                      <a:lnTo>
                        <a:pt x="109" y="158"/>
                      </a:lnTo>
                      <a:lnTo>
                        <a:pt x="105" y="161"/>
                      </a:lnTo>
                      <a:lnTo>
                        <a:pt x="108" y="168"/>
                      </a:lnTo>
                      <a:lnTo>
                        <a:pt x="107" y="17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303">
                  <a:extLst>
                    <a:ext uri="{FF2B5EF4-FFF2-40B4-BE49-F238E27FC236}">
                      <a16:creationId xmlns:a16="http://schemas.microsoft.com/office/drawing/2014/main" id="{6EE4CC1B-D472-8447-BA15-895863907D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5551" y="3655033"/>
                  <a:ext cx="226218" cy="171006"/>
                </a:xfrm>
                <a:custGeom>
                  <a:avLst/>
                  <a:gdLst>
                    <a:gd name="T0" fmla="*/ 2147483647 w 132"/>
                    <a:gd name="T1" fmla="*/ 2147483647 h 101"/>
                    <a:gd name="T2" fmla="*/ 2147483647 w 132"/>
                    <a:gd name="T3" fmla="*/ 2147483647 h 101"/>
                    <a:gd name="T4" fmla="*/ 2147483647 w 132"/>
                    <a:gd name="T5" fmla="*/ 2147483647 h 101"/>
                    <a:gd name="T6" fmla="*/ 2147483647 w 132"/>
                    <a:gd name="T7" fmla="*/ 2147483647 h 101"/>
                    <a:gd name="T8" fmla="*/ 2147483647 w 132"/>
                    <a:gd name="T9" fmla="*/ 2147483647 h 101"/>
                    <a:gd name="T10" fmla="*/ 2147483647 w 132"/>
                    <a:gd name="T11" fmla="*/ 2147483647 h 101"/>
                    <a:gd name="T12" fmla="*/ 2147483647 w 132"/>
                    <a:gd name="T13" fmla="*/ 2147483647 h 101"/>
                    <a:gd name="T14" fmla="*/ 2147483647 w 132"/>
                    <a:gd name="T15" fmla="*/ 2147483647 h 101"/>
                    <a:gd name="T16" fmla="*/ 2147483647 w 132"/>
                    <a:gd name="T17" fmla="*/ 2147483647 h 101"/>
                    <a:gd name="T18" fmla="*/ 2147483647 w 132"/>
                    <a:gd name="T19" fmla="*/ 2147483647 h 101"/>
                    <a:gd name="T20" fmla="*/ 2147483647 w 132"/>
                    <a:gd name="T21" fmla="*/ 2147483647 h 101"/>
                    <a:gd name="T22" fmla="*/ 2147483647 w 132"/>
                    <a:gd name="T23" fmla="*/ 2147483647 h 101"/>
                    <a:gd name="T24" fmla="*/ 2147483647 w 132"/>
                    <a:gd name="T25" fmla="*/ 2147483647 h 101"/>
                    <a:gd name="T26" fmla="*/ 2147483647 w 132"/>
                    <a:gd name="T27" fmla="*/ 2147483647 h 101"/>
                    <a:gd name="T28" fmla="*/ 2147483647 w 132"/>
                    <a:gd name="T29" fmla="*/ 2147483647 h 101"/>
                    <a:gd name="T30" fmla="*/ 2147483647 w 132"/>
                    <a:gd name="T31" fmla="*/ 2147483647 h 101"/>
                    <a:gd name="T32" fmla="*/ 0 w 132"/>
                    <a:gd name="T33" fmla="*/ 2147483647 h 101"/>
                    <a:gd name="T34" fmla="*/ 2147483647 w 132"/>
                    <a:gd name="T35" fmla="*/ 2147483647 h 101"/>
                    <a:gd name="T36" fmla="*/ 2147483647 w 132"/>
                    <a:gd name="T37" fmla="*/ 2147483647 h 101"/>
                    <a:gd name="T38" fmla="*/ 2147483647 w 132"/>
                    <a:gd name="T39" fmla="*/ 2147483647 h 101"/>
                    <a:gd name="T40" fmla="*/ 2147483647 w 132"/>
                    <a:gd name="T41" fmla="*/ 2147483647 h 101"/>
                    <a:gd name="T42" fmla="*/ 2147483647 w 132"/>
                    <a:gd name="T43" fmla="*/ 0 h 101"/>
                    <a:gd name="T44" fmla="*/ 2147483647 w 132"/>
                    <a:gd name="T45" fmla="*/ 2147483647 h 101"/>
                    <a:gd name="T46" fmla="*/ 2147483647 w 132"/>
                    <a:gd name="T47" fmla="*/ 2147483647 h 101"/>
                    <a:gd name="T48" fmla="*/ 2147483647 w 132"/>
                    <a:gd name="T49" fmla="*/ 2147483647 h 101"/>
                    <a:gd name="T50" fmla="*/ 2147483647 w 132"/>
                    <a:gd name="T51" fmla="*/ 2147483647 h 101"/>
                    <a:gd name="T52" fmla="*/ 2147483647 w 132"/>
                    <a:gd name="T53" fmla="*/ 2147483647 h 101"/>
                    <a:gd name="T54" fmla="*/ 2147483647 w 132"/>
                    <a:gd name="T55" fmla="*/ 2147483647 h 101"/>
                    <a:gd name="T56" fmla="*/ 2147483647 w 132"/>
                    <a:gd name="T57" fmla="*/ 2147483647 h 101"/>
                    <a:gd name="T58" fmla="*/ 2147483647 w 132"/>
                    <a:gd name="T59" fmla="*/ 2147483647 h 101"/>
                    <a:gd name="T60" fmla="*/ 2147483647 w 132"/>
                    <a:gd name="T61" fmla="*/ 2147483647 h 101"/>
                    <a:gd name="T62" fmla="*/ 2147483647 w 132"/>
                    <a:gd name="T63" fmla="*/ 2147483647 h 101"/>
                    <a:gd name="T64" fmla="*/ 2147483647 w 132"/>
                    <a:gd name="T65" fmla="*/ 2147483647 h 101"/>
                    <a:gd name="T66" fmla="*/ 2147483647 w 132"/>
                    <a:gd name="T67" fmla="*/ 2147483647 h 101"/>
                    <a:gd name="T68" fmla="*/ 2147483647 w 132"/>
                    <a:gd name="T69" fmla="*/ 2147483647 h 101"/>
                    <a:gd name="T70" fmla="*/ 2147483647 w 132"/>
                    <a:gd name="T71" fmla="*/ 2147483647 h 101"/>
                    <a:gd name="T72" fmla="*/ 2147483647 w 132"/>
                    <a:gd name="T73" fmla="*/ 2147483647 h 101"/>
                    <a:gd name="T74" fmla="*/ 2147483647 w 132"/>
                    <a:gd name="T75" fmla="*/ 2147483647 h 101"/>
                    <a:gd name="T76" fmla="*/ 2147483647 w 132"/>
                    <a:gd name="T77" fmla="*/ 2147483647 h 101"/>
                    <a:gd name="T78" fmla="*/ 2147483647 w 132"/>
                    <a:gd name="T79" fmla="*/ 2147483647 h 101"/>
                    <a:gd name="T80" fmla="*/ 2147483647 w 132"/>
                    <a:gd name="T81" fmla="*/ 2147483647 h 101"/>
                    <a:gd name="T82" fmla="*/ 2147483647 w 132"/>
                    <a:gd name="T83" fmla="*/ 2147483647 h 101"/>
                    <a:gd name="T84" fmla="*/ 2147483647 w 132"/>
                    <a:gd name="T85" fmla="*/ 2147483647 h 101"/>
                    <a:gd name="T86" fmla="*/ 2147483647 w 132"/>
                    <a:gd name="T87" fmla="*/ 2147483647 h 101"/>
                    <a:gd name="T88" fmla="*/ 2147483647 w 132"/>
                    <a:gd name="T89" fmla="*/ 2147483647 h 10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32" h="101">
                      <a:moveTo>
                        <a:pt x="79" y="77"/>
                      </a:moveTo>
                      <a:lnTo>
                        <a:pt x="78" y="67"/>
                      </a:lnTo>
                      <a:lnTo>
                        <a:pt x="72" y="56"/>
                      </a:lnTo>
                      <a:lnTo>
                        <a:pt x="56" y="53"/>
                      </a:lnTo>
                      <a:lnTo>
                        <a:pt x="47" y="62"/>
                      </a:lnTo>
                      <a:lnTo>
                        <a:pt x="39" y="65"/>
                      </a:lnTo>
                      <a:lnTo>
                        <a:pt x="29" y="69"/>
                      </a:lnTo>
                      <a:lnTo>
                        <a:pt x="27" y="69"/>
                      </a:lnTo>
                      <a:lnTo>
                        <a:pt x="27" y="67"/>
                      </a:lnTo>
                      <a:lnTo>
                        <a:pt x="25" y="62"/>
                      </a:lnTo>
                      <a:lnTo>
                        <a:pt x="20" y="57"/>
                      </a:lnTo>
                      <a:lnTo>
                        <a:pt x="10" y="47"/>
                      </a:lnTo>
                      <a:lnTo>
                        <a:pt x="7" y="43"/>
                      </a:lnTo>
                      <a:lnTo>
                        <a:pt x="5" y="40"/>
                      </a:lnTo>
                      <a:lnTo>
                        <a:pt x="0" y="34"/>
                      </a:lnTo>
                      <a:lnTo>
                        <a:pt x="1" y="33"/>
                      </a:lnTo>
                      <a:lnTo>
                        <a:pt x="6" y="28"/>
                      </a:lnTo>
                      <a:lnTo>
                        <a:pt x="16" y="22"/>
                      </a:lnTo>
                      <a:lnTo>
                        <a:pt x="25" y="13"/>
                      </a:lnTo>
                      <a:lnTo>
                        <a:pt x="27" y="0"/>
                      </a:lnTo>
                      <a:lnTo>
                        <a:pt x="45" y="4"/>
                      </a:lnTo>
                      <a:lnTo>
                        <a:pt x="63" y="1"/>
                      </a:lnTo>
                      <a:lnTo>
                        <a:pt x="73" y="8"/>
                      </a:lnTo>
                      <a:lnTo>
                        <a:pt x="93" y="12"/>
                      </a:lnTo>
                      <a:lnTo>
                        <a:pt x="101" y="8"/>
                      </a:lnTo>
                      <a:lnTo>
                        <a:pt x="111" y="9"/>
                      </a:lnTo>
                      <a:lnTo>
                        <a:pt x="113" y="21"/>
                      </a:lnTo>
                      <a:lnTo>
                        <a:pt x="124" y="25"/>
                      </a:lnTo>
                      <a:lnTo>
                        <a:pt x="128" y="36"/>
                      </a:lnTo>
                      <a:lnTo>
                        <a:pt x="131" y="45"/>
                      </a:lnTo>
                      <a:lnTo>
                        <a:pt x="129" y="56"/>
                      </a:lnTo>
                      <a:lnTo>
                        <a:pt x="132" y="75"/>
                      </a:lnTo>
                      <a:lnTo>
                        <a:pt x="130" y="79"/>
                      </a:lnTo>
                      <a:lnTo>
                        <a:pt x="124" y="79"/>
                      </a:lnTo>
                      <a:lnTo>
                        <a:pt x="121" y="88"/>
                      </a:lnTo>
                      <a:lnTo>
                        <a:pt x="124" y="99"/>
                      </a:lnTo>
                      <a:lnTo>
                        <a:pt x="115" y="97"/>
                      </a:lnTo>
                      <a:lnTo>
                        <a:pt x="108" y="101"/>
                      </a:lnTo>
                      <a:lnTo>
                        <a:pt x="103" y="94"/>
                      </a:lnTo>
                      <a:lnTo>
                        <a:pt x="99" y="86"/>
                      </a:lnTo>
                      <a:lnTo>
                        <a:pt x="93" y="79"/>
                      </a:lnTo>
                      <a:lnTo>
                        <a:pt x="81" y="78"/>
                      </a:lnTo>
                      <a:lnTo>
                        <a:pt x="79" y="7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8" name="Freeform 312">
                  <a:extLst>
                    <a:ext uri="{FF2B5EF4-FFF2-40B4-BE49-F238E27FC236}">
                      <a16:creationId xmlns:a16="http://schemas.microsoft.com/office/drawing/2014/main" id="{E686C5C5-E0F3-0242-A069-6BBAF1F82F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2425" y="3649953"/>
                  <a:ext cx="99399" cy="60953"/>
                </a:xfrm>
                <a:custGeom>
                  <a:avLst/>
                  <a:gdLst>
                    <a:gd name="T0" fmla="*/ 2147483647 w 58"/>
                    <a:gd name="T1" fmla="*/ 2147483647 h 36"/>
                    <a:gd name="T2" fmla="*/ 2147483647 w 58"/>
                    <a:gd name="T3" fmla="*/ 2147483647 h 36"/>
                    <a:gd name="T4" fmla="*/ 2147483647 w 58"/>
                    <a:gd name="T5" fmla="*/ 2147483647 h 36"/>
                    <a:gd name="T6" fmla="*/ 2147483647 w 58"/>
                    <a:gd name="T7" fmla="*/ 2147483647 h 36"/>
                    <a:gd name="T8" fmla="*/ 2147483647 w 58"/>
                    <a:gd name="T9" fmla="*/ 2147483647 h 36"/>
                    <a:gd name="T10" fmla="*/ 2147483647 w 58"/>
                    <a:gd name="T11" fmla="*/ 2147483647 h 36"/>
                    <a:gd name="T12" fmla="*/ 2147483647 w 58"/>
                    <a:gd name="T13" fmla="*/ 0 h 36"/>
                    <a:gd name="T14" fmla="*/ 2147483647 w 58"/>
                    <a:gd name="T15" fmla="*/ 0 h 36"/>
                    <a:gd name="T16" fmla="*/ 2147483647 w 58"/>
                    <a:gd name="T17" fmla="*/ 2147483647 h 36"/>
                    <a:gd name="T18" fmla="*/ 2147483647 w 58"/>
                    <a:gd name="T19" fmla="*/ 2147483647 h 36"/>
                    <a:gd name="T20" fmla="*/ 0 w 58"/>
                    <a:gd name="T21" fmla="*/ 2147483647 h 36"/>
                    <a:gd name="T22" fmla="*/ 0 w 58"/>
                    <a:gd name="T23" fmla="*/ 2147483647 h 36"/>
                    <a:gd name="T24" fmla="*/ 2147483647 w 58"/>
                    <a:gd name="T25" fmla="*/ 2147483647 h 36"/>
                    <a:gd name="T26" fmla="*/ 2147483647 w 58"/>
                    <a:gd name="T27" fmla="*/ 2147483647 h 36"/>
                    <a:gd name="T28" fmla="*/ 2147483647 w 58"/>
                    <a:gd name="T29" fmla="*/ 2147483647 h 36"/>
                    <a:gd name="T30" fmla="*/ 2147483647 w 58"/>
                    <a:gd name="T31" fmla="*/ 2147483647 h 36"/>
                    <a:gd name="T32" fmla="*/ 2147483647 w 58"/>
                    <a:gd name="T33" fmla="*/ 2147483647 h 36"/>
                    <a:gd name="T34" fmla="*/ 2147483647 w 58"/>
                    <a:gd name="T35" fmla="*/ 2147483647 h 36"/>
                    <a:gd name="T36" fmla="*/ 2147483647 w 58"/>
                    <a:gd name="T37" fmla="*/ 2147483647 h 36"/>
                    <a:gd name="T38" fmla="*/ 2147483647 w 58"/>
                    <a:gd name="T39" fmla="*/ 2147483647 h 36"/>
                    <a:gd name="T40" fmla="*/ 2147483647 w 58"/>
                    <a:gd name="T41" fmla="*/ 2147483647 h 36"/>
                    <a:gd name="T42" fmla="*/ 2147483647 w 58"/>
                    <a:gd name="T43" fmla="*/ 2147483647 h 36"/>
                    <a:gd name="T44" fmla="*/ 2147483647 w 58"/>
                    <a:gd name="T45" fmla="*/ 2147483647 h 36"/>
                    <a:gd name="T46" fmla="*/ 2147483647 w 58"/>
                    <a:gd name="T47" fmla="*/ 2147483647 h 36"/>
                    <a:gd name="T48" fmla="*/ 2147483647 w 58"/>
                    <a:gd name="T49" fmla="*/ 2147483647 h 36"/>
                    <a:gd name="T50" fmla="*/ 2147483647 w 58"/>
                    <a:gd name="T51" fmla="*/ 2147483647 h 36"/>
                    <a:gd name="T52" fmla="*/ 2147483647 w 58"/>
                    <a:gd name="T53" fmla="*/ 2147483647 h 36"/>
                    <a:gd name="T54" fmla="*/ 2147483647 w 58"/>
                    <a:gd name="T55" fmla="*/ 2147483647 h 36"/>
                    <a:gd name="T56" fmla="*/ 2147483647 w 58"/>
                    <a:gd name="T57" fmla="*/ 2147483647 h 36"/>
                    <a:gd name="T58" fmla="*/ 2147483647 w 58"/>
                    <a:gd name="T59" fmla="*/ 2147483647 h 36"/>
                    <a:gd name="T60" fmla="*/ 2147483647 w 58"/>
                    <a:gd name="T61" fmla="*/ 2147483647 h 36"/>
                    <a:gd name="T62" fmla="*/ 2147483647 w 58"/>
                    <a:gd name="T63" fmla="*/ 2147483647 h 36"/>
                    <a:gd name="T64" fmla="*/ 2147483647 w 58"/>
                    <a:gd name="T65" fmla="*/ 2147483647 h 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58" h="36">
                      <a:moveTo>
                        <a:pt x="32" y="36"/>
                      </a:moveTo>
                      <a:lnTo>
                        <a:pt x="37" y="31"/>
                      </a:lnTo>
                      <a:lnTo>
                        <a:pt x="47" y="25"/>
                      </a:lnTo>
                      <a:lnTo>
                        <a:pt x="56" y="16"/>
                      </a:lnTo>
                      <a:lnTo>
                        <a:pt x="58" y="3"/>
                      </a:lnTo>
                      <a:lnTo>
                        <a:pt x="57" y="3"/>
                      </a:lnTo>
                      <a:lnTo>
                        <a:pt x="43" y="0"/>
                      </a:lnTo>
                      <a:lnTo>
                        <a:pt x="30" y="0"/>
                      </a:lnTo>
                      <a:lnTo>
                        <a:pt x="19" y="4"/>
                      </a:lnTo>
                      <a:lnTo>
                        <a:pt x="2" y="7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9" y="13"/>
                      </a:lnTo>
                      <a:lnTo>
                        <a:pt x="12" y="12"/>
                      </a:lnTo>
                      <a:lnTo>
                        <a:pt x="24" y="8"/>
                      </a:lnTo>
                      <a:lnTo>
                        <a:pt x="30" y="8"/>
                      </a:lnTo>
                      <a:lnTo>
                        <a:pt x="32" y="9"/>
                      </a:lnTo>
                      <a:lnTo>
                        <a:pt x="33" y="11"/>
                      </a:lnTo>
                      <a:lnTo>
                        <a:pt x="33" y="14"/>
                      </a:lnTo>
                      <a:lnTo>
                        <a:pt x="31" y="16"/>
                      </a:lnTo>
                      <a:lnTo>
                        <a:pt x="28" y="18"/>
                      </a:lnTo>
                      <a:lnTo>
                        <a:pt x="24" y="22"/>
                      </a:lnTo>
                      <a:lnTo>
                        <a:pt x="22" y="27"/>
                      </a:lnTo>
                      <a:lnTo>
                        <a:pt x="22" y="31"/>
                      </a:lnTo>
                      <a:lnTo>
                        <a:pt x="23" y="33"/>
                      </a:lnTo>
                      <a:lnTo>
                        <a:pt x="28" y="35"/>
                      </a:lnTo>
                      <a:lnTo>
                        <a:pt x="30" y="36"/>
                      </a:lnTo>
                      <a:lnTo>
                        <a:pt x="32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315">
                  <a:extLst>
                    <a:ext uri="{FF2B5EF4-FFF2-40B4-BE49-F238E27FC236}">
                      <a16:creationId xmlns:a16="http://schemas.microsoft.com/office/drawing/2014/main" id="{14D3C156-D619-6E48-A0FD-B12C4D943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3237" y="3231750"/>
                  <a:ext cx="512417" cy="502859"/>
                </a:xfrm>
                <a:custGeom>
                  <a:avLst/>
                  <a:gdLst>
                    <a:gd name="T0" fmla="*/ 2147483647 w 299"/>
                    <a:gd name="T1" fmla="*/ 2147483647 h 297"/>
                    <a:gd name="T2" fmla="*/ 0 w 299"/>
                    <a:gd name="T3" fmla="*/ 2147483647 h 297"/>
                    <a:gd name="T4" fmla="*/ 2147483647 w 299"/>
                    <a:gd name="T5" fmla="*/ 2147483647 h 297"/>
                    <a:gd name="T6" fmla="*/ 2147483647 w 299"/>
                    <a:gd name="T7" fmla="*/ 2147483647 h 297"/>
                    <a:gd name="T8" fmla="*/ 2147483647 w 299"/>
                    <a:gd name="T9" fmla="*/ 2147483647 h 297"/>
                    <a:gd name="T10" fmla="*/ 2147483647 w 299"/>
                    <a:gd name="T11" fmla="*/ 2147483647 h 297"/>
                    <a:gd name="T12" fmla="*/ 2147483647 w 299"/>
                    <a:gd name="T13" fmla="*/ 2147483647 h 297"/>
                    <a:gd name="T14" fmla="*/ 2147483647 w 299"/>
                    <a:gd name="T15" fmla="*/ 2147483647 h 297"/>
                    <a:gd name="T16" fmla="*/ 2147483647 w 299"/>
                    <a:gd name="T17" fmla="*/ 2147483647 h 297"/>
                    <a:gd name="T18" fmla="*/ 2147483647 w 299"/>
                    <a:gd name="T19" fmla="*/ 2147483647 h 297"/>
                    <a:gd name="T20" fmla="*/ 2147483647 w 299"/>
                    <a:gd name="T21" fmla="*/ 2147483647 h 297"/>
                    <a:gd name="T22" fmla="*/ 2147483647 w 299"/>
                    <a:gd name="T23" fmla="*/ 2147483647 h 297"/>
                    <a:gd name="T24" fmla="*/ 2147483647 w 299"/>
                    <a:gd name="T25" fmla="*/ 2147483647 h 297"/>
                    <a:gd name="T26" fmla="*/ 2147483647 w 299"/>
                    <a:gd name="T27" fmla="*/ 2147483647 h 297"/>
                    <a:gd name="T28" fmla="*/ 2147483647 w 299"/>
                    <a:gd name="T29" fmla="*/ 2147483647 h 297"/>
                    <a:gd name="T30" fmla="*/ 2147483647 w 299"/>
                    <a:gd name="T31" fmla="*/ 2147483647 h 297"/>
                    <a:gd name="T32" fmla="*/ 2147483647 w 299"/>
                    <a:gd name="T33" fmla="*/ 2147483647 h 297"/>
                    <a:gd name="T34" fmla="*/ 2147483647 w 299"/>
                    <a:gd name="T35" fmla="*/ 2147483647 h 297"/>
                    <a:gd name="T36" fmla="*/ 2147483647 w 299"/>
                    <a:gd name="T37" fmla="*/ 2147483647 h 297"/>
                    <a:gd name="T38" fmla="*/ 2147483647 w 299"/>
                    <a:gd name="T39" fmla="*/ 2147483647 h 297"/>
                    <a:gd name="T40" fmla="*/ 2147483647 w 299"/>
                    <a:gd name="T41" fmla="*/ 2147483647 h 297"/>
                    <a:gd name="T42" fmla="*/ 2147483647 w 299"/>
                    <a:gd name="T43" fmla="*/ 2147483647 h 297"/>
                    <a:gd name="T44" fmla="*/ 2147483647 w 299"/>
                    <a:gd name="T45" fmla="*/ 2147483647 h 297"/>
                    <a:gd name="T46" fmla="*/ 2147483647 w 299"/>
                    <a:gd name="T47" fmla="*/ 2147483647 h 297"/>
                    <a:gd name="T48" fmla="*/ 2147483647 w 299"/>
                    <a:gd name="T49" fmla="*/ 2147483647 h 297"/>
                    <a:gd name="T50" fmla="*/ 2147483647 w 299"/>
                    <a:gd name="T51" fmla="*/ 2147483647 h 297"/>
                    <a:gd name="T52" fmla="*/ 2147483647 w 299"/>
                    <a:gd name="T53" fmla="*/ 2147483647 h 297"/>
                    <a:gd name="T54" fmla="*/ 2147483647 w 299"/>
                    <a:gd name="T55" fmla="*/ 2147483647 h 297"/>
                    <a:gd name="T56" fmla="*/ 2147483647 w 299"/>
                    <a:gd name="T57" fmla="*/ 2147483647 h 297"/>
                    <a:gd name="T58" fmla="*/ 2147483647 w 299"/>
                    <a:gd name="T59" fmla="*/ 2147483647 h 297"/>
                    <a:gd name="T60" fmla="*/ 2147483647 w 299"/>
                    <a:gd name="T61" fmla="*/ 2147483647 h 297"/>
                    <a:gd name="T62" fmla="*/ 2147483647 w 299"/>
                    <a:gd name="T63" fmla="*/ 2147483647 h 297"/>
                    <a:gd name="T64" fmla="*/ 2147483647 w 299"/>
                    <a:gd name="T65" fmla="*/ 2147483647 h 297"/>
                    <a:gd name="T66" fmla="*/ 2147483647 w 299"/>
                    <a:gd name="T67" fmla="*/ 2147483647 h 297"/>
                    <a:gd name="T68" fmla="*/ 2147483647 w 299"/>
                    <a:gd name="T69" fmla="*/ 2147483647 h 297"/>
                    <a:gd name="T70" fmla="*/ 2147483647 w 299"/>
                    <a:gd name="T71" fmla="*/ 2147483647 h 297"/>
                    <a:gd name="T72" fmla="*/ 2147483647 w 299"/>
                    <a:gd name="T73" fmla="*/ 2147483647 h 297"/>
                    <a:gd name="T74" fmla="*/ 2147483647 w 299"/>
                    <a:gd name="T75" fmla="*/ 2147483647 h 297"/>
                    <a:gd name="T76" fmla="*/ 2147483647 w 299"/>
                    <a:gd name="T77" fmla="*/ 2147483647 h 297"/>
                    <a:gd name="T78" fmla="*/ 2147483647 w 299"/>
                    <a:gd name="T79" fmla="*/ 2147483647 h 297"/>
                    <a:gd name="T80" fmla="*/ 2147483647 w 299"/>
                    <a:gd name="T81" fmla="*/ 2147483647 h 297"/>
                    <a:gd name="T82" fmla="*/ 2147483647 w 299"/>
                    <a:gd name="T83" fmla="*/ 2147483647 h 297"/>
                    <a:gd name="T84" fmla="*/ 2147483647 w 299"/>
                    <a:gd name="T85" fmla="*/ 0 h 297"/>
                    <a:gd name="T86" fmla="*/ 2147483647 w 299"/>
                    <a:gd name="T87" fmla="*/ 2147483647 h 297"/>
                    <a:gd name="T88" fmla="*/ 2147483647 w 299"/>
                    <a:gd name="T89" fmla="*/ 2147483647 h 297"/>
                    <a:gd name="T90" fmla="*/ 2147483647 w 299"/>
                    <a:gd name="T91" fmla="*/ 2147483647 h 297"/>
                    <a:gd name="T92" fmla="*/ 2147483647 w 299"/>
                    <a:gd name="T93" fmla="*/ 2147483647 h 297"/>
                    <a:gd name="T94" fmla="*/ 2147483647 w 299"/>
                    <a:gd name="T95" fmla="*/ 2147483647 h 297"/>
                    <a:gd name="T96" fmla="*/ 2147483647 w 299"/>
                    <a:gd name="T97" fmla="*/ 2147483647 h 297"/>
                    <a:gd name="T98" fmla="*/ 2147483647 w 299"/>
                    <a:gd name="T99" fmla="*/ 2147483647 h 297"/>
                    <a:gd name="T100" fmla="*/ 2147483647 w 299"/>
                    <a:gd name="T101" fmla="*/ 2147483647 h 297"/>
                    <a:gd name="T102" fmla="*/ 2147483647 w 299"/>
                    <a:gd name="T103" fmla="*/ 2147483647 h 297"/>
                    <a:gd name="T104" fmla="*/ 2147483647 w 299"/>
                    <a:gd name="T105" fmla="*/ 2147483647 h 297"/>
                    <a:gd name="T106" fmla="*/ 2147483647 w 299"/>
                    <a:gd name="T107" fmla="*/ 2147483647 h 297"/>
                    <a:gd name="T108" fmla="*/ 2147483647 w 299"/>
                    <a:gd name="T109" fmla="*/ 2147483647 h 29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299" h="297">
                      <a:moveTo>
                        <a:pt x="3" y="203"/>
                      </a:moveTo>
                      <a:lnTo>
                        <a:pt x="0" y="207"/>
                      </a:lnTo>
                      <a:lnTo>
                        <a:pt x="3" y="222"/>
                      </a:lnTo>
                      <a:lnTo>
                        <a:pt x="1" y="228"/>
                      </a:lnTo>
                      <a:lnTo>
                        <a:pt x="4" y="234"/>
                      </a:lnTo>
                      <a:lnTo>
                        <a:pt x="6" y="251"/>
                      </a:lnTo>
                      <a:lnTo>
                        <a:pt x="16" y="258"/>
                      </a:lnTo>
                      <a:lnTo>
                        <a:pt x="36" y="262"/>
                      </a:lnTo>
                      <a:lnTo>
                        <a:pt x="44" y="258"/>
                      </a:lnTo>
                      <a:lnTo>
                        <a:pt x="54" y="259"/>
                      </a:lnTo>
                      <a:lnTo>
                        <a:pt x="56" y="271"/>
                      </a:lnTo>
                      <a:lnTo>
                        <a:pt x="67" y="275"/>
                      </a:lnTo>
                      <a:lnTo>
                        <a:pt x="71" y="286"/>
                      </a:lnTo>
                      <a:lnTo>
                        <a:pt x="74" y="295"/>
                      </a:lnTo>
                      <a:lnTo>
                        <a:pt x="81" y="295"/>
                      </a:lnTo>
                      <a:lnTo>
                        <a:pt x="87" y="297"/>
                      </a:lnTo>
                      <a:lnTo>
                        <a:pt x="97" y="293"/>
                      </a:lnTo>
                      <a:lnTo>
                        <a:pt x="106" y="296"/>
                      </a:lnTo>
                      <a:lnTo>
                        <a:pt x="116" y="290"/>
                      </a:lnTo>
                      <a:lnTo>
                        <a:pt x="123" y="280"/>
                      </a:lnTo>
                      <a:lnTo>
                        <a:pt x="123" y="261"/>
                      </a:lnTo>
                      <a:lnTo>
                        <a:pt x="135" y="251"/>
                      </a:lnTo>
                      <a:lnTo>
                        <a:pt x="135" y="238"/>
                      </a:lnTo>
                      <a:lnTo>
                        <a:pt x="142" y="236"/>
                      </a:lnTo>
                      <a:lnTo>
                        <a:pt x="151" y="234"/>
                      </a:lnTo>
                      <a:lnTo>
                        <a:pt x="154" y="228"/>
                      </a:lnTo>
                      <a:lnTo>
                        <a:pt x="167" y="219"/>
                      </a:lnTo>
                      <a:lnTo>
                        <a:pt x="178" y="221"/>
                      </a:lnTo>
                      <a:lnTo>
                        <a:pt x="180" y="214"/>
                      </a:lnTo>
                      <a:lnTo>
                        <a:pt x="191" y="206"/>
                      </a:lnTo>
                      <a:lnTo>
                        <a:pt x="198" y="197"/>
                      </a:lnTo>
                      <a:lnTo>
                        <a:pt x="210" y="200"/>
                      </a:lnTo>
                      <a:lnTo>
                        <a:pt x="224" y="206"/>
                      </a:lnTo>
                      <a:lnTo>
                        <a:pt x="235" y="199"/>
                      </a:lnTo>
                      <a:lnTo>
                        <a:pt x="248" y="198"/>
                      </a:lnTo>
                      <a:lnTo>
                        <a:pt x="268" y="200"/>
                      </a:lnTo>
                      <a:lnTo>
                        <a:pt x="277" y="196"/>
                      </a:lnTo>
                      <a:lnTo>
                        <a:pt x="287" y="192"/>
                      </a:lnTo>
                      <a:lnTo>
                        <a:pt x="294" y="187"/>
                      </a:lnTo>
                      <a:lnTo>
                        <a:pt x="299" y="122"/>
                      </a:lnTo>
                      <a:lnTo>
                        <a:pt x="290" y="108"/>
                      </a:lnTo>
                      <a:lnTo>
                        <a:pt x="259" y="102"/>
                      </a:lnTo>
                      <a:lnTo>
                        <a:pt x="136" y="0"/>
                      </a:lnTo>
                      <a:lnTo>
                        <a:pt x="111" y="3"/>
                      </a:lnTo>
                      <a:lnTo>
                        <a:pt x="111" y="49"/>
                      </a:lnTo>
                      <a:lnTo>
                        <a:pt x="117" y="68"/>
                      </a:lnTo>
                      <a:lnTo>
                        <a:pt x="119" y="94"/>
                      </a:lnTo>
                      <a:lnTo>
                        <a:pt x="119" y="131"/>
                      </a:lnTo>
                      <a:lnTo>
                        <a:pt x="123" y="169"/>
                      </a:lnTo>
                      <a:lnTo>
                        <a:pt x="120" y="189"/>
                      </a:lnTo>
                      <a:lnTo>
                        <a:pt x="54" y="190"/>
                      </a:lnTo>
                      <a:lnTo>
                        <a:pt x="43" y="189"/>
                      </a:lnTo>
                      <a:lnTo>
                        <a:pt x="33" y="192"/>
                      </a:lnTo>
                      <a:lnTo>
                        <a:pt x="22" y="190"/>
                      </a:lnTo>
                      <a:lnTo>
                        <a:pt x="3" y="20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317">
                  <a:extLst>
                    <a:ext uri="{FF2B5EF4-FFF2-40B4-BE49-F238E27FC236}">
                      <a16:creationId xmlns:a16="http://schemas.microsoft.com/office/drawing/2014/main" id="{000AD3A6-0619-F642-AA57-D7D6958AD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5287" y="3507730"/>
                  <a:ext cx="178232" cy="154075"/>
                </a:xfrm>
                <a:custGeom>
                  <a:avLst/>
                  <a:gdLst>
                    <a:gd name="T0" fmla="*/ 2147483647 w 104"/>
                    <a:gd name="T1" fmla="*/ 2147483647 h 91"/>
                    <a:gd name="T2" fmla="*/ 2147483647 w 104"/>
                    <a:gd name="T3" fmla="*/ 2147483647 h 91"/>
                    <a:gd name="T4" fmla="*/ 2147483647 w 104"/>
                    <a:gd name="T5" fmla="*/ 2147483647 h 91"/>
                    <a:gd name="T6" fmla="*/ 2147483647 w 104"/>
                    <a:gd name="T7" fmla="*/ 2147483647 h 91"/>
                    <a:gd name="T8" fmla="*/ 2147483647 w 104"/>
                    <a:gd name="T9" fmla="*/ 2147483647 h 91"/>
                    <a:gd name="T10" fmla="*/ 2147483647 w 104"/>
                    <a:gd name="T11" fmla="*/ 2147483647 h 91"/>
                    <a:gd name="T12" fmla="*/ 2147483647 w 104"/>
                    <a:gd name="T13" fmla="*/ 2147483647 h 91"/>
                    <a:gd name="T14" fmla="*/ 2147483647 w 104"/>
                    <a:gd name="T15" fmla="*/ 2147483647 h 91"/>
                    <a:gd name="T16" fmla="*/ 2147483647 w 104"/>
                    <a:gd name="T17" fmla="*/ 2147483647 h 91"/>
                    <a:gd name="T18" fmla="*/ 2147483647 w 104"/>
                    <a:gd name="T19" fmla="*/ 2147483647 h 91"/>
                    <a:gd name="T20" fmla="*/ 2147483647 w 104"/>
                    <a:gd name="T21" fmla="*/ 2147483647 h 91"/>
                    <a:gd name="T22" fmla="*/ 2147483647 w 104"/>
                    <a:gd name="T23" fmla="*/ 2147483647 h 91"/>
                    <a:gd name="T24" fmla="*/ 2147483647 w 104"/>
                    <a:gd name="T25" fmla="*/ 2147483647 h 91"/>
                    <a:gd name="T26" fmla="*/ 2147483647 w 104"/>
                    <a:gd name="T27" fmla="*/ 2147483647 h 91"/>
                    <a:gd name="T28" fmla="*/ 2147483647 w 104"/>
                    <a:gd name="T29" fmla="*/ 2147483647 h 91"/>
                    <a:gd name="T30" fmla="*/ 2147483647 w 104"/>
                    <a:gd name="T31" fmla="*/ 2147483647 h 91"/>
                    <a:gd name="T32" fmla="*/ 2147483647 w 104"/>
                    <a:gd name="T33" fmla="*/ 2147483647 h 91"/>
                    <a:gd name="T34" fmla="*/ 2147483647 w 104"/>
                    <a:gd name="T35" fmla="*/ 2147483647 h 91"/>
                    <a:gd name="T36" fmla="*/ 2147483647 w 104"/>
                    <a:gd name="T37" fmla="*/ 2147483647 h 91"/>
                    <a:gd name="T38" fmla="*/ 2147483647 w 104"/>
                    <a:gd name="T39" fmla="*/ 2147483647 h 91"/>
                    <a:gd name="T40" fmla="*/ 2147483647 w 104"/>
                    <a:gd name="T41" fmla="*/ 2147483647 h 91"/>
                    <a:gd name="T42" fmla="*/ 2147483647 w 104"/>
                    <a:gd name="T43" fmla="*/ 2147483647 h 91"/>
                    <a:gd name="T44" fmla="*/ 2147483647 w 104"/>
                    <a:gd name="T45" fmla="*/ 2147483647 h 91"/>
                    <a:gd name="T46" fmla="*/ 0 w 104"/>
                    <a:gd name="T47" fmla="*/ 2147483647 h 91"/>
                    <a:gd name="T48" fmla="*/ 2147483647 w 104"/>
                    <a:gd name="T49" fmla="*/ 2147483647 h 91"/>
                    <a:gd name="T50" fmla="*/ 2147483647 w 104"/>
                    <a:gd name="T51" fmla="*/ 2147483647 h 91"/>
                    <a:gd name="T52" fmla="*/ 2147483647 w 104"/>
                    <a:gd name="T53" fmla="*/ 2147483647 h 91"/>
                    <a:gd name="T54" fmla="*/ 2147483647 w 104"/>
                    <a:gd name="T55" fmla="*/ 2147483647 h 91"/>
                    <a:gd name="T56" fmla="*/ 2147483647 w 104"/>
                    <a:gd name="T57" fmla="*/ 2147483647 h 91"/>
                    <a:gd name="T58" fmla="*/ 2147483647 w 104"/>
                    <a:gd name="T59" fmla="*/ 2147483647 h 91"/>
                    <a:gd name="T60" fmla="*/ 2147483647 w 104"/>
                    <a:gd name="T61" fmla="*/ 2147483647 h 91"/>
                    <a:gd name="T62" fmla="*/ 2147483647 w 104"/>
                    <a:gd name="T63" fmla="*/ 2147483647 h 91"/>
                    <a:gd name="T64" fmla="*/ 2147483647 w 104"/>
                    <a:gd name="T65" fmla="*/ 2147483647 h 91"/>
                    <a:gd name="T66" fmla="*/ 2147483647 w 104"/>
                    <a:gd name="T67" fmla="*/ 2147483647 h 91"/>
                    <a:gd name="T68" fmla="*/ 2147483647 w 104"/>
                    <a:gd name="T69" fmla="*/ 2147483647 h 91"/>
                    <a:gd name="T70" fmla="*/ 2147483647 w 104"/>
                    <a:gd name="T71" fmla="*/ 2147483647 h 91"/>
                    <a:gd name="T72" fmla="*/ 2147483647 w 104"/>
                    <a:gd name="T73" fmla="*/ 2147483647 h 91"/>
                    <a:gd name="T74" fmla="*/ 2147483647 w 104"/>
                    <a:gd name="T75" fmla="*/ 2147483647 h 91"/>
                    <a:gd name="T76" fmla="*/ 2147483647 w 104"/>
                    <a:gd name="T77" fmla="*/ 2147483647 h 91"/>
                    <a:gd name="T78" fmla="*/ 2147483647 w 104"/>
                    <a:gd name="T79" fmla="*/ 0 h 91"/>
                    <a:gd name="T80" fmla="*/ 2147483647 w 104"/>
                    <a:gd name="T81" fmla="*/ 2147483647 h 91"/>
                    <a:gd name="T82" fmla="*/ 2147483647 w 104"/>
                    <a:gd name="T83" fmla="*/ 2147483647 h 91"/>
                    <a:gd name="T84" fmla="*/ 2147483647 w 104"/>
                    <a:gd name="T85" fmla="*/ 2147483647 h 91"/>
                    <a:gd name="T86" fmla="*/ 2147483647 w 104"/>
                    <a:gd name="T87" fmla="*/ 2147483647 h 91"/>
                    <a:gd name="T88" fmla="*/ 2147483647 w 104"/>
                    <a:gd name="T89" fmla="*/ 2147483647 h 91"/>
                    <a:gd name="T90" fmla="*/ 2147483647 w 104"/>
                    <a:gd name="T91" fmla="*/ 2147483647 h 91"/>
                    <a:gd name="T92" fmla="*/ 2147483647 w 104"/>
                    <a:gd name="T93" fmla="*/ 2147483647 h 91"/>
                    <a:gd name="T94" fmla="*/ 2147483647 w 104"/>
                    <a:gd name="T95" fmla="*/ 2147483647 h 91"/>
                    <a:gd name="T96" fmla="*/ 2147483647 w 104"/>
                    <a:gd name="T97" fmla="*/ 2147483647 h 91"/>
                    <a:gd name="T98" fmla="*/ 2147483647 w 104"/>
                    <a:gd name="T99" fmla="*/ 2147483647 h 91"/>
                    <a:gd name="T100" fmla="*/ 2147483647 w 104"/>
                    <a:gd name="T101" fmla="*/ 2147483647 h 91"/>
                    <a:gd name="T102" fmla="*/ 2147483647 w 104"/>
                    <a:gd name="T103" fmla="*/ 2147483647 h 91"/>
                    <a:gd name="T104" fmla="*/ 2147483647 w 104"/>
                    <a:gd name="T105" fmla="*/ 2147483647 h 91"/>
                    <a:gd name="T106" fmla="*/ 2147483647 w 104"/>
                    <a:gd name="T107" fmla="*/ 2147483647 h 91"/>
                    <a:gd name="T108" fmla="*/ 2147483647 w 104"/>
                    <a:gd name="T109" fmla="*/ 2147483647 h 91"/>
                    <a:gd name="T110" fmla="*/ 2147483647 w 104"/>
                    <a:gd name="T111" fmla="*/ 2147483647 h 91"/>
                    <a:gd name="T112" fmla="*/ 2147483647 w 104"/>
                    <a:gd name="T113" fmla="*/ 2147483647 h 9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04" h="91">
                      <a:moveTo>
                        <a:pt x="9" y="90"/>
                      </a:moveTo>
                      <a:lnTo>
                        <a:pt x="9" y="90"/>
                      </a:lnTo>
                      <a:lnTo>
                        <a:pt x="6" y="89"/>
                      </a:lnTo>
                      <a:lnTo>
                        <a:pt x="6" y="84"/>
                      </a:lnTo>
                      <a:lnTo>
                        <a:pt x="7" y="78"/>
                      </a:lnTo>
                      <a:lnTo>
                        <a:pt x="9" y="78"/>
                      </a:lnTo>
                      <a:lnTo>
                        <a:pt x="23" y="75"/>
                      </a:lnTo>
                      <a:lnTo>
                        <a:pt x="46" y="73"/>
                      </a:lnTo>
                      <a:lnTo>
                        <a:pt x="61" y="74"/>
                      </a:lnTo>
                      <a:lnTo>
                        <a:pt x="65" y="69"/>
                      </a:lnTo>
                      <a:lnTo>
                        <a:pt x="51" y="62"/>
                      </a:lnTo>
                      <a:lnTo>
                        <a:pt x="36" y="63"/>
                      </a:lnTo>
                      <a:lnTo>
                        <a:pt x="24" y="61"/>
                      </a:lnTo>
                      <a:lnTo>
                        <a:pt x="10" y="62"/>
                      </a:lnTo>
                      <a:lnTo>
                        <a:pt x="10" y="61"/>
                      </a:lnTo>
                      <a:lnTo>
                        <a:pt x="10" y="58"/>
                      </a:lnTo>
                      <a:lnTo>
                        <a:pt x="9" y="55"/>
                      </a:lnTo>
                      <a:lnTo>
                        <a:pt x="3" y="51"/>
                      </a:lnTo>
                      <a:lnTo>
                        <a:pt x="2" y="49"/>
                      </a:lnTo>
                      <a:lnTo>
                        <a:pt x="1" y="46"/>
                      </a:lnTo>
                      <a:lnTo>
                        <a:pt x="0" y="43"/>
                      </a:lnTo>
                      <a:lnTo>
                        <a:pt x="1" y="40"/>
                      </a:lnTo>
                      <a:lnTo>
                        <a:pt x="1" y="36"/>
                      </a:lnTo>
                      <a:lnTo>
                        <a:pt x="3" y="33"/>
                      </a:lnTo>
                      <a:lnTo>
                        <a:pt x="6" y="29"/>
                      </a:lnTo>
                      <a:lnTo>
                        <a:pt x="10" y="26"/>
                      </a:lnTo>
                      <a:lnTo>
                        <a:pt x="13" y="23"/>
                      </a:lnTo>
                      <a:lnTo>
                        <a:pt x="15" y="18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16" y="7"/>
                      </a:lnTo>
                      <a:lnTo>
                        <a:pt x="24" y="4"/>
                      </a:lnTo>
                      <a:lnTo>
                        <a:pt x="31" y="3"/>
                      </a:lnTo>
                      <a:lnTo>
                        <a:pt x="43" y="1"/>
                      </a:lnTo>
                      <a:lnTo>
                        <a:pt x="60" y="0"/>
                      </a:lnTo>
                      <a:lnTo>
                        <a:pt x="73" y="6"/>
                      </a:lnTo>
                      <a:lnTo>
                        <a:pt x="78" y="14"/>
                      </a:lnTo>
                      <a:lnTo>
                        <a:pt x="86" y="18"/>
                      </a:lnTo>
                      <a:lnTo>
                        <a:pt x="88" y="31"/>
                      </a:lnTo>
                      <a:lnTo>
                        <a:pt x="101" y="40"/>
                      </a:lnTo>
                      <a:lnTo>
                        <a:pt x="98" y="44"/>
                      </a:lnTo>
                      <a:lnTo>
                        <a:pt x="101" y="59"/>
                      </a:lnTo>
                      <a:lnTo>
                        <a:pt x="99" y="65"/>
                      </a:lnTo>
                      <a:lnTo>
                        <a:pt x="102" y="71"/>
                      </a:lnTo>
                      <a:lnTo>
                        <a:pt x="104" y="88"/>
                      </a:lnTo>
                      <a:lnTo>
                        <a:pt x="86" y="91"/>
                      </a:lnTo>
                      <a:lnTo>
                        <a:pt x="67" y="87"/>
                      </a:lnTo>
                      <a:lnTo>
                        <a:pt x="53" y="84"/>
                      </a:lnTo>
                      <a:lnTo>
                        <a:pt x="40" y="84"/>
                      </a:lnTo>
                      <a:lnTo>
                        <a:pt x="29" y="88"/>
                      </a:lnTo>
                      <a:lnTo>
                        <a:pt x="12" y="91"/>
                      </a:lnTo>
                      <a:lnTo>
                        <a:pt x="9" y="9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323">
                  <a:extLst>
                    <a:ext uri="{FF2B5EF4-FFF2-40B4-BE49-F238E27FC236}">
                      <a16:creationId xmlns:a16="http://schemas.microsoft.com/office/drawing/2014/main" id="{D18B15E7-0F81-0149-B215-8DDED3D67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9857" y="3297782"/>
                  <a:ext cx="335899" cy="521484"/>
                </a:xfrm>
                <a:custGeom>
                  <a:avLst/>
                  <a:gdLst>
                    <a:gd name="T0" fmla="*/ 2147483647 w 196"/>
                    <a:gd name="T1" fmla="*/ 2147483647 h 308"/>
                    <a:gd name="T2" fmla="*/ 2147483647 w 196"/>
                    <a:gd name="T3" fmla="*/ 0 h 308"/>
                    <a:gd name="T4" fmla="*/ 2147483647 w 196"/>
                    <a:gd name="T5" fmla="*/ 2147483647 h 308"/>
                    <a:gd name="T6" fmla="*/ 2147483647 w 196"/>
                    <a:gd name="T7" fmla="*/ 2147483647 h 308"/>
                    <a:gd name="T8" fmla="*/ 2147483647 w 196"/>
                    <a:gd name="T9" fmla="*/ 2147483647 h 308"/>
                    <a:gd name="T10" fmla="*/ 2147483647 w 196"/>
                    <a:gd name="T11" fmla="*/ 2147483647 h 308"/>
                    <a:gd name="T12" fmla="*/ 2147483647 w 196"/>
                    <a:gd name="T13" fmla="*/ 2147483647 h 308"/>
                    <a:gd name="T14" fmla="*/ 2147483647 w 196"/>
                    <a:gd name="T15" fmla="*/ 2147483647 h 308"/>
                    <a:gd name="T16" fmla="*/ 2147483647 w 196"/>
                    <a:gd name="T17" fmla="*/ 2147483647 h 308"/>
                    <a:gd name="T18" fmla="*/ 2147483647 w 196"/>
                    <a:gd name="T19" fmla="*/ 2147483647 h 308"/>
                    <a:gd name="T20" fmla="*/ 2147483647 w 196"/>
                    <a:gd name="T21" fmla="*/ 2147483647 h 308"/>
                    <a:gd name="T22" fmla="*/ 2147483647 w 196"/>
                    <a:gd name="T23" fmla="*/ 2147483647 h 308"/>
                    <a:gd name="T24" fmla="*/ 2147483647 w 196"/>
                    <a:gd name="T25" fmla="*/ 2147483647 h 308"/>
                    <a:gd name="T26" fmla="*/ 2147483647 w 196"/>
                    <a:gd name="T27" fmla="*/ 2147483647 h 308"/>
                    <a:gd name="T28" fmla="*/ 2147483647 w 196"/>
                    <a:gd name="T29" fmla="*/ 2147483647 h 308"/>
                    <a:gd name="T30" fmla="*/ 2147483647 w 196"/>
                    <a:gd name="T31" fmla="*/ 2147483647 h 308"/>
                    <a:gd name="T32" fmla="*/ 2147483647 w 196"/>
                    <a:gd name="T33" fmla="*/ 2147483647 h 308"/>
                    <a:gd name="T34" fmla="*/ 2147483647 w 196"/>
                    <a:gd name="T35" fmla="*/ 2147483647 h 308"/>
                    <a:gd name="T36" fmla="*/ 2147483647 w 196"/>
                    <a:gd name="T37" fmla="*/ 2147483647 h 308"/>
                    <a:gd name="T38" fmla="*/ 2147483647 w 196"/>
                    <a:gd name="T39" fmla="*/ 2147483647 h 308"/>
                    <a:gd name="T40" fmla="*/ 2147483647 w 196"/>
                    <a:gd name="T41" fmla="*/ 2147483647 h 308"/>
                    <a:gd name="T42" fmla="*/ 2147483647 w 196"/>
                    <a:gd name="T43" fmla="*/ 2147483647 h 308"/>
                    <a:gd name="T44" fmla="*/ 2147483647 w 196"/>
                    <a:gd name="T45" fmla="*/ 2147483647 h 308"/>
                    <a:gd name="T46" fmla="*/ 2147483647 w 196"/>
                    <a:gd name="T47" fmla="*/ 2147483647 h 308"/>
                    <a:gd name="T48" fmla="*/ 2147483647 w 196"/>
                    <a:gd name="T49" fmla="*/ 2147483647 h 308"/>
                    <a:gd name="T50" fmla="*/ 2147483647 w 196"/>
                    <a:gd name="T51" fmla="*/ 2147483647 h 308"/>
                    <a:gd name="T52" fmla="*/ 2147483647 w 196"/>
                    <a:gd name="T53" fmla="*/ 2147483647 h 308"/>
                    <a:gd name="T54" fmla="*/ 2147483647 w 196"/>
                    <a:gd name="T55" fmla="*/ 2147483647 h 308"/>
                    <a:gd name="T56" fmla="*/ 2147483647 w 196"/>
                    <a:gd name="T57" fmla="*/ 2147483647 h 308"/>
                    <a:gd name="T58" fmla="*/ 2147483647 w 196"/>
                    <a:gd name="T59" fmla="*/ 2147483647 h 308"/>
                    <a:gd name="T60" fmla="*/ 2147483647 w 196"/>
                    <a:gd name="T61" fmla="*/ 2147483647 h 308"/>
                    <a:gd name="T62" fmla="*/ 2147483647 w 196"/>
                    <a:gd name="T63" fmla="*/ 2147483647 h 308"/>
                    <a:gd name="T64" fmla="*/ 2147483647 w 196"/>
                    <a:gd name="T65" fmla="*/ 2147483647 h 308"/>
                    <a:gd name="T66" fmla="*/ 2147483647 w 196"/>
                    <a:gd name="T67" fmla="*/ 2147483647 h 308"/>
                    <a:gd name="T68" fmla="*/ 2147483647 w 196"/>
                    <a:gd name="T69" fmla="*/ 2147483647 h 308"/>
                    <a:gd name="T70" fmla="*/ 2147483647 w 196"/>
                    <a:gd name="T71" fmla="*/ 2147483647 h 308"/>
                    <a:gd name="T72" fmla="*/ 2147483647 w 196"/>
                    <a:gd name="T73" fmla="*/ 2147483647 h 308"/>
                    <a:gd name="T74" fmla="*/ 2147483647 w 196"/>
                    <a:gd name="T75" fmla="*/ 2147483647 h 308"/>
                    <a:gd name="T76" fmla="*/ 2147483647 w 196"/>
                    <a:gd name="T77" fmla="*/ 2147483647 h 308"/>
                    <a:gd name="T78" fmla="*/ 2147483647 w 196"/>
                    <a:gd name="T79" fmla="*/ 2147483647 h 308"/>
                    <a:gd name="T80" fmla="*/ 0 w 196"/>
                    <a:gd name="T81" fmla="*/ 2147483647 h 308"/>
                    <a:gd name="T82" fmla="*/ 2147483647 w 196"/>
                    <a:gd name="T83" fmla="*/ 2147483647 h 308"/>
                    <a:gd name="T84" fmla="*/ 2147483647 w 196"/>
                    <a:gd name="T85" fmla="*/ 2147483647 h 308"/>
                    <a:gd name="T86" fmla="*/ 2147483647 w 196"/>
                    <a:gd name="T87" fmla="*/ 2147483647 h 308"/>
                    <a:gd name="T88" fmla="*/ 2147483647 w 196"/>
                    <a:gd name="T89" fmla="*/ 2147483647 h 308"/>
                    <a:gd name="T90" fmla="*/ 2147483647 w 196"/>
                    <a:gd name="T91" fmla="*/ 2147483647 h 308"/>
                    <a:gd name="T92" fmla="*/ 2147483647 w 196"/>
                    <a:gd name="T93" fmla="*/ 2147483647 h 308"/>
                    <a:gd name="T94" fmla="*/ 2147483647 w 196"/>
                    <a:gd name="T95" fmla="*/ 2147483647 h 308"/>
                    <a:gd name="T96" fmla="*/ 2147483647 w 196"/>
                    <a:gd name="T97" fmla="*/ 2147483647 h 308"/>
                    <a:gd name="T98" fmla="*/ 2147483647 w 196"/>
                    <a:gd name="T99" fmla="*/ 2147483647 h 308"/>
                    <a:gd name="T100" fmla="*/ 2147483647 w 196"/>
                    <a:gd name="T101" fmla="*/ 2147483647 h 308"/>
                    <a:gd name="T102" fmla="*/ 2147483647 w 196"/>
                    <a:gd name="T103" fmla="*/ 2147483647 h 308"/>
                    <a:gd name="T104" fmla="*/ 2147483647 w 196"/>
                    <a:gd name="T105" fmla="*/ 2147483647 h 308"/>
                    <a:gd name="T106" fmla="*/ 2147483647 w 196"/>
                    <a:gd name="T107" fmla="*/ 2147483647 h 308"/>
                    <a:gd name="T108" fmla="*/ 2147483647 w 196"/>
                    <a:gd name="T109" fmla="*/ 2147483647 h 30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96" h="308">
                      <a:moveTo>
                        <a:pt x="32" y="11"/>
                      </a:moveTo>
                      <a:lnTo>
                        <a:pt x="47" y="0"/>
                      </a:lnTo>
                      <a:lnTo>
                        <a:pt x="196" y="75"/>
                      </a:lnTo>
                      <a:lnTo>
                        <a:pt x="195" y="151"/>
                      </a:lnTo>
                      <a:lnTo>
                        <a:pt x="180" y="151"/>
                      </a:lnTo>
                      <a:lnTo>
                        <a:pt x="173" y="168"/>
                      </a:lnTo>
                      <a:lnTo>
                        <a:pt x="168" y="178"/>
                      </a:lnTo>
                      <a:lnTo>
                        <a:pt x="167" y="189"/>
                      </a:lnTo>
                      <a:lnTo>
                        <a:pt x="169" y="193"/>
                      </a:lnTo>
                      <a:lnTo>
                        <a:pt x="164" y="206"/>
                      </a:lnTo>
                      <a:lnTo>
                        <a:pt x="168" y="220"/>
                      </a:lnTo>
                      <a:lnTo>
                        <a:pt x="176" y="229"/>
                      </a:lnTo>
                      <a:lnTo>
                        <a:pt x="178" y="243"/>
                      </a:lnTo>
                      <a:lnTo>
                        <a:pt x="165" y="247"/>
                      </a:lnTo>
                      <a:lnTo>
                        <a:pt x="158" y="251"/>
                      </a:lnTo>
                      <a:lnTo>
                        <a:pt x="147" y="256"/>
                      </a:lnTo>
                      <a:lnTo>
                        <a:pt x="135" y="272"/>
                      </a:lnTo>
                      <a:lnTo>
                        <a:pt x="129" y="279"/>
                      </a:lnTo>
                      <a:lnTo>
                        <a:pt x="107" y="282"/>
                      </a:lnTo>
                      <a:lnTo>
                        <a:pt x="108" y="282"/>
                      </a:lnTo>
                      <a:lnTo>
                        <a:pt x="102" y="289"/>
                      </a:lnTo>
                      <a:lnTo>
                        <a:pt x="94" y="296"/>
                      </a:lnTo>
                      <a:lnTo>
                        <a:pt x="82" y="300"/>
                      </a:lnTo>
                      <a:lnTo>
                        <a:pt x="70" y="305"/>
                      </a:lnTo>
                      <a:lnTo>
                        <a:pt x="44" y="308"/>
                      </a:lnTo>
                      <a:lnTo>
                        <a:pt x="42" y="297"/>
                      </a:lnTo>
                      <a:lnTo>
                        <a:pt x="34" y="288"/>
                      </a:lnTo>
                      <a:lnTo>
                        <a:pt x="25" y="278"/>
                      </a:lnTo>
                      <a:lnTo>
                        <a:pt x="24" y="270"/>
                      </a:lnTo>
                      <a:lnTo>
                        <a:pt x="34" y="268"/>
                      </a:lnTo>
                      <a:lnTo>
                        <a:pt x="32" y="252"/>
                      </a:lnTo>
                      <a:lnTo>
                        <a:pt x="30" y="232"/>
                      </a:lnTo>
                      <a:lnTo>
                        <a:pt x="27" y="224"/>
                      </a:lnTo>
                      <a:lnTo>
                        <a:pt x="19" y="208"/>
                      </a:lnTo>
                      <a:lnTo>
                        <a:pt x="9" y="205"/>
                      </a:lnTo>
                      <a:lnTo>
                        <a:pt x="1" y="190"/>
                      </a:lnTo>
                      <a:lnTo>
                        <a:pt x="0" y="165"/>
                      </a:lnTo>
                      <a:lnTo>
                        <a:pt x="35" y="131"/>
                      </a:lnTo>
                      <a:lnTo>
                        <a:pt x="36" y="90"/>
                      </a:lnTo>
                      <a:lnTo>
                        <a:pt x="37" y="86"/>
                      </a:lnTo>
                      <a:lnTo>
                        <a:pt x="38" y="82"/>
                      </a:lnTo>
                      <a:lnTo>
                        <a:pt x="40" y="78"/>
                      </a:lnTo>
                      <a:lnTo>
                        <a:pt x="43" y="75"/>
                      </a:lnTo>
                      <a:lnTo>
                        <a:pt x="44" y="72"/>
                      </a:lnTo>
                      <a:lnTo>
                        <a:pt x="44" y="69"/>
                      </a:lnTo>
                      <a:lnTo>
                        <a:pt x="38" y="58"/>
                      </a:lnTo>
                      <a:lnTo>
                        <a:pt x="37" y="40"/>
                      </a:lnTo>
                      <a:lnTo>
                        <a:pt x="35" y="25"/>
                      </a:lnTo>
                      <a:lnTo>
                        <a:pt x="32" y="1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Freeform 325">
                  <a:extLst>
                    <a:ext uri="{FF2B5EF4-FFF2-40B4-BE49-F238E27FC236}">
                      <a16:creationId xmlns:a16="http://schemas.microsoft.com/office/drawing/2014/main" id="{25F1FD12-689D-5947-96CF-CB02AE0498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0916" y="3302861"/>
                  <a:ext cx="502136" cy="660321"/>
                </a:xfrm>
                <a:custGeom>
                  <a:avLst/>
                  <a:gdLst>
                    <a:gd name="T0" fmla="*/ 2147483647 w 293"/>
                    <a:gd name="T1" fmla="*/ 2147483647 h 390"/>
                    <a:gd name="T2" fmla="*/ 2147483647 w 293"/>
                    <a:gd name="T3" fmla="*/ 2147483647 h 390"/>
                    <a:gd name="T4" fmla="*/ 2147483647 w 293"/>
                    <a:gd name="T5" fmla="*/ 2147483647 h 390"/>
                    <a:gd name="T6" fmla="*/ 2147483647 w 293"/>
                    <a:gd name="T7" fmla="*/ 2147483647 h 390"/>
                    <a:gd name="T8" fmla="*/ 2147483647 w 293"/>
                    <a:gd name="T9" fmla="*/ 2147483647 h 390"/>
                    <a:gd name="T10" fmla="*/ 2147483647 w 293"/>
                    <a:gd name="T11" fmla="*/ 2147483647 h 390"/>
                    <a:gd name="T12" fmla="*/ 2147483647 w 293"/>
                    <a:gd name="T13" fmla="*/ 2147483647 h 390"/>
                    <a:gd name="T14" fmla="*/ 2147483647 w 293"/>
                    <a:gd name="T15" fmla="*/ 2147483647 h 390"/>
                    <a:gd name="T16" fmla="*/ 2147483647 w 293"/>
                    <a:gd name="T17" fmla="*/ 2147483647 h 390"/>
                    <a:gd name="T18" fmla="*/ 2147483647 w 293"/>
                    <a:gd name="T19" fmla="*/ 2147483647 h 390"/>
                    <a:gd name="T20" fmla="*/ 2147483647 w 293"/>
                    <a:gd name="T21" fmla="*/ 2147483647 h 390"/>
                    <a:gd name="T22" fmla="*/ 2147483647 w 293"/>
                    <a:gd name="T23" fmla="*/ 0 h 390"/>
                    <a:gd name="T24" fmla="*/ 2147483647 w 293"/>
                    <a:gd name="T25" fmla="*/ 2147483647 h 390"/>
                    <a:gd name="T26" fmla="*/ 2147483647 w 293"/>
                    <a:gd name="T27" fmla="*/ 2147483647 h 390"/>
                    <a:gd name="T28" fmla="*/ 2147483647 w 293"/>
                    <a:gd name="T29" fmla="*/ 2147483647 h 390"/>
                    <a:gd name="T30" fmla="*/ 2147483647 w 293"/>
                    <a:gd name="T31" fmla="*/ 2147483647 h 390"/>
                    <a:gd name="T32" fmla="*/ 2147483647 w 293"/>
                    <a:gd name="T33" fmla="*/ 2147483647 h 390"/>
                    <a:gd name="T34" fmla="*/ 2147483647 w 293"/>
                    <a:gd name="T35" fmla="*/ 2147483647 h 390"/>
                    <a:gd name="T36" fmla="*/ 2147483647 w 293"/>
                    <a:gd name="T37" fmla="*/ 2147483647 h 390"/>
                    <a:gd name="T38" fmla="*/ 2147483647 w 293"/>
                    <a:gd name="T39" fmla="*/ 2147483647 h 390"/>
                    <a:gd name="T40" fmla="*/ 2147483647 w 293"/>
                    <a:gd name="T41" fmla="*/ 2147483647 h 390"/>
                    <a:gd name="T42" fmla="*/ 2147483647 w 293"/>
                    <a:gd name="T43" fmla="*/ 2147483647 h 390"/>
                    <a:gd name="T44" fmla="*/ 2147483647 w 293"/>
                    <a:gd name="T45" fmla="*/ 2147483647 h 390"/>
                    <a:gd name="T46" fmla="*/ 2147483647 w 293"/>
                    <a:gd name="T47" fmla="*/ 2147483647 h 390"/>
                    <a:gd name="T48" fmla="*/ 2147483647 w 293"/>
                    <a:gd name="T49" fmla="*/ 2147483647 h 390"/>
                    <a:gd name="T50" fmla="*/ 2147483647 w 293"/>
                    <a:gd name="T51" fmla="*/ 2147483647 h 390"/>
                    <a:gd name="T52" fmla="*/ 2147483647 w 293"/>
                    <a:gd name="T53" fmla="*/ 2147483647 h 390"/>
                    <a:gd name="T54" fmla="*/ 2147483647 w 293"/>
                    <a:gd name="T55" fmla="*/ 2147483647 h 390"/>
                    <a:gd name="T56" fmla="*/ 2147483647 w 293"/>
                    <a:gd name="T57" fmla="*/ 2147483647 h 390"/>
                    <a:gd name="T58" fmla="*/ 2147483647 w 293"/>
                    <a:gd name="T59" fmla="*/ 2147483647 h 390"/>
                    <a:gd name="T60" fmla="*/ 2147483647 w 293"/>
                    <a:gd name="T61" fmla="*/ 2147483647 h 390"/>
                    <a:gd name="T62" fmla="*/ 2147483647 w 293"/>
                    <a:gd name="T63" fmla="*/ 2147483647 h 390"/>
                    <a:gd name="T64" fmla="*/ 2147483647 w 293"/>
                    <a:gd name="T65" fmla="*/ 2147483647 h 390"/>
                    <a:gd name="T66" fmla="*/ 2147483647 w 293"/>
                    <a:gd name="T67" fmla="*/ 2147483647 h 390"/>
                    <a:gd name="T68" fmla="*/ 2147483647 w 293"/>
                    <a:gd name="T69" fmla="*/ 2147483647 h 390"/>
                    <a:gd name="T70" fmla="*/ 2147483647 w 293"/>
                    <a:gd name="T71" fmla="*/ 2147483647 h 390"/>
                    <a:gd name="T72" fmla="*/ 2147483647 w 293"/>
                    <a:gd name="T73" fmla="*/ 2147483647 h 390"/>
                    <a:gd name="T74" fmla="*/ 2147483647 w 293"/>
                    <a:gd name="T75" fmla="*/ 2147483647 h 390"/>
                    <a:gd name="T76" fmla="*/ 2147483647 w 293"/>
                    <a:gd name="T77" fmla="*/ 2147483647 h 390"/>
                    <a:gd name="T78" fmla="*/ 2147483647 w 293"/>
                    <a:gd name="T79" fmla="*/ 2147483647 h 390"/>
                    <a:gd name="T80" fmla="*/ 2147483647 w 293"/>
                    <a:gd name="T81" fmla="*/ 2147483647 h 390"/>
                    <a:gd name="T82" fmla="*/ 2147483647 w 293"/>
                    <a:gd name="T83" fmla="*/ 2147483647 h 390"/>
                    <a:gd name="T84" fmla="*/ 2147483647 w 293"/>
                    <a:gd name="T85" fmla="*/ 2147483647 h 390"/>
                    <a:gd name="T86" fmla="*/ 2147483647 w 293"/>
                    <a:gd name="T87" fmla="*/ 2147483647 h 390"/>
                    <a:gd name="T88" fmla="*/ 2147483647 w 293"/>
                    <a:gd name="T89" fmla="*/ 2147483647 h 390"/>
                    <a:gd name="T90" fmla="*/ 2147483647 w 293"/>
                    <a:gd name="T91" fmla="*/ 2147483647 h 390"/>
                    <a:gd name="T92" fmla="*/ 2147483647 w 293"/>
                    <a:gd name="T93" fmla="*/ 2147483647 h 390"/>
                    <a:gd name="T94" fmla="*/ 2147483647 w 293"/>
                    <a:gd name="T95" fmla="*/ 2147483647 h 390"/>
                    <a:gd name="T96" fmla="*/ 2147483647 w 293"/>
                    <a:gd name="T97" fmla="*/ 2147483647 h 39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93" h="390">
                      <a:moveTo>
                        <a:pt x="289" y="94"/>
                      </a:moveTo>
                      <a:lnTo>
                        <a:pt x="289" y="94"/>
                      </a:lnTo>
                      <a:lnTo>
                        <a:pt x="285" y="89"/>
                      </a:lnTo>
                      <a:lnTo>
                        <a:pt x="281" y="87"/>
                      </a:lnTo>
                      <a:lnTo>
                        <a:pt x="278" y="85"/>
                      </a:lnTo>
                      <a:lnTo>
                        <a:pt x="276" y="85"/>
                      </a:lnTo>
                      <a:lnTo>
                        <a:pt x="274" y="84"/>
                      </a:lnTo>
                      <a:lnTo>
                        <a:pt x="271" y="80"/>
                      </a:lnTo>
                      <a:lnTo>
                        <a:pt x="269" y="74"/>
                      </a:lnTo>
                      <a:lnTo>
                        <a:pt x="268" y="66"/>
                      </a:lnTo>
                      <a:lnTo>
                        <a:pt x="268" y="57"/>
                      </a:lnTo>
                      <a:lnTo>
                        <a:pt x="268" y="45"/>
                      </a:lnTo>
                      <a:lnTo>
                        <a:pt x="266" y="34"/>
                      </a:lnTo>
                      <a:lnTo>
                        <a:pt x="263" y="29"/>
                      </a:lnTo>
                      <a:lnTo>
                        <a:pt x="261" y="26"/>
                      </a:lnTo>
                      <a:lnTo>
                        <a:pt x="254" y="20"/>
                      </a:lnTo>
                      <a:lnTo>
                        <a:pt x="244" y="14"/>
                      </a:lnTo>
                      <a:lnTo>
                        <a:pt x="237" y="7"/>
                      </a:lnTo>
                      <a:lnTo>
                        <a:pt x="233" y="5"/>
                      </a:lnTo>
                      <a:lnTo>
                        <a:pt x="232" y="2"/>
                      </a:lnTo>
                      <a:lnTo>
                        <a:pt x="233" y="0"/>
                      </a:lnTo>
                      <a:lnTo>
                        <a:pt x="226" y="4"/>
                      </a:lnTo>
                      <a:lnTo>
                        <a:pt x="214" y="7"/>
                      </a:lnTo>
                      <a:lnTo>
                        <a:pt x="200" y="18"/>
                      </a:lnTo>
                      <a:lnTo>
                        <a:pt x="189" y="22"/>
                      </a:lnTo>
                      <a:lnTo>
                        <a:pt x="183" y="18"/>
                      </a:lnTo>
                      <a:lnTo>
                        <a:pt x="166" y="17"/>
                      </a:lnTo>
                      <a:lnTo>
                        <a:pt x="40" y="18"/>
                      </a:lnTo>
                      <a:lnTo>
                        <a:pt x="42" y="60"/>
                      </a:lnTo>
                      <a:lnTo>
                        <a:pt x="32" y="63"/>
                      </a:lnTo>
                      <a:lnTo>
                        <a:pt x="32" y="72"/>
                      </a:lnTo>
                      <a:lnTo>
                        <a:pt x="31" y="148"/>
                      </a:lnTo>
                      <a:lnTo>
                        <a:pt x="16" y="148"/>
                      </a:lnTo>
                      <a:lnTo>
                        <a:pt x="9" y="165"/>
                      </a:lnTo>
                      <a:lnTo>
                        <a:pt x="4" y="175"/>
                      </a:lnTo>
                      <a:lnTo>
                        <a:pt x="3" y="186"/>
                      </a:lnTo>
                      <a:lnTo>
                        <a:pt x="5" y="190"/>
                      </a:lnTo>
                      <a:lnTo>
                        <a:pt x="0" y="203"/>
                      </a:lnTo>
                      <a:lnTo>
                        <a:pt x="4" y="217"/>
                      </a:lnTo>
                      <a:lnTo>
                        <a:pt x="12" y="226"/>
                      </a:lnTo>
                      <a:lnTo>
                        <a:pt x="14" y="240"/>
                      </a:lnTo>
                      <a:lnTo>
                        <a:pt x="19" y="255"/>
                      </a:lnTo>
                      <a:lnTo>
                        <a:pt x="26" y="263"/>
                      </a:lnTo>
                      <a:lnTo>
                        <a:pt x="27" y="284"/>
                      </a:lnTo>
                      <a:lnTo>
                        <a:pt x="32" y="285"/>
                      </a:lnTo>
                      <a:lnTo>
                        <a:pt x="34" y="293"/>
                      </a:lnTo>
                      <a:lnTo>
                        <a:pt x="36" y="300"/>
                      </a:lnTo>
                      <a:lnTo>
                        <a:pt x="45" y="298"/>
                      </a:lnTo>
                      <a:lnTo>
                        <a:pt x="54" y="305"/>
                      </a:lnTo>
                      <a:lnTo>
                        <a:pt x="55" y="319"/>
                      </a:lnTo>
                      <a:lnTo>
                        <a:pt x="72" y="334"/>
                      </a:lnTo>
                      <a:lnTo>
                        <a:pt x="72" y="343"/>
                      </a:lnTo>
                      <a:lnTo>
                        <a:pt x="84" y="348"/>
                      </a:lnTo>
                      <a:lnTo>
                        <a:pt x="85" y="357"/>
                      </a:lnTo>
                      <a:lnTo>
                        <a:pt x="87" y="366"/>
                      </a:lnTo>
                      <a:lnTo>
                        <a:pt x="95" y="367"/>
                      </a:lnTo>
                      <a:lnTo>
                        <a:pt x="99" y="374"/>
                      </a:lnTo>
                      <a:lnTo>
                        <a:pt x="120" y="376"/>
                      </a:lnTo>
                      <a:lnTo>
                        <a:pt x="123" y="374"/>
                      </a:lnTo>
                      <a:lnTo>
                        <a:pt x="139" y="377"/>
                      </a:lnTo>
                      <a:lnTo>
                        <a:pt x="146" y="385"/>
                      </a:lnTo>
                      <a:lnTo>
                        <a:pt x="157" y="389"/>
                      </a:lnTo>
                      <a:lnTo>
                        <a:pt x="173" y="390"/>
                      </a:lnTo>
                      <a:lnTo>
                        <a:pt x="184" y="390"/>
                      </a:lnTo>
                      <a:lnTo>
                        <a:pt x="192" y="387"/>
                      </a:lnTo>
                      <a:lnTo>
                        <a:pt x="206" y="386"/>
                      </a:lnTo>
                      <a:lnTo>
                        <a:pt x="216" y="386"/>
                      </a:lnTo>
                      <a:lnTo>
                        <a:pt x="220" y="380"/>
                      </a:lnTo>
                      <a:lnTo>
                        <a:pt x="231" y="368"/>
                      </a:lnTo>
                      <a:lnTo>
                        <a:pt x="243" y="364"/>
                      </a:lnTo>
                      <a:lnTo>
                        <a:pt x="242" y="356"/>
                      </a:lnTo>
                      <a:lnTo>
                        <a:pt x="233" y="350"/>
                      </a:lnTo>
                      <a:lnTo>
                        <a:pt x="228" y="334"/>
                      </a:lnTo>
                      <a:lnTo>
                        <a:pt x="216" y="319"/>
                      </a:lnTo>
                      <a:lnTo>
                        <a:pt x="204" y="312"/>
                      </a:lnTo>
                      <a:lnTo>
                        <a:pt x="204" y="298"/>
                      </a:lnTo>
                      <a:lnTo>
                        <a:pt x="211" y="298"/>
                      </a:lnTo>
                      <a:lnTo>
                        <a:pt x="215" y="293"/>
                      </a:lnTo>
                      <a:lnTo>
                        <a:pt x="217" y="282"/>
                      </a:lnTo>
                      <a:lnTo>
                        <a:pt x="211" y="281"/>
                      </a:lnTo>
                      <a:lnTo>
                        <a:pt x="214" y="259"/>
                      </a:lnTo>
                      <a:lnTo>
                        <a:pt x="221" y="248"/>
                      </a:lnTo>
                      <a:lnTo>
                        <a:pt x="225" y="245"/>
                      </a:lnTo>
                      <a:lnTo>
                        <a:pt x="237" y="226"/>
                      </a:lnTo>
                      <a:lnTo>
                        <a:pt x="243" y="213"/>
                      </a:lnTo>
                      <a:lnTo>
                        <a:pt x="253" y="205"/>
                      </a:lnTo>
                      <a:lnTo>
                        <a:pt x="256" y="199"/>
                      </a:lnTo>
                      <a:lnTo>
                        <a:pt x="260" y="174"/>
                      </a:lnTo>
                      <a:lnTo>
                        <a:pt x="259" y="159"/>
                      </a:lnTo>
                      <a:lnTo>
                        <a:pt x="263" y="146"/>
                      </a:lnTo>
                      <a:lnTo>
                        <a:pt x="262" y="131"/>
                      </a:lnTo>
                      <a:lnTo>
                        <a:pt x="271" y="122"/>
                      </a:lnTo>
                      <a:lnTo>
                        <a:pt x="277" y="115"/>
                      </a:lnTo>
                      <a:lnTo>
                        <a:pt x="288" y="113"/>
                      </a:lnTo>
                      <a:lnTo>
                        <a:pt x="293" y="98"/>
                      </a:lnTo>
                      <a:lnTo>
                        <a:pt x="289" y="9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3" name="Freeform 331">
                  <a:extLst>
                    <a:ext uri="{FF2B5EF4-FFF2-40B4-BE49-F238E27FC236}">
                      <a16:creationId xmlns:a16="http://schemas.microsoft.com/office/drawing/2014/main" id="{D0CCBD11-C069-564A-BDCE-AEC16DB3E2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0477" y="2794922"/>
                  <a:ext cx="106254" cy="248890"/>
                </a:xfrm>
                <a:custGeom>
                  <a:avLst/>
                  <a:gdLst>
                    <a:gd name="T0" fmla="*/ 2147483647 w 62"/>
                    <a:gd name="T1" fmla="*/ 2147483647 h 147"/>
                    <a:gd name="T2" fmla="*/ 2147483647 w 62"/>
                    <a:gd name="T3" fmla="*/ 2147483647 h 147"/>
                    <a:gd name="T4" fmla="*/ 0 w 62"/>
                    <a:gd name="T5" fmla="*/ 2147483647 h 147"/>
                    <a:gd name="T6" fmla="*/ 2147483647 w 62"/>
                    <a:gd name="T7" fmla="*/ 2147483647 h 147"/>
                    <a:gd name="T8" fmla="*/ 2147483647 w 62"/>
                    <a:gd name="T9" fmla="*/ 2147483647 h 147"/>
                    <a:gd name="T10" fmla="*/ 2147483647 w 62"/>
                    <a:gd name="T11" fmla="*/ 2147483647 h 147"/>
                    <a:gd name="T12" fmla="*/ 2147483647 w 62"/>
                    <a:gd name="T13" fmla="*/ 2147483647 h 147"/>
                    <a:gd name="T14" fmla="*/ 2147483647 w 62"/>
                    <a:gd name="T15" fmla="*/ 2147483647 h 147"/>
                    <a:gd name="T16" fmla="*/ 2147483647 w 62"/>
                    <a:gd name="T17" fmla="*/ 2147483647 h 147"/>
                    <a:gd name="T18" fmla="*/ 2147483647 w 62"/>
                    <a:gd name="T19" fmla="*/ 2147483647 h 147"/>
                    <a:gd name="T20" fmla="*/ 2147483647 w 62"/>
                    <a:gd name="T21" fmla="*/ 2147483647 h 147"/>
                    <a:gd name="T22" fmla="*/ 2147483647 w 62"/>
                    <a:gd name="T23" fmla="*/ 2147483647 h 147"/>
                    <a:gd name="T24" fmla="*/ 2147483647 w 62"/>
                    <a:gd name="T25" fmla="*/ 2147483647 h 147"/>
                    <a:gd name="T26" fmla="*/ 2147483647 w 62"/>
                    <a:gd name="T27" fmla="*/ 2147483647 h 147"/>
                    <a:gd name="T28" fmla="*/ 2147483647 w 62"/>
                    <a:gd name="T29" fmla="*/ 2147483647 h 147"/>
                    <a:gd name="T30" fmla="*/ 2147483647 w 62"/>
                    <a:gd name="T31" fmla="*/ 2147483647 h 147"/>
                    <a:gd name="T32" fmla="*/ 2147483647 w 62"/>
                    <a:gd name="T33" fmla="*/ 2147483647 h 147"/>
                    <a:gd name="T34" fmla="*/ 2147483647 w 62"/>
                    <a:gd name="T35" fmla="*/ 2147483647 h 147"/>
                    <a:gd name="T36" fmla="*/ 2147483647 w 62"/>
                    <a:gd name="T37" fmla="*/ 2147483647 h 147"/>
                    <a:gd name="T38" fmla="*/ 2147483647 w 62"/>
                    <a:gd name="T39" fmla="*/ 2147483647 h 147"/>
                    <a:gd name="T40" fmla="*/ 2147483647 w 62"/>
                    <a:gd name="T41" fmla="*/ 2147483647 h 147"/>
                    <a:gd name="T42" fmla="*/ 2147483647 w 62"/>
                    <a:gd name="T43" fmla="*/ 2147483647 h 147"/>
                    <a:gd name="T44" fmla="*/ 2147483647 w 62"/>
                    <a:gd name="T45" fmla="*/ 2147483647 h 147"/>
                    <a:gd name="T46" fmla="*/ 2147483647 w 62"/>
                    <a:gd name="T47" fmla="*/ 2147483647 h 147"/>
                    <a:gd name="T48" fmla="*/ 2147483647 w 62"/>
                    <a:gd name="T49" fmla="*/ 2147483647 h 147"/>
                    <a:gd name="T50" fmla="*/ 2147483647 w 62"/>
                    <a:gd name="T51" fmla="*/ 2147483647 h 147"/>
                    <a:gd name="T52" fmla="*/ 2147483647 w 62"/>
                    <a:gd name="T53" fmla="*/ 2147483647 h 147"/>
                    <a:gd name="T54" fmla="*/ 2147483647 w 62"/>
                    <a:gd name="T55" fmla="*/ 0 h 147"/>
                    <a:gd name="T56" fmla="*/ 2147483647 w 62"/>
                    <a:gd name="T57" fmla="*/ 2147483647 h 147"/>
                    <a:gd name="T58" fmla="*/ 2147483647 w 62"/>
                    <a:gd name="T59" fmla="*/ 2147483647 h 147"/>
                    <a:gd name="T60" fmla="*/ 2147483647 w 62"/>
                    <a:gd name="T61" fmla="*/ 2147483647 h 147"/>
                    <a:gd name="T62" fmla="*/ 2147483647 w 62"/>
                    <a:gd name="T63" fmla="*/ 2147483647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62" h="147">
                      <a:moveTo>
                        <a:pt x="12" y="13"/>
                      </a:moveTo>
                      <a:lnTo>
                        <a:pt x="7" y="16"/>
                      </a:lnTo>
                      <a:lnTo>
                        <a:pt x="11" y="33"/>
                      </a:lnTo>
                      <a:lnTo>
                        <a:pt x="12" y="56"/>
                      </a:lnTo>
                      <a:lnTo>
                        <a:pt x="2" y="65"/>
                      </a:lnTo>
                      <a:lnTo>
                        <a:pt x="0" y="75"/>
                      </a:lnTo>
                      <a:lnTo>
                        <a:pt x="4" y="95"/>
                      </a:lnTo>
                      <a:lnTo>
                        <a:pt x="18" y="115"/>
                      </a:lnTo>
                      <a:lnTo>
                        <a:pt x="21" y="147"/>
                      </a:lnTo>
                      <a:lnTo>
                        <a:pt x="36" y="139"/>
                      </a:lnTo>
                      <a:lnTo>
                        <a:pt x="40" y="132"/>
                      </a:lnTo>
                      <a:lnTo>
                        <a:pt x="42" y="115"/>
                      </a:lnTo>
                      <a:lnTo>
                        <a:pt x="54" y="108"/>
                      </a:lnTo>
                      <a:lnTo>
                        <a:pt x="62" y="105"/>
                      </a:lnTo>
                      <a:lnTo>
                        <a:pt x="59" y="98"/>
                      </a:lnTo>
                      <a:lnTo>
                        <a:pt x="62" y="89"/>
                      </a:lnTo>
                      <a:lnTo>
                        <a:pt x="53" y="86"/>
                      </a:lnTo>
                      <a:lnTo>
                        <a:pt x="48" y="84"/>
                      </a:lnTo>
                      <a:lnTo>
                        <a:pt x="45" y="80"/>
                      </a:lnTo>
                      <a:lnTo>
                        <a:pt x="39" y="70"/>
                      </a:lnTo>
                      <a:lnTo>
                        <a:pt x="38" y="67"/>
                      </a:lnTo>
                      <a:lnTo>
                        <a:pt x="38" y="64"/>
                      </a:lnTo>
                      <a:lnTo>
                        <a:pt x="38" y="60"/>
                      </a:lnTo>
                      <a:lnTo>
                        <a:pt x="39" y="58"/>
                      </a:lnTo>
                      <a:lnTo>
                        <a:pt x="45" y="52"/>
                      </a:lnTo>
                      <a:lnTo>
                        <a:pt x="49" y="48"/>
                      </a:lnTo>
                      <a:lnTo>
                        <a:pt x="52" y="43"/>
                      </a:lnTo>
                      <a:lnTo>
                        <a:pt x="53" y="41"/>
                      </a:lnTo>
                      <a:lnTo>
                        <a:pt x="52" y="39"/>
                      </a:lnTo>
                      <a:lnTo>
                        <a:pt x="48" y="33"/>
                      </a:lnTo>
                      <a:lnTo>
                        <a:pt x="46" y="29"/>
                      </a:lnTo>
                      <a:lnTo>
                        <a:pt x="45" y="27"/>
                      </a:lnTo>
                      <a:lnTo>
                        <a:pt x="45" y="24"/>
                      </a:lnTo>
                      <a:lnTo>
                        <a:pt x="46" y="22"/>
                      </a:lnTo>
                      <a:lnTo>
                        <a:pt x="48" y="19"/>
                      </a:lnTo>
                      <a:lnTo>
                        <a:pt x="52" y="13"/>
                      </a:lnTo>
                      <a:lnTo>
                        <a:pt x="53" y="11"/>
                      </a:lnTo>
                      <a:lnTo>
                        <a:pt x="53" y="9"/>
                      </a:lnTo>
                      <a:lnTo>
                        <a:pt x="52" y="8"/>
                      </a:lnTo>
                      <a:lnTo>
                        <a:pt x="50" y="6"/>
                      </a:lnTo>
                      <a:lnTo>
                        <a:pt x="48" y="6"/>
                      </a:lnTo>
                      <a:lnTo>
                        <a:pt x="46" y="6"/>
                      </a:lnTo>
                      <a:lnTo>
                        <a:pt x="42" y="9"/>
                      </a:lnTo>
                      <a:lnTo>
                        <a:pt x="38" y="9"/>
                      </a:lnTo>
                      <a:lnTo>
                        <a:pt x="36" y="6"/>
                      </a:lnTo>
                      <a:lnTo>
                        <a:pt x="35" y="4"/>
                      </a:lnTo>
                      <a:lnTo>
                        <a:pt x="35" y="3"/>
                      </a:lnTo>
                      <a:lnTo>
                        <a:pt x="33" y="2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6" y="1"/>
                      </a:lnTo>
                      <a:lnTo>
                        <a:pt x="15" y="2"/>
                      </a:lnTo>
                      <a:lnTo>
                        <a:pt x="12" y="4"/>
                      </a:lnTo>
                      <a:lnTo>
                        <a:pt x="12" y="5"/>
                      </a:lnTo>
                      <a:lnTo>
                        <a:pt x="12" y="1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333">
                  <a:extLst>
                    <a:ext uri="{FF2B5EF4-FFF2-40B4-BE49-F238E27FC236}">
                      <a16:creationId xmlns:a16="http://schemas.microsoft.com/office/drawing/2014/main" id="{B7EA8728-E6D2-9942-9091-ED83D72EB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6466" y="2943918"/>
                  <a:ext cx="476428" cy="480849"/>
                </a:xfrm>
                <a:custGeom>
                  <a:avLst/>
                  <a:gdLst>
                    <a:gd name="T0" fmla="*/ 2147483647 w 278"/>
                    <a:gd name="T1" fmla="*/ 2147483647 h 284"/>
                    <a:gd name="T2" fmla="*/ 2147483647 w 278"/>
                    <a:gd name="T3" fmla="*/ 2147483647 h 284"/>
                    <a:gd name="T4" fmla="*/ 2147483647 w 278"/>
                    <a:gd name="T5" fmla="*/ 2147483647 h 284"/>
                    <a:gd name="T6" fmla="*/ 2147483647 w 278"/>
                    <a:gd name="T7" fmla="*/ 2147483647 h 284"/>
                    <a:gd name="T8" fmla="*/ 2147483647 w 278"/>
                    <a:gd name="T9" fmla="*/ 2147483647 h 284"/>
                    <a:gd name="T10" fmla="*/ 2147483647 w 278"/>
                    <a:gd name="T11" fmla="*/ 2147483647 h 284"/>
                    <a:gd name="T12" fmla="*/ 2147483647 w 278"/>
                    <a:gd name="T13" fmla="*/ 2147483647 h 284"/>
                    <a:gd name="T14" fmla="*/ 2147483647 w 278"/>
                    <a:gd name="T15" fmla="*/ 2147483647 h 284"/>
                    <a:gd name="T16" fmla="*/ 2147483647 w 278"/>
                    <a:gd name="T17" fmla="*/ 2147483647 h 284"/>
                    <a:gd name="T18" fmla="*/ 2147483647 w 278"/>
                    <a:gd name="T19" fmla="*/ 2147483647 h 284"/>
                    <a:gd name="T20" fmla="*/ 2147483647 w 278"/>
                    <a:gd name="T21" fmla="*/ 2147483647 h 284"/>
                    <a:gd name="T22" fmla="*/ 2147483647 w 278"/>
                    <a:gd name="T23" fmla="*/ 2147483647 h 284"/>
                    <a:gd name="T24" fmla="*/ 2147483647 w 278"/>
                    <a:gd name="T25" fmla="*/ 2147483647 h 284"/>
                    <a:gd name="T26" fmla="*/ 2147483647 w 278"/>
                    <a:gd name="T27" fmla="*/ 2147483647 h 284"/>
                    <a:gd name="T28" fmla="*/ 2147483647 w 278"/>
                    <a:gd name="T29" fmla="*/ 2147483647 h 284"/>
                    <a:gd name="T30" fmla="*/ 2147483647 w 278"/>
                    <a:gd name="T31" fmla="*/ 2147483647 h 284"/>
                    <a:gd name="T32" fmla="*/ 2147483647 w 278"/>
                    <a:gd name="T33" fmla="*/ 2147483647 h 284"/>
                    <a:gd name="T34" fmla="*/ 2147483647 w 278"/>
                    <a:gd name="T35" fmla="*/ 2147483647 h 284"/>
                    <a:gd name="T36" fmla="*/ 2147483647 w 278"/>
                    <a:gd name="T37" fmla="*/ 2147483647 h 284"/>
                    <a:gd name="T38" fmla="*/ 2147483647 w 278"/>
                    <a:gd name="T39" fmla="*/ 2147483647 h 284"/>
                    <a:gd name="T40" fmla="*/ 2147483647 w 278"/>
                    <a:gd name="T41" fmla="*/ 2147483647 h 284"/>
                    <a:gd name="T42" fmla="*/ 2147483647 w 278"/>
                    <a:gd name="T43" fmla="*/ 2147483647 h 284"/>
                    <a:gd name="T44" fmla="*/ 2147483647 w 278"/>
                    <a:gd name="T45" fmla="*/ 2147483647 h 284"/>
                    <a:gd name="T46" fmla="*/ 2147483647 w 278"/>
                    <a:gd name="T47" fmla="*/ 2147483647 h 284"/>
                    <a:gd name="T48" fmla="*/ 2147483647 w 278"/>
                    <a:gd name="T49" fmla="*/ 2147483647 h 284"/>
                    <a:gd name="T50" fmla="*/ 2147483647 w 278"/>
                    <a:gd name="T51" fmla="*/ 2147483647 h 284"/>
                    <a:gd name="T52" fmla="*/ 2147483647 w 278"/>
                    <a:gd name="T53" fmla="*/ 2147483647 h 284"/>
                    <a:gd name="T54" fmla="*/ 2147483647 w 278"/>
                    <a:gd name="T55" fmla="*/ 2147483647 h 284"/>
                    <a:gd name="T56" fmla="*/ 2147483647 w 278"/>
                    <a:gd name="T57" fmla="*/ 2147483647 h 284"/>
                    <a:gd name="T58" fmla="*/ 2147483647 w 278"/>
                    <a:gd name="T59" fmla="*/ 2147483647 h 284"/>
                    <a:gd name="T60" fmla="*/ 2147483647 w 278"/>
                    <a:gd name="T61" fmla="*/ 2147483647 h 284"/>
                    <a:gd name="T62" fmla="*/ 2147483647 w 278"/>
                    <a:gd name="T63" fmla="*/ 2147483647 h 284"/>
                    <a:gd name="T64" fmla="*/ 0 w 278"/>
                    <a:gd name="T65" fmla="*/ 2147483647 h 284"/>
                    <a:gd name="T66" fmla="*/ 2147483647 w 278"/>
                    <a:gd name="T67" fmla="*/ 2147483647 h 284"/>
                    <a:gd name="T68" fmla="*/ 2147483647 w 278"/>
                    <a:gd name="T69" fmla="*/ 2147483647 h 284"/>
                    <a:gd name="T70" fmla="*/ 2147483647 w 278"/>
                    <a:gd name="T71" fmla="*/ 2147483647 h 284"/>
                    <a:gd name="T72" fmla="*/ 2147483647 w 278"/>
                    <a:gd name="T73" fmla="*/ 2147483647 h 284"/>
                    <a:gd name="T74" fmla="*/ 2147483647 w 278"/>
                    <a:gd name="T75" fmla="*/ 2147483647 h 284"/>
                    <a:gd name="T76" fmla="*/ 2147483647 w 278"/>
                    <a:gd name="T77" fmla="*/ 2147483647 h 284"/>
                    <a:gd name="T78" fmla="*/ 2147483647 w 278"/>
                    <a:gd name="T79" fmla="*/ 2147483647 h 284"/>
                    <a:gd name="T80" fmla="*/ 2147483647 w 278"/>
                    <a:gd name="T81" fmla="*/ 2147483647 h 284"/>
                    <a:gd name="T82" fmla="*/ 2147483647 w 278"/>
                    <a:gd name="T83" fmla="*/ 2147483647 h 284"/>
                    <a:gd name="T84" fmla="*/ 2147483647 w 278"/>
                    <a:gd name="T85" fmla="*/ 2147483647 h 284"/>
                    <a:gd name="T86" fmla="*/ 2147483647 w 278"/>
                    <a:gd name="T87" fmla="*/ 2147483647 h 284"/>
                    <a:gd name="T88" fmla="*/ 2147483647 w 278"/>
                    <a:gd name="T89" fmla="*/ 2147483647 h 284"/>
                    <a:gd name="T90" fmla="*/ 2147483647 w 278"/>
                    <a:gd name="T91" fmla="*/ 2147483647 h 284"/>
                    <a:gd name="T92" fmla="*/ 2147483647 w 278"/>
                    <a:gd name="T93" fmla="*/ 2147483647 h 284"/>
                    <a:gd name="T94" fmla="*/ 2147483647 w 278"/>
                    <a:gd name="T95" fmla="*/ 2147483647 h 284"/>
                    <a:gd name="T96" fmla="*/ 2147483647 w 278"/>
                    <a:gd name="T97" fmla="*/ 2147483647 h 284"/>
                    <a:gd name="T98" fmla="*/ 2147483647 w 278"/>
                    <a:gd name="T99" fmla="*/ 2147483647 h 284"/>
                    <a:gd name="T100" fmla="*/ 2147483647 w 278"/>
                    <a:gd name="T101" fmla="*/ 2147483647 h 284"/>
                    <a:gd name="T102" fmla="*/ 2147483647 w 278"/>
                    <a:gd name="T103" fmla="*/ 2147483647 h 284"/>
                    <a:gd name="T104" fmla="*/ 2147483647 w 278"/>
                    <a:gd name="T105" fmla="*/ 2147483647 h 284"/>
                    <a:gd name="T106" fmla="*/ 2147483647 w 278"/>
                    <a:gd name="T107" fmla="*/ 2147483647 h 284"/>
                    <a:gd name="T108" fmla="*/ 2147483647 w 278"/>
                    <a:gd name="T109" fmla="*/ 2147483647 h 2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278" h="284">
                      <a:moveTo>
                        <a:pt x="278" y="23"/>
                      </a:moveTo>
                      <a:lnTo>
                        <a:pt x="278" y="23"/>
                      </a:lnTo>
                      <a:lnTo>
                        <a:pt x="273" y="20"/>
                      </a:lnTo>
                      <a:lnTo>
                        <a:pt x="267" y="19"/>
                      </a:lnTo>
                      <a:lnTo>
                        <a:pt x="259" y="17"/>
                      </a:lnTo>
                      <a:lnTo>
                        <a:pt x="252" y="14"/>
                      </a:lnTo>
                      <a:lnTo>
                        <a:pt x="248" y="11"/>
                      </a:lnTo>
                      <a:lnTo>
                        <a:pt x="246" y="9"/>
                      </a:lnTo>
                      <a:lnTo>
                        <a:pt x="244" y="6"/>
                      </a:lnTo>
                      <a:lnTo>
                        <a:pt x="241" y="4"/>
                      </a:lnTo>
                      <a:lnTo>
                        <a:pt x="238" y="2"/>
                      </a:lnTo>
                      <a:lnTo>
                        <a:pt x="234" y="1"/>
                      </a:lnTo>
                      <a:lnTo>
                        <a:pt x="225" y="0"/>
                      </a:lnTo>
                      <a:lnTo>
                        <a:pt x="215" y="1"/>
                      </a:lnTo>
                      <a:lnTo>
                        <a:pt x="210" y="4"/>
                      </a:lnTo>
                      <a:lnTo>
                        <a:pt x="206" y="6"/>
                      </a:lnTo>
                      <a:lnTo>
                        <a:pt x="199" y="11"/>
                      </a:lnTo>
                      <a:lnTo>
                        <a:pt x="197" y="14"/>
                      </a:lnTo>
                      <a:lnTo>
                        <a:pt x="194" y="17"/>
                      </a:lnTo>
                      <a:lnTo>
                        <a:pt x="194" y="20"/>
                      </a:lnTo>
                      <a:lnTo>
                        <a:pt x="194" y="24"/>
                      </a:lnTo>
                      <a:lnTo>
                        <a:pt x="194" y="32"/>
                      </a:lnTo>
                      <a:lnTo>
                        <a:pt x="194" y="38"/>
                      </a:lnTo>
                      <a:lnTo>
                        <a:pt x="193" y="45"/>
                      </a:lnTo>
                      <a:lnTo>
                        <a:pt x="192" y="48"/>
                      </a:lnTo>
                      <a:lnTo>
                        <a:pt x="191" y="50"/>
                      </a:lnTo>
                      <a:lnTo>
                        <a:pt x="187" y="53"/>
                      </a:lnTo>
                      <a:lnTo>
                        <a:pt x="183" y="54"/>
                      </a:lnTo>
                      <a:lnTo>
                        <a:pt x="178" y="55"/>
                      </a:lnTo>
                      <a:lnTo>
                        <a:pt x="170" y="53"/>
                      </a:lnTo>
                      <a:lnTo>
                        <a:pt x="161" y="50"/>
                      </a:lnTo>
                      <a:lnTo>
                        <a:pt x="152" y="45"/>
                      </a:lnTo>
                      <a:lnTo>
                        <a:pt x="144" y="42"/>
                      </a:lnTo>
                      <a:lnTo>
                        <a:pt x="141" y="41"/>
                      </a:lnTo>
                      <a:lnTo>
                        <a:pt x="137" y="41"/>
                      </a:lnTo>
                      <a:lnTo>
                        <a:pt x="132" y="41"/>
                      </a:lnTo>
                      <a:lnTo>
                        <a:pt x="124" y="41"/>
                      </a:lnTo>
                      <a:lnTo>
                        <a:pt x="119" y="39"/>
                      </a:lnTo>
                      <a:lnTo>
                        <a:pt x="116" y="37"/>
                      </a:lnTo>
                      <a:lnTo>
                        <a:pt x="112" y="34"/>
                      </a:lnTo>
                      <a:lnTo>
                        <a:pt x="110" y="31"/>
                      </a:lnTo>
                      <a:lnTo>
                        <a:pt x="106" y="23"/>
                      </a:lnTo>
                      <a:lnTo>
                        <a:pt x="100" y="16"/>
                      </a:lnTo>
                      <a:lnTo>
                        <a:pt x="96" y="13"/>
                      </a:lnTo>
                      <a:lnTo>
                        <a:pt x="90" y="9"/>
                      </a:lnTo>
                      <a:lnTo>
                        <a:pt x="70" y="5"/>
                      </a:lnTo>
                      <a:lnTo>
                        <a:pt x="58" y="4"/>
                      </a:lnTo>
                      <a:lnTo>
                        <a:pt x="49" y="2"/>
                      </a:lnTo>
                      <a:lnTo>
                        <a:pt x="41" y="1"/>
                      </a:lnTo>
                      <a:lnTo>
                        <a:pt x="38" y="10"/>
                      </a:lnTo>
                      <a:lnTo>
                        <a:pt x="41" y="17"/>
                      </a:lnTo>
                      <a:lnTo>
                        <a:pt x="33" y="20"/>
                      </a:lnTo>
                      <a:lnTo>
                        <a:pt x="21" y="27"/>
                      </a:lnTo>
                      <a:lnTo>
                        <a:pt x="19" y="44"/>
                      </a:lnTo>
                      <a:lnTo>
                        <a:pt x="15" y="51"/>
                      </a:lnTo>
                      <a:lnTo>
                        <a:pt x="0" y="59"/>
                      </a:lnTo>
                      <a:lnTo>
                        <a:pt x="1" y="68"/>
                      </a:lnTo>
                      <a:lnTo>
                        <a:pt x="4" y="75"/>
                      </a:lnTo>
                      <a:lnTo>
                        <a:pt x="6" y="84"/>
                      </a:lnTo>
                      <a:lnTo>
                        <a:pt x="7" y="91"/>
                      </a:lnTo>
                      <a:lnTo>
                        <a:pt x="7" y="99"/>
                      </a:lnTo>
                      <a:lnTo>
                        <a:pt x="6" y="106"/>
                      </a:lnTo>
                      <a:lnTo>
                        <a:pt x="5" y="115"/>
                      </a:lnTo>
                      <a:lnTo>
                        <a:pt x="3" y="124"/>
                      </a:lnTo>
                      <a:lnTo>
                        <a:pt x="4" y="131"/>
                      </a:lnTo>
                      <a:lnTo>
                        <a:pt x="5" y="138"/>
                      </a:lnTo>
                      <a:lnTo>
                        <a:pt x="8" y="145"/>
                      </a:lnTo>
                      <a:lnTo>
                        <a:pt x="8" y="147"/>
                      </a:lnTo>
                      <a:lnTo>
                        <a:pt x="8" y="151"/>
                      </a:lnTo>
                      <a:lnTo>
                        <a:pt x="7" y="158"/>
                      </a:lnTo>
                      <a:lnTo>
                        <a:pt x="5" y="166"/>
                      </a:lnTo>
                      <a:lnTo>
                        <a:pt x="16" y="182"/>
                      </a:lnTo>
                      <a:lnTo>
                        <a:pt x="25" y="182"/>
                      </a:lnTo>
                      <a:lnTo>
                        <a:pt x="42" y="196"/>
                      </a:lnTo>
                      <a:lnTo>
                        <a:pt x="52" y="207"/>
                      </a:lnTo>
                      <a:lnTo>
                        <a:pt x="75" y="212"/>
                      </a:lnTo>
                      <a:lnTo>
                        <a:pt x="96" y="220"/>
                      </a:lnTo>
                      <a:lnTo>
                        <a:pt x="104" y="220"/>
                      </a:lnTo>
                      <a:lnTo>
                        <a:pt x="119" y="209"/>
                      </a:lnTo>
                      <a:lnTo>
                        <a:pt x="268" y="284"/>
                      </a:lnTo>
                      <a:lnTo>
                        <a:pt x="268" y="275"/>
                      </a:lnTo>
                      <a:lnTo>
                        <a:pt x="278" y="272"/>
                      </a:lnTo>
                      <a:lnTo>
                        <a:pt x="278" y="232"/>
                      </a:lnTo>
                      <a:lnTo>
                        <a:pt x="273" y="81"/>
                      </a:lnTo>
                      <a:lnTo>
                        <a:pt x="271" y="78"/>
                      </a:lnTo>
                      <a:lnTo>
                        <a:pt x="270" y="75"/>
                      </a:lnTo>
                      <a:lnTo>
                        <a:pt x="272" y="71"/>
                      </a:lnTo>
                      <a:lnTo>
                        <a:pt x="272" y="68"/>
                      </a:lnTo>
                      <a:lnTo>
                        <a:pt x="273" y="64"/>
                      </a:lnTo>
                      <a:lnTo>
                        <a:pt x="272" y="57"/>
                      </a:lnTo>
                      <a:lnTo>
                        <a:pt x="270" y="48"/>
                      </a:lnTo>
                      <a:lnTo>
                        <a:pt x="273" y="38"/>
                      </a:lnTo>
                      <a:lnTo>
                        <a:pt x="278" y="27"/>
                      </a:lnTo>
                      <a:lnTo>
                        <a:pt x="278" y="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5" name="Freeform 335">
                  <a:extLst>
                    <a:ext uri="{FF2B5EF4-FFF2-40B4-BE49-F238E27FC236}">
                      <a16:creationId xmlns:a16="http://schemas.microsoft.com/office/drawing/2014/main" id="{36A80069-9C1D-E14D-BA94-350C099DF5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624" y="2800001"/>
                  <a:ext cx="616958" cy="638311"/>
                </a:xfrm>
                <a:custGeom>
                  <a:avLst/>
                  <a:gdLst>
                    <a:gd name="T0" fmla="*/ 2147483647 w 360"/>
                    <a:gd name="T1" fmla="*/ 2147483647 h 377"/>
                    <a:gd name="T2" fmla="*/ 2147483647 w 360"/>
                    <a:gd name="T3" fmla="*/ 2147483647 h 377"/>
                    <a:gd name="T4" fmla="*/ 2147483647 w 360"/>
                    <a:gd name="T5" fmla="*/ 2147483647 h 377"/>
                    <a:gd name="T6" fmla="*/ 2147483647 w 360"/>
                    <a:gd name="T7" fmla="*/ 2147483647 h 377"/>
                    <a:gd name="T8" fmla="*/ 2147483647 w 360"/>
                    <a:gd name="T9" fmla="*/ 2147483647 h 377"/>
                    <a:gd name="T10" fmla="*/ 2147483647 w 360"/>
                    <a:gd name="T11" fmla="*/ 2147483647 h 377"/>
                    <a:gd name="T12" fmla="*/ 2147483647 w 360"/>
                    <a:gd name="T13" fmla="*/ 2147483647 h 377"/>
                    <a:gd name="T14" fmla="*/ 2147483647 w 360"/>
                    <a:gd name="T15" fmla="*/ 2147483647 h 377"/>
                    <a:gd name="T16" fmla="*/ 2147483647 w 360"/>
                    <a:gd name="T17" fmla="*/ 2147483647 h 377"/>
                    <a:gd name="T18" fmla="*/ 2147483647 w 360"/>
                    <a:gd name="T19" fmla="*/ 2147483647 h 377"/>
                    <a:gd name="T20" fmla="*/ 2147483647 w 360"/>
                    <a:gd name="T21" fmla="*/ 2147483647 h 377"/>
                    <a:gd name="T22" fmla="*/ 2147483647 w 360"/>
                    <a:gd name="T23" fmla="*/ 2147483647 h 377"/>
                    <a:gd name="T24" fmla="*/ 2147483647 w 360"/>
                    <a:gd name="T25" fmla="*/ 2147483647 h 377"/>
                    <a:gd name="T26" fmla="*/ 2147483647 w 360"/>
                    <a:gd name="T27" fmla="*/ 2147483647 h 377"/>
                    <a:gd name="T28" fmla="*/ 2147483647 w 360"/>
                    <a:gd name="T29" fmla="*/ 2147483647 h 377"/>
                    <a:gd name="T30" fmla="*/ 2147483647 w 360"/>
                    <a:gd name="T31" fmla="*/ 2147483647 h 377"/>
                    <a:gd name="T32" fmla="*/ 2147483647 w 360"/>
                    <a:gd name="T33" fmla="*/ 2147483647 h 377"/>
                    <a:gd name="T34" fmla="*/ 2147483647 w 360"/>
                    <a:gd name="T35" fmla="*/ 2147483647 h 377"/>
                    <a:gd name="T36" fmla="*/ 2147483647 w 360"/>
                    <a:gd name="T37" fmla="*/ 2147483647 h 377"/>
                    <a:gd name="T38" fmla="*/ 2147483647 w 360"/>
                    <a:gd name="T39" fmla="*/ 2147483647 h 377"/>
                    <a:gd name="T40" fmla="*/ 2147483647 w 360"/>
                    <a:gd name="T41" fmla="*/ 2147483647 h 377"/>
                    <a:gd name="T42" fmla="*/ 2147483647 w 360"/>
                    <a:gd name="T43" fmla="*/ 2147483647 h 377"/>
                    <a:gd name="T44" fmla="*/ 2147483647 w 360"/>
                    <a:gd name="T45" fmla="*/ 2147483647 h 377"/>
                    <a:gd name="T46" fmla="*/ 2147483647 w 360"/>
                    <a:gd name="T47" fmla="*/ 0 h 377"/>
                    <a:gd name="T48" fmla="*/ 2147483647 w 360"/>
                    <a:gd name="T49" fmla="*/ 2147483647 h 377"/>
                    <a:gd name="T50" fmla="*/ 2147483647 w 360"/>
                    <a:gd name="T51" fmla="*/ 2147483647 h 377"/>
                    <a:gd name="T52" fmla="*/ 2147483647 w 360"/>
                    <a:gd name="T53" fmla="*/ 2147483647 h 377"/>
                    <a:gd name="T54" fmla="*/ 2147483647 w 360"/>
                    <a:gd name="T55" fmla="*/ 2147483647 h 377"/>
                    <a:gd name="T56" fmla="*/ 2147483647 w 360"/>
                    <a:gd name="T57" fmla="*/ 2147483647 h 377"/>
                    <a:gd name="T58" fmla="*/ 2147483647 w 360"/>
                    <a:gd name="T59" fmla="*/ 2147483647 h 377"/>
                    <a:gd name="T60" fmla="*/ 2147483647 w 360"/>
                    <a:gd name="T61" fmla="*/ 2147483647 h 377"/>
                    <a:gd name="T62" fmla="*/ 2147483647 w 360"/>
                    <a:gd name="T63" fmla="*/ 2147483647 h 377"/>
                    <a:gd name="T64" fmla="*/ 2147483647 w 360"/>
                    <a:gd name="T65" fmla="*/ 2147483647 h 377"/>
                    <a:gd name="T66" fmla="*/ 2147483647 w 360"/>
                    <a:gd name="T67" fmla="*/ 2147483647 h 377"/>
                    <a:gd name="T68" fmla="*/ 2147483647 w 360"/>
                    <a:gd name="T69" fmla="*/ 2147483647 h 377"/>
                    <a:gd name="T70" fmla="*/ 2147483647 w 360"/>
                    <a:gd name="T71" fmla="*/ 2147483647 h 377"/>
                    <a:gd name="T72" fmla="*/ 2147483647 w 360"/>
                    <a:gd name="T73" fmla="*/ 2147483647 h 377"/>
                    <a:gd name="T74" fmla="*/ 2147483647 w 360"/>
                    <a:gd name="T75" fmla="*/ 2147483647 h 377"/>
                    <a:gd name="T76" fmla="*/ 2147483647 w 360"/>
                    <a:gd name="T77" fmla="*/ 2147483647 h 377"/>
                    <a:gd name="T78" fmla="*/ 2147483647 w 360"/>
                    <a:gd name="T79" fmla="*/ 2147483647 h 377"/>
                    <a:gd name="T80" fmla="*/ 2147483647 w 360"/>
                    <a:gd name="T81" fmla="*/ 2147483647 h 377"/>
                    <a:gd name="T82" fmla="*/ 2147483647 w 360"/>
                    <a:gd name="T83" fmla="*/ 2147483647 h 377"/>
                    <a:gd name="T84" fmla="*/ 2147483647 w 360"/>
                    <a:gd name="T85" fmla="*/ 2147483647 h 377"/>
                    <a:gd name="T86" fmla="*/ 2147483647 w 360"/>
                    <a:gd name="T87" fmla="*/ 2147483647 h 377"/>
                    <a:gd name="T88" fmla="*/ 2147483647 w 360"/>
                    <a:gd name="T89" fmla="*/ 2147483647 h 377"/>
                    <a:gd name="T90" fmla="*/ 2147483647 w 360"/>
                    <a:gd name="T91" fmla="*/ 2147483647 h 377"/>
                    <a:gd name="T92" fmla="*/ 2147483647 w 360"/>
                    <a:gd name="T93" fmla="*/ 2147483647 h 377"/>
                    <a:gd name="T94" fmla="*/ 0 w 360"/>
                    <a:gd name="T95" fmla="*/ 2147483647 h 37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360" h="377">
                      <a:moveTo>
                        <a:pt x="0" y="203"/>
                      </a:moveTo>
                      <a:lnTo>
                        <a:pt x="57" y="255"/>
                      </a:lnTo>
                      <a:lnTo>
                        <a:pt x="180" y="357"/>
                      </a:lnTo>
                      <a:lnTo>
                        <a:pt x="211" y="363"/>
                      </a:lnTo>
                      <a:lnTo>
                        <a:pt x="220" y="377"/>
                      </a:lnTo>
                      <a:lnTo>
                        <a:pt x="241" y="367"/>
                      </a:lnTo>
                      <a:lnTo>
                        <a:pt x="278" y="343"/>
                      </a:lnTo>
                      <a:lnTo>
                        <a:pt x="360" y="292"/>
                      </a:lnTo>
                      <a:lnTo>
                        <a:pt x="350" y="281"/>
                      </a:lnTo>
                      <a:lnTo>
                        <a:pt x="333" y="267"/>
                      </a:lnTo>
                      <a:lnTo>
                        <a:pt x="324" y="267"/>
                      </a:lnTo>
                      <a:lnTo>
                        <a:pt x="313" y="251"/>
                      </a:lnTo>
                      <a:lnTo>
                        <a:pt x="315" y="243"/>
                      </a:lnTo>
                      <a:lnTo>
                        <a:pt x="316" y="236"/>
                      </a:lnTo>
                      <a:lnTo>
                        <a:pt x="316" y="232"/>
                      </a:lnTo>
                      <a:lnTo>
                        <a:pt x="316" y="230"/>
                      </a:lnTo>
                      <a:lnTo>
                        <a:pt x="313" y="223"/>
                      </a:lnTo>
                      <a:lnTo>
                        <a:pt x="312" y="216"/>
                      </a:lnTo>
                      <a:lnTo>
                        <a:pt x="311" y="209"/>
                      </a:lnTo>
                      <a:lnTo>
                        <a:pt x="313" y="200"/>
                      </a:lnTo>
                      <a:lnTo>
                        <a:pt x="314" y="191"/>
                      </a:lnTo>
                      <a:lnTo>
                        <a:pt x="315" y="184"/>
                      </a:lnTo>
                      <a:lnTo>
                        <a:pt x="315" y="176"/>
                      </a:lnTo>
                      <a:lnTo>
                        <a:pt x="314" y="169"/>
                      </a:lnTo>
                      <a:lnTo>
                        <a:pt x="312" y="160"/>
                      </a:lnTo>
                      <a:lnTo>
                        <a:pt x="309" y="153"/>
                      </a:lnTo>
                      <a:lnTo>
                        <a:pt x="308" y="144"/>
                      </a:lnTo>
                      <a:lnTo>
                        <a:pt x="305" y="112"/>
                      </a:lnTo>
                      <a:lnTo>
                        <a:pt x="291" y="92"/>
                      </a:lnTo>
                      <a:lnTo>
                        <a:pt x="287" y="72"/>
                      </a:lnTo>
                      <a:lnTo>
                        <a:pt x="289" y="62"/>
                      </a:lnTo>
                      <a:lnTo>
                        <a:pt x="299" y="53"/>
                      </a:lnTo>
                      <a:lnTo>
                        <a:pt x="298" y="30"/>
                      </a:lnTo>
                      <a:lnTo>
                        <a:pt x="294" y="13"/>
                      </a:lnTo>
                      <a:lnTo>
                        <a:pt x="299" y="10"/>
                      </a:lnTo>
                      <a:lnTo>
                        <a:pt x="298" y="1"/>
                      </a:lnTo>
                      <a:lnTo>
                        <a:pt x="294" y="2"/>
                      </a:lnTo>
                      <a:lnTo>
                        <a:pt x="289" y="3"/>
                      </a:lnTo>
                      <a:lnTo>
                        <a:pt x="284" y="3"/>
                      </a:lnTo>
                      <a:lnTo>
                        <a:pt x="277" y="2"/>
                      </a:lnTo>
                      <a:lnTo>
                        <a:pt x="272" y="1"/>
                      </a:lnTo>
                      <a:lnTo>
                        <a:pt x="269" y="0"/>
                      </a:lnTo>
                      <a:lnTo>
                        <a:pt x="262" y="1"/>
                      </a:lnTo>
                      <a:lnTo>
                        <a:pt x="257" y="5"/>
                      </a:lnTo>
                      <a:lnTo>
                        <a:pt x="251" y="6"/>
                      </a:lnTo>
                      <a:lnTo>
                        <a:pt x="247" y="7"/>
                      </a:lnTo>
                      <a:lnTo>
                        <a:pt x="244" y="6"/>
                      </a:lnTo>
                      <a:lnTo>
                        <a:pt x="241" y="5"/>
                      </a:lnTo>
                      <a:lnTo>
                        <a:pt x="237" y="5"/>
                      </a:lnTo>
                      <a:lnTo>
                        <a:pt x="221" y="6"/>
                      </a:lnTo>
                      <a:lnTo>
                        <a:pt x="212" y="6"/>
                      </a:lnTo>
                      <a:lnTo>
                        <a:pt x="204" y="8"/>
                      </a:lnTo>
                      <a:lnTo>
                        <a:pt x="191" y="12"/>
                      </a:lnTo>
                      <a:lnTo>
                        <a:pt x="177" y="17"/>
                      </a:lnTo>
                      <a:lnTo>
                        <a:pt x="170" y="20"/>
                      </a:lnTo>
                      <a:lnTo>
                        <a:pt x="164" y="24"/>
                      </a:lnTo>
                      <a:lnTo>
                        <a:pt x="157" y="28"/>
                      </a:lnTo>
                      <a:lnTo>
                        <a:pt x="151" y="29"/>
                      </a:lnTo>
                      <a:lnTo>
                        <a:pt x="146" y="30"/>
                      </a:lnTo>
                      <a:lnTo>
                        <a:pt x="141" y="33"/>
                      </a:lnTo>
                      <a:lnTo>
                        <a:pt x="136" y="36"/>
                      </a:lnTo>
                      <a:lnTo>
                        <a:pt x="131" y="37"/>
                      </a:lnTo>
                      <a:lnTo>
                        <a:pt x="125" y="39"/>
                      </a:lnTo>
                      <a:lnTo>
                        <a:pt x="117" y="40"/>
                      </a:lnTo>
                      <a:lnTo>
                        <a:pt x="120" y="50"/>
                      </a:lnTo>
                      <a:lnTo>
                        <a:pt x="120" y="68"/>
                      </a:lnTo>
                      <a:lnTo>
                        <a:pt x="130" y="90"/>
                      </a:lnTo>
                      <a:lnTo>
                        <a:pt x="131" y="94"/>
                      </a:lnTo>
                      <a:lnTo>
                        <a:pt x="131" y="98"/>
                      </a:lnTo>
                      <a:lnTo>
                        <a:pt x="131" y="101"/>
                      </a:lnTo>
                      <a:lnTo>
                        <a:pt x="130" y="104"/>
                      </a:lnTo>
                      <a:lnTo>
                        <a:pt x="127" y="109"/>
                      </a:lnTo>
                      <a:lnTo>
                        <a:pt x="125" y="110"/>
                      </a:lnTo>
                      <a:lnTo>
                        <a:pt x="109" y="112"/>
                      </a:lnTo>
                      <a:lnTo>
                        <a:pt x="95" y="120"/>
                      </a:lnTo>
                      <a:lnTo>
                        <a:pt x="85" y="137"/>
                      </a:lnTo>
                      <a:lnTo>
                        <a:pt x="74" y="147"/>
                      </a:lnTo>
                      <a:lnTo>
                        <a:pt x="57" y="159"/>
                      </a:lnTo>
                      <a:lnTo>
                        <a:pt x="34" y="164"/>
                      </a:lnTo>
                      <a:lnTo>
                        <a:pt x="13" y="179"/>
                      </a:lnTo>
                      <a:lnTo>
                        <a:pt x="3" y="184"/>
                      </a:lnTo>
                      <a:lnTo>
                        <a:pt x="0" y="20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349">
                  <a:extLst>
                    <a:ext uri="{FF2B5EF4-FFF2-40B4-BE49-F238E27FC236}">
                      <a16:creationId xmlns:a16="http://schemas.microsoft.com/office/drawing/2014/main" id="{280365C1-0C1A-BE45-B98F-64E5AC2A5A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1769" y="2622223"/>
                  <a:ext cx="97686" cy="172699"/>
                </a:xfrm>
                <a:custGeom>
                  <a:avLst/>
                  <a:gdLst>
                    <a:gd name="T0" fmla="*/ 2147483647 w 57"/>
                    <a:gd name="T1" fmla="*/ 2147483647 h 102"/>
                    <a:gd name="T2" fmla="*/ 2147483647 w 57"/>
                    <a:gd name="T3" fmla="*/ 2147483647 h 102"/>
                    <a:gd name="T4" fmla="*/ 2147483647 w 57"/>
                    <a:gd name="T5" fmla="*/ 2147483647 h 102"/>
                    <a:gd name="T6" fmla="*/ 2147483647 w 57"/>
                    <a:gd name="T7" fmla="*/ 2147483647 h 102"/>
                    <a:gd name="T8" fmla="*/ 2147483647 w 57"/>
                    <a:gd name="T9" fmla="*/ 2147483647 h 102"/>
                    <a:gd name="T10" fmla="*/ 2147483647 w 57"/>
                    <a:gd name="T11" fmla="*/ 2147483647 h 102"/>
                    <a:gd name="T12" fmla="*/ 2147483647 w 57"/>
                    <a:gd name="T13" fmla="*/ 2147483647 h 102"/>
                    <a:gd name="T14" fmla="*/ 2147483647 w 57"/>
                    <a:gd name="T15" fmla="*/ 2147483647 h 102"/>
                    <a:gd name="T16" fmla="*/ 2147483647 w 57"/>
                    <a:gd name="T17" fmla="*/ 2147483647 h 102"/>
                    <a:gd name="T18" fmla="*/ 2147483647 w 57"/>
                    <a:gd name="T19" fmla="*/ 2147483647 h 102"/>
                    <a:gd name="T20" fmla="*/ 2147483647 w 57"/>
                    <a:gd name="T21" fmla="*/ 2147483647 h 102"/>
                    <a:gd name="T22" fmla="*/ 2147483647 w 57"/>
                    <a:gd name="T23" fmla="*/ 2147483647 h 102"/>
                    <a:gd name="T24" fmla="*/ 2147483647 w 57"/>
                    <a:gd name="T25" fmla="*/ 2147483647 h 102"/>
                    <a:gd name="T26" fmla="*/ 2147483647 w 57"/>
                    <a:gd name="T27" fmla="*/ 2147483647 h 102"/>
                    <a:gd name="T28" fmla="*/ 2147483647 w 57"/>
                    <a:gd name="T29" fmla="*/ 2147483647 h 102"/>
                    <a:gd name="T30" fmla="*/ 2147483647 w 57"/>
                    <a:gd name="T31" fmla="*/ 2147483647 h 102"/>
                    <a:gd name="T32" fmla="*/ 2147483647 w 57"/>
                    <a:gd name="T33" fmla="*/ 2147483647 h 102"/>
                    <a:gd name="T34" fmla="*/ 2147483647 w 57"/>
                    <a:gd name="T35" fmla="*/ 2147483647 h 102"/>
                    <a:gd name="T36" fmla="*/ 2147483647 w 57"/>
                    <a:gd name="T37" fmla="*/ 2147483647 h 102"/>
                    <a:gd name="T38" fmla="*/ 2147483647 w 57"/>
                    <a:gd name="T39" fmla="*/ 2147483647 h 102"/>
                    <a:gd name="T40" fmla="*/ 2147483647 w 57"/>
                    <a:gd name="T41" fmla="*/ 2147483647 h 102"/>
                    <a:gd name="T42" fmla="*/ 2147483647 w 57"/>
                    <a:gd name="T43" fmla="*/ 2147483647 h 102"/>
                    <a:gd name="T44" fmla="*/ 2147483647 w 57"/>
                    <a:gd name="T45" fmla="*/ 2147483647 h 102"/>
                    <a:gd name="T46" fmla="*/ 2147483647 w 57"/>
                    <a:gd name="T47" fmla="*/ 2147483647 h 102"/>
                    <a:gd name="T48" fmla="*/ 2147483647 w 57"/>
                    <a:gd name="T49" fmla="*/ 2147483647 h 102"/>
                    <a:gd name="T50" fmla="*/ 2147483647 w 57"/>
                    <a:gd name="T51" fmla="*/ 2147483647 h 102"/>
                    <a:gd name="T52" fmla="*/ 2147483647 w 57"/>
                    <a:gd name="T53" fmla="*/ 2147483647 h 102"/>
                    <a:gd name="T54" fmla="*/ 2147483647 w 57"/>
                    <a:gd name="T55" fmla="*/ 2147483647 h 102"/>
                    <a:gd name="T56" fmla="*/ 2147483647 w 57"/>
                    <a:gd name="T57" fmla="*/ 2147483647 h 102"/>
                    <a:gd name="T58" fmla="*/ 2147483647 w 57"/>
                    <a:gd name="T59" fmla="*/ 2147483647 h 102"/>
                    <a:gd name="T60" fmla="*/ 2147483647 w 57"/>
                    <a:gd name="T61" fmla="*/ 2147483647 h 102"/>
                    <a:gd name="T62" fmla="*/ 0 w 57"/>
                    <a:gd name="T63" fmla="*/ 2147483647 h 102"/>
                    <a:gd name="T64" fmla="*/ 0 w 57"/>
                    <a:gd name="T65" fmla="*/ 2147483647 h 102"/>
                    <a:gd name="T66" fmla="*/ 0 w 57"/>
                    <a:gd name="T67" fmla="*/ 2147483647 h 102"/>
                    <a:gd name="T68" fmla="*/ 2147483647 w 57"/>
                    <a:gd name="T69" fmla="*/ 2147483647 h 102"/>
                    <a:gd name="T70" fmla="*/ 2147483647 w 57"/>
                    <a:gd name="T71" fmla="*/ 2147483647 h 102"/>
                    <a:gd name="T72" fmla="*/ 2147483647 w 57"/>
                    <a:gd name="T73" fmla="*/ 2147483647 h 102"/>
                    <a:gd name="T74" fmla="*/ 2147483647 w 57"/>
                    <a:gd name="T75" fmla="*/ 2147483647 h 102"/>
                    <a:gd name="T76" fmla="*/ 2147483647 w 57"/>
                    <a:gd name="T77" fmla="*/ 2147483647 h 102"/>
                    <a:gd name="T78" fmla="*/ 2147483647 w 57"/>
                    <a:gd name="T79" fmla="*/ 2147483647 h 102"/>
                    <a:gd name="T80" fmla="*/ 2147483647 w 57"/>
                    <a:gd name="T81" fmla="*/ 2147483647 h 102"/>
                    <a:gd name="T82" fmla="*/ 2147483647 w 57"/>
                    <a:gd name="T83" fmla="*/ 2147483647 h 102"/>
                    <a:gd name="T84" fmla="*/ 2147483647 w 57"/>
                    <a:gd name="T85" fmla="*/ 2147483647 h 102"/>
                    <a:gd name="T86" fmla="*/ 2147483647 w 57"/>
                    <a:gd name="T87" fmla="*/ 2147483647 h 102"/>
                    <a:gd name="T88" fmla="*/ 2147483647 w 57"/>
                    <a:gd name="T89" fmla="*/ 2147483647 h 102"/>
                    <a:gd name="T90" fmla="*/ 2147483647 w 57"/>
                    <a:gd name="T91" fmla="*/ 0 h 102"/>
                    <a:gd name="T92" fmla="*/ 2147483647 w 57"/>
                    <a:gd name="T93" fmla="*/ 2147483647 h 102"/>
                    <a:gd name="T94" fmla="*/ 2147483647 w 57"/>
                    <a:gd name="T95" fmla="*/ 2147483647 h 102"/>
                    <a:gd name="T96" fmla="*/ 2147483647 w 57"/>
                    <a:gd name="T97" fmla="*/ 2147483647 h 102"/>
                    <a:gd name="T98" fmla="*/ 2147483647 w 57"/>
                    <a:gd name="T99" fmla="*/ 2147483647 h 102"/>
                    <a:gd name="T100" fmla="*/ 2147483647 w 57"/>
                    <a:gd name="T101" fmla="*/ 2147483647 h 102"/>
                    <a:gd name="T102" fmla="*/ 2147483647 w 57"/>
                    <a:gd name="T103" fmla="*/ 2147483647 h 102"/>
                    <a:gd name="T104" fmla="*/ 2147483647 w 57"/>
                    <a:gd name="T105" fmla="*/ 2147483647 h 102"/>
                    <a:gd name="T106" fmla="*/ 2147483647 w 57"/>
                    <a:gd name="T107" fmla="*/ 2147483647 h 102"/>
                    <a:gd name="T108" fmla="*/ 2147483647 w 57"/>
                    <a:gd name="T109" fmla="*/ 2147483647 h 102"/>
                    <a:gd name="T110" fmla="*/ 2147483647 w 57"/>
                    <a:gd name="T111" fmla="*/ 2147483647 h 10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7" h="102">
                      <a:moveTo>
                        <a:pt x="41" y="73"/>
                      </a:moveTo>
                      <a:lnTo>
                        <a:pt x="39" y="78"/>
                      </a:lnTo>
                      <a:lnTo>
                        <a:pt x="41" y="87"/>
                      </a:lnTo>
                      <a:lnTo>
                        <a:pt x="32" y="93"/>
                      </a:lnTo>
                      <a:lnTo>
                        <a:pt x="30" y="101"/>
                      </a:lnTo>
                      <a:lnTo>
                        <a:pt x="15" y="102"/>
                      </a:lnTo>
                      <a:lnTo>
                        <a:pt x="12" y="102"/>
                      </a:lnTo>
                      <a:lnTo>
                        <a:pt x="9" y="101"/>
                      </a:lnTo>
                      <a:lnTo>
                        <a:pt x="7" y="99"/>
                      </a:lnTo>
                      <a:lnTo>
                        <a:pt x="7" y="97"/>
                      </a:lnTo>
                      <a:lnTo>
                        <a:pt x="7" y="93"/>
                      </a:lnTo>
                      <a:lnTo>
                        <a:pt x="7" y="87"/>
                      </a:lnTo>
                      <a:lnTo>
                        <a:pt x="8" y="83"/>
                      </a:lnTo>
                      <a:lnTo>
                        <a:pt x="9" y="79"/>
                      </a:lnTo>
                      <a:lnTo>
                        <a:pt x="9" y="76"/>
                      </a:lnTo>
                      <a:lnTo>
                        <a:pt x="8" y="75"/>
                      </a:lnTo>
                      <a:lnTo>
                        <a:pt x="6" y="75"/>
                      </a:lnTo>
                      <a:lnTo>
                        <a:pt x="3" y="75"/>
                      </a:lnTo>
                      <a:lnTo>
                        <a:pt x="2" y="73"/>
                      </a:lnTo>
                      <a:lnTo>
                        <a:pt x="2" y="71"/>
                      </a:lnTo>
                      <a:lnTo>
                        <a:pt x="4" y="69"/>
                      </a:lnTo>
                      <a:lnTo>
                        <a:pt x="6" y="67"/>
                      </a:lnTo>
                      <a:lnTo>
                        <a:pt x="6" y="65"/>
                      </a:lnTo>
                      <a:lnTo>
                        <a:pt x="5" y="64"/>
                      </a:lnTo>
                      <a:lnTo>
                        <a:pt x="2" y="64"/>
                      </a:lnTo>
                      <a:lnTo>
                        <a:pt x="0" y="64"/>
                      </a:lnTo>
                      <a:lnTo>
                        <a:pt x="0" y="62"/>
                      </a:lnTo>
                      <a:lnTo>
                        <a:pt x="0" y="59"/>
                      </a:lnTo>
                      <a:lnTo>
                        <a:pt x="2" y="55"/>
                      </a:lnTo>
                      <a:lnTo>
                        <a:pt x="5" y="50"/>
                      </a:lnTo>
                      <a:lnTo>
                        <a:pt x="11" y="38"/>
                      </a:lnTo>
                      <a:lnTo>
                        <a:pt x="14" y="29"/>
                      </a:lnTo>
                      <a:lnTo>
                        <a:pt x="17" y="20"/>
                      </a:lnTo>
                      <a:lnTo>
                        <a:pt x="20" y="12"/>
                      </a:lnTo>
                      <a:lnTo>
                        <a:pt x="18" y="9"/>
                      </a:lnTo>
                      <a:lnTo>
                        <a:pt x="18" y="3"/>
                      </a:lnTo>
                      <a:lnTo>
                        <a:pt x="32" y="0"/>
                      </a:lnTo>
                      <a:lnTo>
                        <a:pt x="39" y="7"/>
                      </a:lnTo>
                      <a:lnTo>
                        <a:pt x="52" y="4"/>
                      </a:lnTo>
                      <a:lnTo>
                        <a:pt x="57" y="16"/>
                      </a:lnTo>
                      <a:lnTo>
                        <a:pt x="46" y="23"/>
                      </a:lnTo>
                      <a:lnTo>
                        <a:pt x="44" y="42"/>
                      </a:lnTo>
                      <a:lnTo>
                        <a:pt x="39" y="49"/>
                      </a:lnTo>
                      <a:lnTo>
                        <a:pt x="44" y="64"/>
                      </a:lnTo>
                      <a:lnTo>
                        <a:pt x="41" y="7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7" name="Freeform 387">
                  <a:extLst>
                    <a:ext uri="{FF2B5EF4-FFF2-40B4-BE49-F238E27FC236}">
                      <a16:creationId xmlns:a16="http://schemas.microsoft.com/office/drawing/2014/main" id="{CDD360E6-BD26-2D45-BF93-D2D90E3DF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7350" y="2420740"/>
                  <a:ext cx="119964" cy="69419"/>
                </a:xfrm>
                <a:custGeom>
                  <a:avLst/>
                  <a:gdLst>
                    <a:gd name="T0" fmla="*/ 2147483647 w 70"/>
                    <a:gd name="T1" fmla="*/ 2147483647 h 41"/>
                    <a:gd name="T2" fmla="*/ 2147483647 w 70"/>
                    <a:gd name="T3" fmla="*/ 2147483647 h 41"/>
                    <a:gd name="T4" fmla="*/ 2147483647 w 70"/>
                    <a:gd name="T5" fmla="*/ 2147483647 h 41"/>
                    <a:gd name="T6" fmla="*/ 0 w 70"/>
                    <a:gd name="T7" fmla="*/ 2147483647 h 41"/>
                    <a:gd name="T8" fmla="*/ 2147483647 w 70"/>
                    <a:gd name="T9" fmla="*/ 2147483647 h 41"/>
                    <a:gd name="T10" fmla="*/ 2147483647 w 70"/>
                    <a:gd name="T11" fmla="*/ 2147483647 h 41"/>
                    <a:gd name="T12" fmla="*/ 2147483647 w 70"/>
                    <a:gd name="T13" fmla="*/ 2147483647 h 41"/>
                    <a:gd name="T14" fmla="*/ 2147483647 w 70"/>
                    <a:gd name="T15" fmla="*/ 2147483647 h 41"/>
                    <a:gd name="T16" fmla="*/ 2147483647 w 70"/>
                    <a:gd name="T17" fmla="*/ 2147483647 h 41"/>
                    <a:gd name="T18" fmla="*/ 2147483647 w 70"/>
                    <a:gd name="T19" fmla="*/ 2147483647 h 41"/>
                    <a:gd name="T20" fmla="*/ 2147483647 w 70"/>
                    <a:gd name="T21" fmla="*/ 0 h 41"/>
                    <a:gd name="T22" fmla="*/ 2147483647 w 70"/>
                    <a:gd name="T23" fmla="*/ 0 h 41"/>
                    <a:gd name="T24" fmla="*/ 2147483647 w 70"/>
                    <a:gd name="T25" fmla="*/ 2147483647 h 41"/>
                    <a:gd name="T26" fmla="*/ 2147483647 w 70"/>
                    <a:gd name="T27" fmla="*/ 2147483647 h 41"/>
                    <a:gd name="T28" fmla="*/ 2147483647 w 70"/>
                    <a:gd name="T29" fmla="*/ 2147483647 h 41"/>
                    <a:gd name="T30" fmla="*/ 2147483647 w 70"/>
                    <a:gd name="T31" fmla="*/ 2147483647 h 41"/>
                    <a:gd name="T32" fmla="*/ 2147483647 w 70"/>
                    <a:gd name="T33" fmla="*/ 2147483647 h 41"/>
                    <a:gd name="T34" fmla="*/ 2147483647 w 70"/>
                    <a:gd name="T35" fmla="*/ 2147483647 h 41"/>
                    <a:gd name="T36" fmla="*/ 2147483647 w 70"/>
                    <a:gd name="T37" fmla="*/ 2147483647 h 41"/>
                    <a:gd name="T38" fmla="*/ 2147483647 w 70"/>
                    <a:gd name="T39" fmla="*/ 2147483647 h 41"/>
                    <a:gd name="T40" fmla="*/ 2147483647 w 70"/>
                    <a:gd name="T41" fmla="*/ 2147483647 h 41"/>
                    <a:gd name="T42" fmla="*/ 2147483647 w 70"/>
                    <a:gd name="T43" fmla="*/ 2147483647 h 41"/>
                    <a:gd name="T44" fmla="*/ 2147483647 w 70"/>
                    <a:gd name="T45" fmla="*/ 2147483647 h 41"/>
                    <a:gd name="T46" fmla="*/ 2147483647 w 70"/>
                    <a:gd name="T47" fmla="*/ 2147483647 h 41"/>
                    <a:gd name="T48" fmla="*/ 2147483647 w 70"/>
                    <a:gd name="T49" fmla="*/ 2147483647 h 41"/>
                    <a:gd name="T50" fmla="*/ 2147483647 w 70"/>
                    <a:gd name="T51" fmla="*/ 2147483647 h 41"/>
                    <a:gd name="T52" fmla="*/ 2147483647 w 70"/>
                    <a:gd name="T53" fmla="*/ 2147483647 h 4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70" h="41">
                      <a:moveTo>
                        <a:pt x="19" y="39"/>
                      </a:moveTo>
                      <a:lnTo>
                        <a:pt x="15" y="35"/>
                      </a:lnTo>
                      <a:lnTo>
                        <a:pt x="1" y="37"/>
                      </a:lnTo>
                      <a:lnTo>
                        <a:pt x="0" y="28"/>
                      </a:lnTo>
                      <a:lnTo>
                        <a:pt x="10" y="15"/>
                      </a:lnTo>
                      <a:lnTo>
                        <a:pt x="11" y="3"/>
                      </a:lnTo>
                      <a:lnTo>
                        <a:pt x="21" y="4"/>
                      </a:lnTo>
                      <a:lnTo>
                        <a:pt x="22" y="4"/>
                      </a:lnTo>
                      <a:lnTo>
                        <a:pt x="30" y="5"/>
                      </a:lnTo>
                      <a:lnTo>
                        <a:pt x="34" y="8"/>
                      </a:lnTo>
                      <a:lnTo>
                        <a:pt x="39" y="0"/>
                      </a:lnTo>
                      <a:lnTo>
                        <a:pt x="49" y="0"/>
                      </a:lnTo>
                      <a:lnTo>
                        <a:pt x="55" y="1"/>
                      </a:lnTo>
                      <a:lnTo>
                        <a:pt x="51" y="15"/>
                      </a:lnTo>
                      <a:lnTo>
                        <a:pt x="64" y="18"/>
                      </a:lnTo>
                      <a:lnTo>
                        <a:pt x="66" y="18"/>
                      </a:lnTo>
                      <a:lnTo>
                        <a:pt x="66" y="28"/>
                      </a:lnTo>
                      <a:lnTo>
                        <a:pt x="70" y="31"/>
                      </a:lnTo>
                      <a:lnTo>
                        <a:pt x="67" y="38"/>
                      </a:lnTo>
                      <a:lnTo>
                        <a:pt x="61" y="40"/>
                      </a:lnTo>
                      <a:lnTo>
                        <a:pt x="56" y="37"/>
                      </a:lnTo>
                      <a:lnTo>
                        <a:pt x="52" y="41"/>
                      </a:lnTo>
                      <a:lnTo>
                        <a:pt x="44" y="31"/>
                      </a:lnTo>
                      <a:lnTo>
                        <a:pt x="37" y="32"/>
                      </a:lnTo>
                      <a:lnTo>
                        <a:pt x="32" y="39"/>
                      </a:lnTo>
                      <a:lnTo>
                        <a:pt x="19" y="38"/>
                      </a:lnTo>
                      <a:lnTo>
                        <a:pt x="19" y="3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407">
                  <a:extLst>
                    <a:ext uri="{FF2B5EF4-FFF2-40B4-BE49-F238E27FC236}">
                      <a16:creationId xmlns:a16="http://schemas.microsoft.com/office/drawing/2014/main" id="{7E9D3C24-D67B-834F-8859-6FD5818CCB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4752" y="2378411"/>
                  <a:ext cx="221077" cy="94815"/>
                </a:xfrm>
                <a:custGeom>
                  <a:avLst/>
                  <a:gdLst>
                    <a:gd name="T0" fmla="*/ 78 w 129"/>
                    <a:gd name="T1" fmla="*/ 54 h 56"/>
                    <a:gd name="T2" fmla="*/ 54 w 129"/>
                    <a:gd name="T3" fmla="*/ 53 h 56"/>
                    <a:gd name="T4" fmla="*/ 45 w 129"/>
                    <a:gd name="T5" fmla="*/ 44 h 56"/>
                    <a:gd name="T6" fmla="*/ 22 w 129"/>
                    <a:gd name="T7" fmla="*/ 46 h 56"/>
                    <a:gd name="T8" fmla="*/ 13 w 129"/>
                    <a:gd name="T9" fmla="*/ 43 h 56"/>
                    <a:gd name="T10" fmla="*/ 0 w 129"/>
                    <a:gd name="T11" fmla="*/ 40 h 56"/>
                    <a:gd name="T12" fmla="*/ 2 w 129"/>
                    <a:gd name="T13" fmla="*/ 27 h 56"/>
                    <a:gd name="T14" fmla="*/ 15 w 129"/>
                    <a:gd name="T15" fmla="*/ 31 h 56"/>
                    <a:gd name="T16" fmla="*/ 23 w 129"/>
                    <a:gd name="T17" fmla="*/ 25 h 56"/>
                    <a:gd name="T18" fmla="*/ 30 w 129"/>
                    <a:gd name="T19" fmla="*/ 25 h 56"/>
                    <a:gd name="T20" fmla="*/ 35 w 129"/>
                    <a:gd name="T21" fmla="*/ 30 h 56"/>
                    <a:gd name="T22" fmla="*/ 54 w 129"/>
                    <a:gd name="T23" fmla="*/ 22 h 56"/>
                    <a:gd name="T24" fmla="*/ 60 w 129"/>
                    <a:gd name="T25" fmla="*/ 33 h 56"/>
                    <a:gd name="T26" fmla="*/ 70 w 129"/>
                    <a:gd name="T27" fmla="*/ 34 h 56"/>
                    <a:gd name="T28" fmla="*/ 70 w 129"/>
                    <a:gd name="T29" fmla="*/ 18 h 56"/>
                    <a:gd name="T30" fmla="*/ 80 w 129"/>
                    <a:gd name="T31" fmla="*/ 6 h 56"/>
                    <a:gd name="T32" fmla="*/ 89 w 129"/>
                    <a:gd name="T33" fmla="*/ 7 h 56"/>
                    <a:gd name="T34" fmla="*/ 100 w 129"/>
                    <a:gd name="T35" fmla="*/ 0 h 56"/>
                    <a:gd name="T36" fmla="*/ 116 w 129"/>
                    <a:gd name="T37" fmla="*/ 7 h 56"/>
                    <a:gd name="T38" fmla="*/ 129 w 129"/>
                    <a:gd name="T39" fmla="*/ 5 h 56"/>
                    <a:gd name="T40" fmla="*/ 129 w 129"/>
                    <a:gd name="T41" fmla="*/ 21 h 56"/>
                    <a:gd name="T42" fmla="*/ 128 w 129"/>
                    <a:gd name="T43" fmla="*/ 31 h 56"/>
                    <a:gd name="T44" fmla="*/ 121 w 129"/>
                    <a:gd name="T45" fmla="*/ 34 h 56"/>
                    <a:gd name="T46" fmla="*/ 118 w 129"/>
                    <a:gd name="T47" fmla="*/ 49 h 56"/>
                    <a:gd name="T48" fmla="*/ 105 w 129"/>
                    <a:gd name="T49" fmla="*/ 53 h 56"/>
                    <a:gd name="T50" fmla="*/ 91 w 129"/>
                    <a:gd name="T51" fmla="*/ 56 h 56"/>
                    <a:gd name="T52" fmla="*/ 78 w 129"/>
                    <a:gd name="T53" fmla="*/ 54 h 5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29" h="56">
                      <a:moveTo>
                        <a:pt x="78" y="54"/>
                      </a:moveTo>
                      <a:lnTo>
                        <a:pt x="54" y="53"/>
                      </a:lnTo>
                      <a:lnTo>
                        <a:pt x="45" y="44"/>
                      </a:lnTo>
                      <a:lnTo>
                        <a:pt x="22" y="46"/>
                      </a:lnTo>
                      <a:lnTo>
                        <a:pt x="13" y="43"/>
                      </a:lnTo>
                      <a:lnTo>
                        <a:pt x="0" y="40"/>
                      </a:lnTo>
                      <a:lnTo>
                        <a:pt x="2" y="27"/>
                      </a:lnTo>
                      <a:lnTo>
                        <a:pt x="15" y="31"/>
                      </a:lnTo>
                      <a:lnTo>
                        <a:pt x="23" y="25"/>
                      </a:lnTo>
                      <a:lnTo>
                        <a:pt x="30" y="25"/>
                      </a:lnTo>
                      <a:lnTo>
                        <a:pt x="35" y="30"/>
                      </a:lnTo>
                      <a:lnTo>
                        <a:pt x="54" y="22"/>
                      </a:lnTo>
                      <a:lnTo>
                        <a:pt x="60" y="33"/>
                      </a:lnTo>
                      <a:lnTo>
                        <a:pt x="70" y="34"/>
                      </a:lnTo>
                      <a:lnTo>
                        <a:pt x="70" y="18"/>
                      </a:lnTo>
                      <a:lnTo>
                        <a:pt x="80" y="6"/>
                      </a:lnTo>
                      <a:lnTo>
                        <a:pt x="89" y="7"/>
                      </a:lnTo>
                      <a:lnTo>
                        <a:pt x="100" y="0"/>
                      </a:lnTo>
                      <a:lnTo>
                        <a:pt x="116" y="7"/>
                      </a:lnTo>
                      <a:lnTo>
                        <a:pt x="129" y="5"/>
                      </a:lnTo>
                      <a:lnTo>
                        <a:pt x="129" y="21"/>
                      </a:lnTo>
                      <a:lnTo>
                        <a:pt x="128" y="31"/>
                      </a:lnTo>
                      <a:lnTo>
                        <a:pt x="121" y="34"/>
                      </a:lnTo>
                      <a:lnTo>
                        <a:pt x="118" y="49"/>
                      </a:lnTo>
                      <a:lnTo>
                        <a:pt x="105" y="53"/>
                      </a:lnTo>
                      <a:lnTo>
                        <a:pt x="91" y="56"/>
                      </a:lnTo>
                      <a:lnTo>
                        <a:pt x="78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Freeform 413">
                  <a:extLst>
                    <a:ext uri="{FF2B5EF4-FFF2-40B4-BE49-F238E27FC236}">
                      <a16:creationId xmlns:a16="http://schemas.microsoft.com/office/drawing/2014/main" id="{B3F5BCBE-0903-1B41-99BF-58B283207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3285" y="2461375"/>
                  <a:ext cx="85689" cy="38942"/>
                </a:xfrm>
                <a:custGeom>
                  <a:avLst/>
                  <a:gdLst>
                    <a:gd name="T0" fmla="*/ 3 w 50"/>
                    <a:gd name="T1" fmla="*/ 21 h 23"/>
                    <a:gd name="T2" fmla="*/ 6 w 50"/>
                    <a:gd name="T3" fmla="*/ 23 h 23"/>
                    <a:gd name="T4" fmla="*/ 16 w 50"/>
                    <a:gd name="T5" fmla="*/ 18 h 23"/>
                    <a:gd name="T6" fmla="*/ 32 w 50"/>
                    <a:gd name="T7" fmla="*/ 22 h 23"/>
                    <a:gd name="T8" fmla="*/ 37 w 50"/>
                    <a:gd name="T9" fmla="*/ 19 h 23"/>
                    <a:gd name="T10" fmla="*/ 50 w 50"/>
                    <a:gd name="T11" fmla="*/ 7 h 23"/>
                    <a:gd name="T12" fmla="*/ 43 w 50"/>
                    <a:gd name="T13" fmla="*/ 0 h 23"/>
                    <a:gd name="T14" fmla="*/ 30 w 50"/>
                    <a:gd name="T15" fmla="*/ 4 h 23"/>
                    <a:gd name="T16" fmla="*/ 16 w 50"/>
                    <a:gd name="T17" fmla="*/ 7 h 23"/>
                    <a:gd name="T18" fmla="*/ 3 w 50"/>
                    <a:gd name="T19" fmla="*/ 5 h 23"/>
                    <a:gd name="T20" fmla="*/ 0 w 50"/>
                    <a:gd name="T21" fmla="*/ 14 h 23"/>
                    <a:gd name="T22" fmla="*/ 3 w 50"/>
                    <a:gd name="T23" fmla="*/ 21 h 2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0" h="23">
                      <a:moveTo>
                        <a:pt x="3" y="21"/>
                      </a:moveTo>
                      <a:lnTo>
                        <a:pt x="6" y="23"/>
                      </a:lnTo>
                      <a:lnTo>
                        <a:pt x="16" y="18"/>
                      </a:lnTo>
                      <a:lnTo>
                        <a:pt x="32" y="22"/>
                      </a:lnTo>
                      <a:lnTo>
                        <a:pt x="37" y="19"/>
                      </a:lnTo>
                      <a:lnTo>
                        <a:pt x="50" y="7"/>
                      </a:lnTo>
                      <a:lnTo>
                        <a:pt x="43" y="0"/>
                      </a:lnTo>
                      <a:lnTo>
                        <a:pt x="30" y="4"/>
                      </a:lnTo>
                      <a:lnTo>
                        <a:pt x="16" y="7"/>
                      </a:lnTo>
                      <a:lnTo>
                        <a:pt x="3" y="5"/>
                      </a:lnTo>
                      <a:lnTo>
                        <a:pt x="0" y="14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0" name="Freeform 433">
                  <a:extLst>
                    <a:ext uri="{FF2B5EF4-FFF2-40B4-BE49-F238E27FC236}">
                      <a16:creationId xmlns:a16="http://schemas.microsoft.com/office/drawing/2014/main" id="{9AE538E5-BBAD-B64D-91A6-B1AC80DF8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47488" y="2112590"/>
                  <a:ext cx="205653" cy="181165"/>
                </a:xfrm>
                <a:custGeom>
                  <a:avLst/>
                  <a:gdLst>
                    <a:gd name="T0" fmla="*/ 2 w 120"/>
                    <a:gd name="T1" fmla="*/ 107 h 107"/>
                    <a:gd name="T2" fmla="*/ 15 w 120"/>
                    <a:gd name="T3" fmla="*/ 99 h 107"/>
                    <a:gd name="T4" fmla="*/ 23 w 120"/>
                    <a:gd name="T5" fmla="*/ 97 h 107"/>
                    <a:gd name="T6" fmla="*/ 47 w 120"/>
                    <a:gd name="T7" fmla="*/ 100 h 107"/>
                    <a:gd name="T8" fmla="*/ 66 w 120"/>
                    <a:gd name="T9" fmla="*/ 99 h 107"/>
                    <a:gd name="T10" fmla="*/ 92 w 120"/>
                    <a:gd name="T11" fmla="*/ 99 h 107"/>
                    <a:gd name="T12" fmla="*/ 106 w 120"/>
                    <a:gd name="T13" fmla="*/ 104 h 107"/>
                    <a:gd name="T14" fmla="*/ 115 w 120"/>
                    <a:gd name="T15" fmla="*/ 85 h 107"/>
                    <a:gd name="T16" fmla="*/ 110 w 120"/>
                    <a:gd name="T17" fmla="*/ 66 h 107"/>
                    <a:gd name="T18" fmla="*/ 120 w 120"/>
                    <a:gd name="T19" fmla="*/ 65 h 107"/>
                    <a:gd name="T20" fmla="*/ 120 w 120"/>
                    <a:gd name="T21" fmla="*/ 56 h 107"/>
                    <a:gd name="T22" fmla="*/ 116 w 120"/>
                    <a:gd name="T23" fmla="*/ 45 h 107"/>
                    <a:gd name="T24" fmla="*/ 105 w 120"/>
                    <a:gd name="T25" fmla="*/ 45 h 107"/>
                    <a:gd name="T26" fmla="*/ 92 w 120"/>
                    <a:gd name="T27" fmla="*/ 28 h 107"/>
                    <a:gd name="T28" fmla="*/ 89 w 120"/>
                    <a:gd name="T29" fmla="*/ 5 h 107"/>
                    <a:gd name="T30" fmla="*/ 79 w 120"/>
                    <a:gd name="T31" fmla="*/ 1 h 107"/>
                    <a:gd name="T32" fmla="*/ 71 w 120"/>
                    <a:gd name="T33" fmla="*/ 6 h 107"/>
                    <a:gd name="T34" fmla="*/ 55 w 120"/>
                    <a:gd name="T35" fmla="*/ 0 h 107"/>
                    <a:gd name="T36" fmla="*/ 38 w 120"/>
                    <a:gd name="T37" fmla="*/ 15 h 107"/>
                    <a:gd name="T38" fmla="*/ 33 w 120"/>
                    <a:gd name="T39" fmla="*/ 30 h 107"/>
                    <a:gd name="T40" fmla="*/ 30 w 120"/>
                    <a:gd name="T41" fmla="*/ 43 h 107"/>
                    <a:gd name="T42" fmla="*/ 20 w 120"/>
                    <a:gd name="T43" fmla="*/ 61 h 107"/>
                    <a:gd name="T44" fmla="*/ 3 w 120"/>
                    <a:gd name="T45" fmla="*/ 62 h 107"/>
                    <a:gd name="T46" fmla="*/ 3 w 120"/>
                    <a:gd name="T47" fmla="*/ 68 h 107"/>
                    <a:gd name="T48" fmla="*/ 7 w 120"/>
                    <a:gd name="T49" fmla="*/ 75 h 107"/>
                    <a:gd name="T50" fmla="*/ 7 w 120"/>
                    <a:gd name="T51" fmla="*/ 85 h 107"/>
                    <a:gd name="T52" fmla="*/ 0 w 120"/>
                    <a:gd name="T53" fmla="*/ 92 h 107"/>
                    <a:gd name="T54" fmla="*/ 2 w 120"/>
                    <a:gd name="T55" fmla="*/ 107 h 10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20" h="107">
                      <a:moveTo>
                        <a:pt x="2" y="107"/>
                      </a:moveTo>
                      <a:lnTo>
                        <a:pt x="15" y="99"/>
                      </a:lnTo>
                      <a:lnTo>
                        <a:pt x="23" y="97"/>
                      </a:lnTo>
                      <a:lnTo>
                        <a:pt x="47" y="100"/>
                      </a:lnTo>
                      <a:lnTo>
                        <a:pt x="66" y="99"/>
                      </a:lnTo>
                      <a:lnTo>
                        <a:pt x="92" y="99"/>
                      </a:lnTo>
                      <a:lnTo>
                        <a:pt x="106" y="104"/>
                      </a:lnTo>
                      <a:lnTo>
                        <a:pt x="115" y="85"/>
                      </a:lnTo>
                      <a:lnTo>
                        <a:pt x="110" y="66"/>
                      </a:lnTo>
                      <a:lnTo>
                        <a:pt x="120" y="65"/>
                      </a:lnTo>
                      <a:lnTo>
                        <a:pt x="120" y="56"/>
                      </a:lnTo>
                      <a:lnTo>
                        <a:pt x="116" y="45"/>
                      </a:lnTo>
                      <a:lnTo>
                        <a:pt x="105" y="45"/>
                      </a:lnTo>
                      <a:lnTo>
                        <a:pt x="92" y="28"/>
                      </a:lnTo>
                      <a:lnTo>
                        <a:pt x="89" y="5"/>
                      </a:lnTo>
                      <a:lnTo>
                        <a:pt x="79" y="1"/>
                      </a:lnTo>
                      <a:lnTo>
                        <a:pt x="71" y="6"/>
                      </a:lnTo>
                      <a:lnTo>
                        <a:pt x="55" y="0"/>
                      </a:lnTo>
                      <a:lnTo>
                        <a:pt x="38" y="15"/>
                      </a:lnTo>
                      <a:lnTo>
                        <a:pt x="33" y="30"/>
                      </a:lnTo>
                      <a:lnTo>
                        <a:pt x="30" y="43"/>
                      </a:lnTo>
                      <a:lnTo>
                        <a:pt x="20" y="61"/>
                      </a:lnTo>
                      <a:lnTo>
                        <a:pt x="3" y="62"/>
                      </a:lnTo>
                      <a:lnTo>
                        <a:pt x="3" y="68"/>
                      </a:lnTo>
                      <a:lnTo>
                        <a:pt x="7" y="75"/>
                      </a:lnTo>
                      <a:lnTo>
                        <a:pt x="7" y="85"/>
                      </a:lnTo>
                      <a:lnTo>
                        <a:pt x="0" y="92"/>
                      </a:lnTo>
                      <a:lnTo>
                        <a:pt x="2" y="10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503">
                  <a:extLst>
                    <a:ext uri="{FF2B5EF4-FFF2-40B4-BE49-F238E27FC236}">
                      <a16:creationId xmlns:a16="http://schemas.microsoft.com/office/drawing/2014/main" id="{02C70501-48C9-0045-9221-96D4447EA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1235" y="1619888"/>
                  <a:ext cx="253638" cy="360637"/>
                </a:xfrm>
                <a:custGeom>
                  <a:avLst/>
                  <a:gdLst>
                    <a:gd name="T0" fmla="*/ 50 w 148"/>
                    <a:gd name="T1" fmla="*/ 85 h 213"/>
                    <a:gd name="T2" fmla="*/ 55 w 148"/>
                    <a:gd name="T3" fmla="*/ 82 h 213"/>
                    <a:gd name="T4" fmla="*/ 57 w 148"/>
                    <a:gd name="T5" fmla="*/ 82 h 213"/>
                    <a:gd name="T6" fmla="*/ 59 w 148"/>
                    <a:gd name="T7" fmla="*/ 86 h 213"/>
                    <a:gd name="T8" fmla="*/ 63 w 148"/>
                    <a:gd name="T9" fmla="*/ 90 h 213"/>
                    <a:gd name="T10" fmla="*/ 65 w 148"/>
                    <a:gd name="T11" fmla="*/ 91 h 213"/>
                    <a:gd name="T12" fmla="*/ 69 w 148"/>
                    <a:gd name="T13" fmla="*/ 95 h 213"/>
                    <a:gd name="T14" fmla="*/ 72 w 148"/>
                    <a:gd name="T15" fmla="*/ 103 h 213"/>
                    <a:gd name="T16" fmla="*/ 69 w 148"/>
                    <a:gd name="T17" fmla="*/ 108 h 213"/>
                    <a:gd name="T18" fmla="*/ 67 w 148"/>
                    <a:gd name="T19" fmla="*/ 109 h 213"/>
                    <a:gd name="T20" fmla="*/ 62 w 148"/>
                    <a:gd name="T21" fmla="*/ 113 h 213"/>
                    <a:gd name="T22" fmla="*/ 48 w 148"/>
                    <a:gd name="T23" fmla="*/ 126 h 213"/>
                    <a:gd name="T24" fmla="*/ 44 w 148"/>
                    <a:gd name="T25" fmla="*/ 130 h 213"/>
                    <a:gd name="T26" fmla="*/ 26 w 148"/>
                    <a:gd name="T27" fmla="*/ 143 h 213"/>
                    <a:gd name="T28" fmla="*/ 12 w 148"/>
                    <a:gd name="T29" fmla="*/ 158 h 213"/>
                    <a:gd name="T30" fmla="*/ 11 w 148"/>
                    <a:gd name="T31" fmla="*/ 161 h 213"/>
                    <a:gd name="T32" fmla="*/ 15 w 148"/>
                    <a:gd name="T33" fmla="*/ 178 h 213"/>
                    <a:gd name="T34" fmla="*/ 18 w 148"/>
                    <a:gd name="T35" fmla="*/ 194 h 213"/>
                    <a:gd name="T36" fmla="*/ 18 w 148"/>
                    <a:gd name="T37" fmla="*/ 198 h 213"/>
                    <a:gd name="T38" fmla="*/ 21 w 148"/>
                    <a:gd name="T39" fmla="*/ 202 h 213"/>
                    <a:gd name="T40" fmla="*/ 25 w 148"/>
                    <a:gd name="T41" fmla="*/ 204 h 213"/>
                    <a:gd name="T42" fmla="*/ 35 w 148"/>
                    <a:gd name="T43" fmla="*/ 206 h 213"/>
                    <a:gd name="T44" fmla="*/ 38 w 148"/>
                    <a:gd name="T45" fmla="*/ 209 h 213"/>
                    <a:gd name="T46" fmla="*/ 38 w 148"/>
                    <a:gd name="T47" fmla="*/ 211 h 213"/>
                    <a:gd name="T48" fmla="*/ 39 w 148"/>
                    <a:gd name="T49" fmla="*/ 213 h 213"/>
                    <a:gd name="T50" fmla="*/ 48 w 148"/>
                    <a:gd name="T51" fmla="*/ 211 h 213"/>
                    <a:gd name="T52" fmla="*/ 54 w 148"/>
                    <a:gd name="T53" fmla="*/ 211 h 213"/>
                    <a:gd name="T54" fmla="*/ 76 w 148"/>
                    <a:gd name="T55" fmla="*/ 205 h 213"/>
                    <a:gd name="T56" fmla="*/ 99 w 148"/>
                    <a:gd name="T57" fmla="*/ 199 h 213"/>
                    <a:gd name="T58" fmla="*/ 102 w 148"/>
                    <a:gd name="T59" fmla="*/ 198 h 213"/>
                    <a:gd name="T60" fmla="*/ 108 w 148"/>
                    <a:gd name="T61" fmla="*/ 194 h 213"/>
                    <a:gd name="T62" fmla="*/ 112 w 148"/>
                    <a:gd name="T63" fmla="*/ 189 h 213"/>
                    <a:gd name="T64" fmla="*/ 117 w 148"/>
                    <a:gd name="T65" fmla="*/ 187 h 213"/>
                    <a:gd name="T66" fmla="*/ 148 w 148"/>
                    <a:gd name="T67" fmla="*/ 160 h 213"/>
                    <a:gd name="T68" fmla="*/ 145 w 148"/>
                    <a:gd name="T69" fmla="*/ 136 h 213"/>
                    <a:gd name="T70" fmla="*/ 131 w 148"/>
                    <a:gd name="T71" fmla="*/ 119 h 213"/>
                    <a:gd name="T72" fmla="*/ 122 w 148"/>
                    <a:gd name="T73" fmla="*/ 98 h 213"/>
                    <a:gd name="T74" fmla="*/ 117 w 148"/>
                    <a:gd name="T75" fmla="*/ 72 h 213"/>
                    <a:gd name="T76" fmla="*/ 111 w 148"/>
                    <a:gd name="T77" fmla="*/ 56 h 213"/>
                    <a:gd name="T78" fmla="*/ 100 w 148"/>
                    <a:gd name="T79" fmla="*/ 45 h 213"/>
                    <a:gd name="T80" fmla="*/ 100 w 148"/>
                    <a:gd name="T81" fmla="*/ 32 h 213"/>
                    <a:gd name="T82" fmla="*/ 106 w 148"/>
                    <a:gd name="T83" fmla="*/ 10 h 213"/>
                    <a:gd name="T84" fmla="*/ 64 w 148"/>
                    <a:gd name="T85" fmla="*/ 10 h 213"/>
                    <a:gd name="T86" fmla="*/ 43 w 148"/>
                    <a:gd name="T87" fmla="*/ 31 h 213"/>
                    <a:gd name="T88" fmla="*/ 25 w 148"/>
                    <a:gd name="T89" fmla="*/ 33 h 213"/>
                    <a:gd name="T90" fmla="*/ 4 w 148"/>
                    <a:gd name="T91" fmla="*/ 21 h 213"/>
                    <a:gd name="T92" fmla="*/ 10 w 148"/>
                    <a:gd name="T93" fmla="*/ 40 h 213"/>
                    <a:gd name="T94" fmla="*/ 36 w 148"/>
                    <a:gd name="T95" fmla="*/ 60 h 213"/>
                    <a:gd name="T96" fmla="*/ 46 w 148"/>
                    <a:gd name="T97" fmla="*/ 81 h 213"/>
                    <a:gd name="T98" fmla="*/ 50 w 148"/>
                    <a:gd name="T99" fmla="*/ 85 h 213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48" h="213">
                      <a:moveTo>
                        <a:pt x="50" y="85"/>
                      </a:moveTo>
                      <a:lnTo>
                        <a:pt x="50" y="85"/>
                      </a:lnTo>
                      <a:lnTo>
                        <a:pt x="53" y="84"/>
                      </a:lnTo>
                      <a:lnTo>
                        <a:pt x="55" y="82"/>
                      </a:lnTo>
                      <a:lnTo>
                        <a:pt x="57" y="82"/>
                      </a:lnTo>
                      <a:lnTo>
                        <a:pt x="57" y="84"/>
                      </a:lnTo>
                      <a:lnTo>
                        <a:pt x="59" y="86"/>
                      </a:lnTo>
                      <a:lnTo>
                        <a:pt x="61" y="89"/>
                      </a:lnTo>
                      <a:lnTo>
                        <a:pt x="63" y="90"/>
                      </a:lnTo>
                      <a:lnTo>
                        <a:pt x="65" y="91"/>
                      </a:lnTo>
                      <a:lnTo>
                        <a:pt x="67" y="93"/>
                      </a:lnTo>
                      <a:lnTo>
                        <a:pt x="69" y="95"/>
                      </a:lnTo>
                      <a:lnTo>
                        <a:pt x="72" y="100"/>
                      </a:lnTo>
                      <a:lnTo>
                        <a:pt x="72" y="103"/>
                      </a:lnTo>
                      <a:lnTo>
                        <a:pt x="71" y="106"/>
                      </a:lnTo>
                      <a:lnTo>
                        <a:pt x="69" y="108"/>
                      </a:lnTo>
                      <a:lnTo>
                        <a:pt x="67" y="109"/>
                      </a:lnTo>
                      <a:lnTo>
                        <a:pt x="65" y="111"/>
                      </a:lnTo>
                      <a:lnTo>
                        <a:pt x="62" y="113"/>
                      </a:lnTo>
                      <a:lnTo>
                        <a:pt x="54" y="119"/>
                      </a:lnTo>
                      <a:lnTo>
                        <a:pt x="48" y="126"/>
                      </a:lnTo>
                      <a:lnTo>
                        <a:pt x="44" y="130"/>
                      </a:lnTo>
                      <a:lnTo>
                        <a:pt x="36" y="134"/>
                      </a:lnTo>
                      <a:lnTo>
                        <a:pt x="26" y="143"/>
                      </a:lnTo>
                      <a:lnTo>
                        <a:pt x="16" y="153"/>
                      </a:lnTo>
                      <a:lnTo>
                        <a:pt x="12" y="158"/>
                      </a:lnTo>
                      <a:lnTo>
                        <a:pt x="11" y="161"/>
                      </a:lnTo>
                      <a:lnTo>
                        <a:pt x="12" y="168"/>
                      </a:lnTo>
                      <a:lnTo>
                        <a:pt x="15" y="178"/>
                      </a:lnTo>
                      <a:lnTo>
                        <a:pt x="18" y="187"/>
                      </a:lnTo>
                      <a:lnTo>
                        <a:pt x="18" y="194"/>
                      </a:lnTo>
                      <a:lnTo>
                        <a:pt x="18" y="198"/>
                      </a:lnTo>
                      <a:lnTo>
                        <a:pt x="19" y="200"/>
                      </a:lnTo>
                      <a:lnTo>
                        <a:pt x="21" y="202"/>
                      </a:lnTo>
                      <a:lnTo>
                        <a:pt x="25" y="204"/>
                      </a:lnTo>
                      <a:lnTo>
                        <a:pt x="30" y="205"/>
                      </a:lnTo>
                      <a:lnTo>
                        <a:pt x="35" y="206"/>
                      </a:lnTo>
                      <a:lnTo>
                        <a:pt x="37" y="208"/>
                      </a:lnTo>
                      <a:lnTo>
                        <a:pt x="38" y="209"/>
                      </a:lnTo>
                      <a:lnTo>
                        <a:pt x="38" y="211"/>
                      </a:lnTo>
                      <a:lnTo>
                        <a:pt x="38" y="213"/>
                      </a:lnTo>
                      <a:lnTo>
                        <a:pt x="39" y="213"/>
                      </a:lnTo>
                      <a:lnTo>
                        <a:pt x="43" y="213"/>
                      </a:lnTo>
                      <a:lnTo>
                        <a:pt x="48" y="211"/>
                      </a:lnTo>
                      <a:lnTo>
                        <a:pt x="54" y="211"/>
                      </a:lnTo>
                      <a:lnTo>
                        <a:pt x="63" y="209"/>
                      </a:lnTo>
                      <a:lnTo>
                        <a:pt x="76" y="205"/>
                      </a:lnTo>
                      <a:lnTo>
                        <a:pt x="90" y="200"/>
                      </a:lnTo>
                      <a:lnTo>
                        <a:pt x="99" y="199"/>
                      </a:lnTo>
                      <a:lnTo>
                        <a:pt x="102" y="198"/>
                      </a:lnTo>
                      <a:lnTo>
                        <a:pt x="105" y="196"/>
                      </a:lnTo>
                      <a:lnTo>
                        <a:pt x="108" y="194"/>
                      </a:lnTo>
                      <a:lnTo>
                        <a:pt x="109" y="191"/>
                      </a:lnTo>
                      <a:lnTo>
                        <a:pt x="112" y="189"/>
                      </a:lnTo>
                      <a:lnTo>
                        <a:pt x="115" y="188"/>
                      </a:lnTo>
                      <a:lnTo>
                        <a:pt x="117" y="187"/>
                      </a:lnTo>
                      <a:lnTo>
                        <a:pt x="138" y="172"/>
                      </a:lnTo>
                      <a:lnTo>
                        <a:pt x="148" y="160"/>
                      </a:lnTo>
                      <a:lnTo>
                        <a:pt x="148" y="146"/>
                      </a:lnTo>
                      <a:lnTo>
                        <a:pt x="145" y="136"/>
                      </a:lnTo>
                      <a:lnTo>
                        <a:pt x="137" y="131"/>
                      </a:lnTo>
                      <a:lnTo>
                        <a:pt x="131" y="119"/>
                      </a:lnTo>
                      <a:lnTo>
                        <a:pt x="124" y="115"/>
                      </a:lnTo>
                      <a:lnTo>
                        <a:pt x="122" y="98"/>
                      </a:lnTo>
                      <a:lnTo>
                        <a:pt x="123" y="89"/>
                      </a:lnTo>
                      <a:lnTo>
                        <a:pt x="117" y="72"/>
                      </a:lnTo>
                      <a:lnTo>
                        <a:pt x="117" y="59"/>
                      </a:lnTo>
                      <a:lnTo>
                        <a:pt x="111" y="56"/>
                      </a:lnTo>
                      <a:lnTo>
                        <a:pt x="106" y="48"/>
                      </a:lnTo>
                      <a:lnTo>
                        <a:pt x="100" y="45"/>
                      </a:lnTo>
                      <a:lnTo>
                        <a:pt x="102" y="33"/>
                      </a:lnTo>
                      <a:lnTo>
                        <a:pt x="100" y="32"/>
                      </a:lnTo>
                      <a:lnTo>
                        <a:pt x="104" y="22"/>
                      </a:lnTo>
                      <a:lnTo>
                        <a:pt x="106" y="10"/>
                      </a:lnTo>
                      <a:lnTo>
                        <a:pt x="91" y="0"/>
                      </a:lnTo>
                      <a:lnTo>
                        <a:pt x="64" y="10"/>
                      </a:lnTo>
                      <a:lnTo>
                        <a:pt x="57" y="26"/>
                      </a:lnTo>
                      <a:lnTo>
                        <a:pt x="43" y="31"/>
                      </a:lnTo>
                      <a:lnTo>
                        <a:pt x="38" y="39"/>
                      </a:lnTo>
                      <a:lnTo>
                        <a:pt x="25" y="33"/>
                      </a:lnTo>
                      <a:lnTo>
                        <a:pt x="12" y="19"/>
                      </a:lnTo>
                      <a:lnTo>
                        <a:pt x="4" y="21"/>
                      </a:lnTo>
                      <a:lnTo>
                        <a:pt x="0" y="33"/>
                      </a:lnTo>
                      <a:lnTo>
                        <a:pt x="10" y="40"/>
                      </a:lnTo>
                      <a:lnTo>
                        <a:pt x="28" y="48"/>
                      </a:lnTo>
                      <a:lnTo>
                        <a:pt x="36" y="60"/>
                      </a:lnTo>
                      <a:lnTo>
                        <a:pt x="39" y="70"/>
                      </a:lnTo>
                      <a:lnTo>
                        <a:pt x="46" y="81"/>
                      </a:lnTo>
                      <a:lnTo>
                        <a:pt x="48" y="86"/>
                      </a:lnTo>
                      <a:lnTo>
                        <a:pt x="50" y="8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511">
                  <a:extLst>
                    <a:ext uri="{FF2B5EF4-FFF2-40B4-BE49-F238E27FC236}">
                      <a16:creationId xmlns:a16="http://schemas.microsoft.com/office/drawing/2014/main" id="{572D5FD9-364A-8149-83CB-2768B5FDE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5762" y="2139680"/>
                  <a:ext cx="119964" cy="143916"/>
                </a:xfrm>
                <a:custGeom>
                  <a:avLst/>
                  <a:gdLst>
                    <a:gd name="T0" fmla="*/ 44 w 70"/>
                    <a:gd name="T1" fmla="*/ 19 h 85"/>
                    <a:gd name="T2" fmla="*/ 50 w 70"/>
                    <a:gd name="T3" fmla="*/ 36 h 85"/>
                    <a:gd name="T4" fmla="*/ 61 w 70"/>
                    <a:gd name="T5" fmla="*/ 37 h 85"/>
                    <a:gd name="T6" fmla="*/ 70 w 70"/>
                    <a:gd name="T7" fmla="*/ 44 h 85"/>
                    <a:gd name="T8" fmla="*/ 68 w 70"/>
                    <a:gd name="T9" fmla="*/ 46 h 85"/>
                    <a:gd name="T10" fmla="*/ 68 w 70"/>
                    <a:gd name="T11" fmla="*/ 56 h 85"/>
                    <a:gd name="T12" fmla="*/ 65 w 70"/>
                    <a:gd name="T13" fmla="*/ 65 h 85"/>
                    <a:gd name="T14" fmla="*/ 62 w 70"/>
                    <a:gd name="T15" fmla="*/ 69 h 85"/>
                    <a:gd name="T16" fmla="*/ 46 w 70"/>
                    <a:gd name="T17" fmla="*/ 74 h 85"/>
                    <a:gd name="T18" fmla="*/ 39 w 70"/>
                    <a:gd name="T19" fmla="*/ 74 h 85"/>
                    <a:gd name="T20" fmla="*/ 32 w 70"/>
                    <a:gd name="T21" fmla="*/ 77 h 85"/>
                    <a:gd name="T22" fmla="*/ 27 w 70"/>
                    <a:gd name="T23" fmla="*/ 83 h 85"/>
                    <a:gd name="T24" fmla="*/ 24 w 70"/>
                    <a:gd name="T25" fmla="*/ 84 h 85"/>
                    <a:gd name="T26" fmla="*/ 15 w 70"/>
                    <a:gd name="T27" fmla="*/ 85 h 85"/>
                    <a:gd name="T28" fmla="*/ 11 w 70"/>
                    <a:gd name="T29" fmla="*/ 84 h 85"/>
                    <a:gd name="T30" fmla="*/ 1 w 70"/>
                    <a:gd name="T31" fmla="*/ 81 h 85"/>
                    <a:gd name="T32" fmla="*/ 2 w 70"/>
                    <a:gd name="T33" fmla="*/ 79 h 85"/>
                    <a:gd name="T34" fmla="*/ 4 w 70"/>
                    <a:gd name="T35" fmla="*/ 76 h 85"/>
                    <a:gd name="T36" fmla="*/ 0 w 70"/>
                    <a:gd name="T37" fmla="*/ 72 h 85"/>
                    <a:gd name="T38" fmla="*/ 0 w 70"/>
                    <a:gd name="T39" fmla="*/ 72 h 85"/>
                    <a:gd name="T40" fmla="*/ 6 w 70"/>
                    <a:gd name="T41" fmla="*/ 68 h 85"/>
                    <a:gd name="T42" fmla="*/ 20 w 70"/>
                    <a:gd name="T43" fmla="*/ 67 h 85"/>
                    <a:gd name="T44" fmla="*/ 26 w 70"/>
                    <a:gd name="T45" fmla="*/ 66 h 85"/>
                    <a:gd name="T46" fmla="*/ 27 w 70"/>
                    <a:gd name="T47" fmla="*/ 63 h 85"/>
                    <a:gd name="T48" fmla="*/ 25 w 70"/>
                    <a:gd name="T49" fmla="*/ 61 h 85"/>
                    <a:gd name="T50" fmla="*/ 18 w 70"/>
                    <a:gd name="T51" fmla="*/ 58 h 85"/>
                    <a:gd name="T52" fmla="*/ 18 w 70"/>
                    <a:gd name="T53" fmla="*/ 54 h 85"/>
                    <a:gd name="T54" fmla="*/ 19 w 70"/>
                    <a:gd name="T55" fmla="*/ 52 h 85"/>
                    <a:gd name="T56" fmla="*/ 22 w 70"/>
                    <a:gd name="T57" fmla="*/ 47 h 85"/>
                    <a:gd name="T58" fmla="*/ 19 w 70"/>
                    <a:gd name="T59" fmla="*/ 44 h 85"/>
                    <a:gd name="T60" fmla="*/ 18 w 70"/>
                    <a:gd name="T61" fmla="*/ 44 h 85"/>
                    <a:gd name="T62" fmla="*/ 11 w 70"/>
                    <a:gd name="T63" fmla="*/ 40 h 85"/>
                    <a:gd name="T64" fmla="*/ 11 w 70"/>
                    <a:gd name="T65" fmla="*/ 33 h 85"/>
                    <a:gd name="T66" fmla="*/ 13 w 70"/>
                    <a:gd name="T67" fmla="*/ 30 h 85"/>
                    <a:gd name="T68" fmla="*/ 24 w 70"/>
                    <a:gd name="T69" fmla="*/ 26 h 85"/>
                    <a:gd name="T70" fmla="*/ 31 w 70"/>
                    <a:gd name="T71" fmla="*/ 24 h 85"/>
                    <a:gd name="T72" fmla="*/ 38 w 70"/>
                    <a:gd name="T73" fmla="*/ 21 h 85"/>
                    <a:gd name="T74" fmla="*/ 35 w 70"/>
                    <a:gd name="T75" fmla="*/ 17 h 85"/>
                    <a:gd name="T76" fmla="*/ 34 w 70"/>
                    <a:gd name="T77" fmla="*/ 15 h 85"/>
                    <a:gd name="T78" fmla="*/ 34 w 70"/>
                    <a:gd name="T79" fmla="*/ 10 h 85"/>
                    <a:gd name="T80" fmla="*/ 39 w 70"/>
                    <a:gd name="T81" fmla="*/ 3 h 85"/>
                    <a:gd name="T82" fmla="*/ 43 w 70"/>
                    <a:gd name="T83" fmla="*/ 1 h 85"/>
                    <a:gd name="T84" fmla="*/ 49 w 70"/>
                    <a:gd name="T85" fmla="*/ 1 h 85"/>
                    <a:gd name="T86" fmla="*/ 54 w 70"/>
                    <a:gd name="T87" fmla="*/ 1 h 85"/>
                    <a:gd name="T88" fmla="*/ 59 w 70"/>
                    <a:gd name="T89" fmla="*/ 1 h 85"/>
                    <a:gd name="T90" fmla="*/ 57 w 70"/>
                    <a:gd name="T91" fmla="*/ 7 h 85"/>
                    <a:gd name="T92" fmla="*/ 56 w 70"/>
                    <a:gd name="T93" fmla="*/ 9 h 8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70" h="85">
                      <a:moveTo>
                        <a:pt x="56" y="9"/>
                      </a:moveTo>
                      <a:lnTo>
                        <a:pt x="44" y="19"/>
                      </a:lnTo>
                      <a:lnTo>
                        <a:pt x="43" y="35"/>
                      </a:lnTo>
                      <a:lnTo>
                        <a:pt x="50" y="36"/>
                      </a:lnTo>
                      <a:lnTo>
                        <a:pt x="54" y="31"/>
                      </a:lnTo>
                      <a:lnTo>
                        <a:pt x="61" y="37"/>
                      </a:lnTo>
                      <a:lnTo>
                        <a:pt x="68" y="40"/>
                      </a:lnTo>
                      <a:lnTo>
                        <a:pt x="70" y="44"/>
                      </a:lnTo>
                      <a:lnTo>
                        <a:pt x="68" y="46"/>
                      </a:lnTo>
                      <a:lnTo>
                        <a:pt x="68" y="56"/>
                      </a:lnTo>
                      <a:lnTo>
                        <a:pt x="65" y="65"/>
                      </a:lnTo>
                      <a:lnTo>
                        <a:pt x="64" y="67"/>
                      </a:lnTo>
                      <a:lnTo>
                        <a:pt x="62" y="69"/>
                      </a:lnTo>
                      <a:lnTo>
                        <a:pt x="54" y="72"/>
                      </a:lnTo>
                      <a:lnTo>
                        <a:pt x="46" y="74"/>
                      </a:lnTo>
                      <a:lnTo>
                        <a:pt x="39" y="74"/>
                      </a:lnTo>
                      <a:lnTo>
                        <a:pt x="35" y="75"/>
                      </a:lnTo>
                      <a:lnTo>
                        <a:pt x="32" y="77"/>
                      </a:lnTo>
                      <a:lnTo>
                        <a:pt x="30" y="81"/>
                      </a:lnTo>
                      <a:lnTo>
                        <a:pt x="27" y="83"/>
                      </a:lnTo>
                      <a:lnTo>
                        <a:pt x="24" y="84"/>
                      </a:lnTo>
                      <a:lnTo>
                        <a:pt x="19" y="85"/>
                      </a:lnTo>
                      <a:lnTo>
                        <a:pt x="15" y="85"/>
                      </a:lnTo>
                      <a:lnTo>
                        <a:pt x="11" y="84"/>
                      </a:lnTo>
                      <a:lnTo>
                        <a:pt x="3" y="81"/>
                      </a:lnTo>
                      <a:lnTo>
                        <a:pt x="1" y="81"/>
                      </a:lnTo>
                      <a:lnTo>
                        <a:pt x="2" y="79"/>
                      </a:lnTo>
                      <a:lnTo>
                        <a:pt x="4" y="77"/>
                      </a:lnTo>
                      <a:lnTo>
                        <a:pt x="4" y="76"/>
                      </a:lnTo>
                      <a:lnTo>
                        <a:pt x="3" y="74"/>
                      </a:lnTo>
                      <a:lnTo>
                        <a:pt x="0" y="72"/>
                      </a:lnTo>
                      <a:lnTo>
                        <a:pt x="0" y="70"/>
                      </a:lnTo>
                      <a:lnTo>
                        <a:pt x="6" y="68"/>
                      </a:lnTo>
                      <a:lnTo>
                        <a:pt x="13" y="67"/>
                      </a:lnTo>
                      <a:lnTo>
                        <a:pt x="20" y="67"/>
                      </a:lnTo>
                      <a:lnTo>
                        <a:pt x="26" y="66"/>
                      </a:lnTo>
                      <a:lnTo>
                        <a:pt x="28" y="65"/>
                      </a:lnTo>
                      <a:lnTo>
                        <a:pt x="27" y="63"/>
                      </a:lnTo>
                      <a:lnTo>
                        <a:pt x="25" y="61"/>
                      </a:lnTo>
                      <a:lnTo>
                        <a:pt x="21" y="60"/>
                      </a:lnTo>
                      <a:lnTo>
                        <a:pt x="18" y="58"/>
                      </a:lnTo>
                      <a:lnTo>
                        <a:pt x="18" y="55"/>
                      </a:lnTo>
                      <a:lnTo>
                        <a:pt x="18" y="54"/>
                      </a:lnTo>
                      <a:lnTo>
                        <a:pt x="19" y="52"/>
                      </a:lnTo>
                      <a:lnTo>
                        <a:pt x="21" y="50"/>
                      </a:lnTo>
                      <a:lnTo>
                        <a:pt x="22" y="47"/>
                      </a:lnTo>
                      <a:lnTo>
                        <a:pt x="21" y="45"/>
                      </a:lnTo>
                      <a:lnTo>
                        <a:pt x="19" y="44"/>
                      </a:lnTo>
                      <a:lnTo>
                        <a:pt x="18" y="44"/>
                      </a:lnTo>
                      <a:lnTo>
                        <a:pt x="13" y="42"/>
                      </a:lnTo>
                      <a:lnTo>
                        <a:pt x="11" y="40"/>
                      </a:lnTo>
                      <a:lnTo>
                        <a:pt x="11" y="37"/>
                      </a:lnTo>
                      <a:lnTo>
                        <a:pt x="11" y="33"/>
                      </a:lnTo>
                      <a:lnTo>
                        <a:pt x="13" y="30"/>
                      </a:lnTo>
                      <a:lnTo>
                        <a:pt x="18" y="28"/>
                      </a:lnTo>
                      <a:lnTo>
                        <a:pt x="24" y="26"/>
                      </a:lnTo>
                      <a:lnTo>
                        <a:pt x="31" y="24"/>
                      </a:lnTo>
                      <a:lnTo>
                        <a:pt x="37" y="22"/>
                      </a:lnTo>
                      <a:lnTo>
                        <a:pt x="38" y="21"/>
                      </a:lnTo>
                      <a:lnTo>
                        <a:pt x="37" y="19"/>
                      </a:lnTo>
                      <a:lnTo>
                        <a:pt x="35" y="17"/>
                      </a:lnTo>
                      <a:lnTo>
                        <a:pt x="34" y="15"/>
                      </a:lnTo>
                      <a:lnTo>
                        <a:pt x="34" y="14"/>
                      </a:lnTo>
                      <a:lnTo>
                        <a:pt x="34" y="10"/>
                      </a:lnTo>
                      <a:lnTo>
                        <a:pt x="37" y="7"/>
                      </a:lnTo>
                      <a:lnTo>
                        <a:pt x="39" y="3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9" y="1"/>
                      </a:lnTo>
                      <a:lnTo>
                        <a:pt x="54" y="1"/>
                      </a:lnTo>
                      <a:lnTo>
                        <a:pt x="57" y="0"/>
                      </a:lnTo>
                      <a:lnTo>
                        <a:pt x="59" y="1"/>
                      </a:lnTo>
                      <a:lnTo>
                        <a:pt x="58" y="3"/>
                      </a:lnTo>
                      <a:lnTo>
                        <a:pt x="57" y="7"/>
                      </a:lnTo>
                      <a:lnTo>
                        <a:pt x="56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3" name="Freeform 515">
                  <a:extLst>
                    <a:ext uri="{FF2B5EF4-FFF2-40B4-BE49-F238E27FC236}">
                      <a16:creationId xmlns:a16="http://schemas.microsoft.com/office/drawing/2014/main" id="{DCA43774-2D8C-024B-A96F-3E31B8A9E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17242" y="2468147"/>
                  <a:ext cx="128533" cy="164234"/>
                </a:xfrm>
                <a:custGeom>
                  <a:avLst/>
                  <a:gdLst>
                    <a:gd name="T0" fmla="*/ 16 w 75"/>
                    <a:gd name="T1" fmla="*/ 97 h 97"/>
                    <a:gd name="T2" fmla="*/ 16 w 75"/>
                    <a:gd name="T3" fmla="*/ 97 h 97"/>
                    <a:gd name="T4" fmla="*/ 8 w 75"/>
                    <a:gd name="T5" fmla="*/ 91 h 97"/>
                    <a:gd name="T6" fmla="*/ 0 w 75"/>
                    <a:gd name="T7" fmla="*/ 87 h 97"/>
                    <a:gd name="T8" fmla="*/ 4 w 75"/>
                    <a:gd name="T9" fmla="*/ 77 h 97"/>
                    <a:gd name="T10" fmla="*/ 11 w 75"/>
                    <a:gd name="T11" fmla="*/ 67 h 97"/>
                    <a:gd name="T12" fmla="*/ 17 w 75"/>
                    <a:gd name="T13" fmla="*/ 67 h 97"/>
                    <a:gd name="T14" fmla="*/ 17 w 75"/>
                    <a:gd name="T15" fmla="*/ 47 h 97"/>
                    <a:gd name="T16" fmla="*/ 11 w 75"/>
                    <a:gd name="T17" fmla="*/ 40 h 97"/>
                    <a:gd name="T18" fmla="*/ 11 w 75"/>
                    <a:gd name="T19" fmla="*/ 31 h 97"/>
                    <a:gd name="T20" fmla="*/ 15 w 75"/>
                    <a:gd name="T21" fmla="*/ 15 h 97"/>
                    <a:gd name="T22" fmla="*/ 15 w 75"/>
                    <a:gd name="T23" fmla="*/ 15 h 97"/>
                    <a:gd name="T24" fmla="*/ 7 w 75"/>
                    <a:gd name="T25" fmla="*/ 12 h 97"/>
                    <a:gd name="T26" fmla="*/ 7 w 75"/>
                    <a:gd name="T27" fmla="*/ 12 h 97"/>
                    <a:gd name="T28" fmla="*/ 6 w 75"/>
                    <a:gd name="T29" fmla="*/ 10 h 97"/>
                    <a:gd name="T30" fmla="*/ 5 w 75"/>
                    <a:gd name="T31" fmla="*/ 8 h 97"/>
                    <a:gd name="T32" fmla="*/ 4 w 75"/>
                    <a:gd name="T33" fmla="*/ 4 h 97"/>
                    <a:gd name="T34" fmla="*/ 14 w 75"/>
                    <a:gd name="T35" fmla="*/ 2 h 97"/>
                    <a:gd name="T36" fmla="*/ 25 w 75"/>
                    <a:gd name="T37" fmla="*/ 0 h 97"/>
                    <a:gd name="T38" fmla="*/ 32 w 75"/>
                    <a:gd name="T39" fmla="*/ 7 h 97"/>
                    <a:gd name="T40" fmla="*/ 41 w 75"/>
                    <a:gd name="T41" fmla="*/ 22 h 97"/>
                    <a:gd name="T42" fmla="*/ 50 w 75"/>
                    <a:gd name="T43" fmla="*/ 26 h 97"/>
                    <a:gd name="T44" fmla="*/ 51 w 75"/>
                    <a:gd name="T45" fmla="*/ 39 h 97"/>
                    <a:gd name="T46" fmla="*/ 51 w 75"/>
                    <a:gd name="T47" fmla="*/ 39 h 97"/>
                    <a:gd name="T48" fmla="*/ 55 w 75"/>
                    <a:gd name="T49" fmla="*/ 38 h 97"/>
                    <a:gd name="T50" fmla="*/ 55 w 75"/>
                    <a:gd name="T51" fmla="*/ 38 h 97"/>
                    <a:gd name="T52" fmla="*/ 59 w 75"/>
                    <a:gd name="T53" fmla="*/ 38 h 97"/>
                    <a:gd name="T54" fmla="*/ 61 w 75"/>
                    <a:gd name="T55" fmla="*/ 39 h 97"/>
                    <a:gd name="T56" fmla="*/ 61 w 75"/>
                    <a:gd name="T57" fmla="*/ 39 h 97"/>
                    <a:gd name="T58" fmla="*/ 63 w 75"/>
                    <a:gd name="T59" fmla="*/ 41 h 97"/>
                    <a:gd name="T60" fmla="*/ 64 w 75"/>
                    <a:gd name="T61" fmla="*/ 44 h 97"/>
                    <a:gd name="T62" fmla="*/ 64 w 75"/>
                    <a:gd name="T63" fmla="*/ 44 h 97"/>
                    <a:gd name="T64" fmla="*/ 67 w 75"/>
                    <a:gd name="T65" fmla="*/ 48 h 97"/>
                    <a:gd name="T66" fmla="*/ 69 w 75"/>
                    <a:gd name="T67" fmla="*/ 51 h 97"/>
                    <a:gd name="T68" fmla="*/ 63 w 75"/>
                    <a:gd name="T69" fmla="*/ 58 h 97"/>
                    <a:gd name="T70" fmla="*/ 64 w 75"/>
                    <a:gd name="T71" fmla="*/ 65 h 97"/>
                    <a:gd name="T72" fmla="*/ 75 w 75"/>
                    <a:gd name="T73" fmla="*/ 68 h 97"/>
                    <a:gd name="T74" fmla="*/ 73 w 75"/>
                    <a:gd name="T75" fmla="*/ 77 h 97"/>
                    <a:gd name="T76" fmla="*/ 71 w 75"/>
                    <a:gd name="T77" fmla="*/ 77 h 97"/>
                    <a:gd name="T78" fmla="*/ 70 w 75"/>
                    <a:gd name="T79" fmla="*/ 87 h 97"/>
                    <a:gd name="T80" fmla="*/ 55 w 75"/>
                    <a:gd name="T81" fmla="*/ 87 h 97"/>
                    <a:gd name="T82" fmla="*/ 44 w 75"/>
                    <a:gd name="T83" fmla="*/ 88 h 97"/>
                    <a:gd name="T84" fmla="*/ 35 w 75"/>
                    <a:gd name="T85" fmla="*/ 93 h 97"/>
                    <a:gd name="T86" fmla="*/ 32 w 75"/>
                    <a:gd name="T87" fmla="*/ 86 h 97"/>
                    <a:gd name="T88" fmla="*/ 27 w 75"/>
                    <a:gd name="T89" fmla="*/ 82 h 97"/>
                    <a:gd name="T90" fmla="*/ 20 w 75"/>
                    <a:gd name="T91" fmla="*/ 81 h 97"/>
                    <a:gd name="T92" fmla="*/ 16 w 75"/>
                    <a:gd name="T93" fmla="*/ 87 h 97"/>
                    <a:gd name="T94" fmla="*/ 16 w 75"/>
                    <a:gd name="T95" fmla="*/ 97 h 9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75" h="97">
                      <a:moveTo>
                        <a:pt x="16" y="97"/>
                      </a:moveTo>
                      <a:lnTo>
                        <a:pt x="16" y="97"/>
                      </a:lnTo>
                      <a:lnTo>
                        <a:pt x="8" y="91"/>
                      </a:lnTo>
                      <a:lnTo>
                        <a:pt x="0" y="87"/>
                      </a:lnTo>
                      <a:lnTo>
                        <a:pt x="4" y="77"/>
                      </a:lnTo>
                      <a:lnTo>
                        <a:pt x="11" y="67"/>
                      </a:lnTo>
                      <a:lnTo>
                        <a:pt x="17" y="67"/>
                      </a:lnTo>
                      <a:lnTo>
                        <a:pt x="17" y="47"/>
                      </a:lnTo>
                      <a:lnTo>
                        <a:pt x="11" y="40"/>
                      </a:lnTo>
                      <a:lnTo>
                        <a:pt x="11" y="31"/>
                      </a:lnTo>
                      <a:lnTo>
                        <a:pt x="15" y="15"/>
                      </a:lnTo>
                      <a:lnTo>
                        <a:pt x="7" y="12"/>
                      </a:lnTo>
                      <a:lnTo>
                        <a:pt x="6" y="10"/>
                      </a:lnTo>
                      <a:lnTo>
                        <a:pt x="5" y="8"/>
                      </a:lnTo>
                      <a:lnTo>
                        <a:pt x="4" y="4"/>
                      </a:lnTo>
                      <a:lnTo>
                        <a:pt x="14" y="2"/>
                      </a:lnTo>
                      <a:lnTo>
                        <a:pt x="25" y="0"/>
                      </a:lnTo>
                      <a:lnTo>
                        <a:pt x="32" y="7"/>
                      </a:lnTo>
                      <a:lnTo>
                        <a:pt x="41" y="22"/>
                      </a:lnTo>
                      <a:lnTo>
                        <a:pt x="50" y="26"/>
                      </a:lnTo>
                      <a:lnTo>
                        <a:pt x="51" y="39"/>
                      </a:lnTo>
                      <a:lnTo>
                        <a:pt x="55" y="38"/>
                      </a:lnTo>
                      <a:lnTo>
                        <a:pt x="59" y="38"/>
                      </a:lnTo>
                      <a:lnTo>
                        <a:pt x="61" y="39"/>
                      </a:lnTo>
                      <a:lnTo>
                        <a:pt x="63" y="41"/>
                      </a:lnTo>
                      <a:lnTo>
                        <a:pt x="64" y="44"/>
                      </a:lnTo>
                      <a:lnTo>
                        <a:pt x="67" y="48"/>
                      </a:lnTo>
                      <a:lnTo>
                        <a:pt x="69" y="51"/>
                      </a:lnTo>
                      <a:lnTo>
                        <a:pt x="63" y="58"/>
                      </a:lnTo>
                      <a:lnTo>
                        <a:pt x="64" y="65"/>
                      </a:lnTo>
                      <a:lnTo>
                        <a:pt x="75" y="68"/>
                      </a:lnTo>
                      <a:lnTo>
                        <a:pt x="73" y="77"/>
                      </a:lnTo>
                      <a:lnTo>
                        <a:pt x="71" y="77"/>
                      </a:lnTo>
                      <a:lnTo>
                        <a:pt x="70" y="87"/>
                      </a:lnTo>
                      <a:lnTo>
                        <a:pt x="55" y="87"/>
                      </a:lnTo>
                      <a:lnTo>
                        <a:pt x="44" y="88"/>
                      </a:lnTo>
                      <a:lnTo>
                        <a:pt x="35" y="93"/>
                      </a:lnTo>
                      <a:lnTo>
                        <a:pt x="32" y="86"/>
                      </a:lnTo>
                      <a:lnTo>
                        <a:pt x="27" y="82"/>
                      </a:lnTo>
                      <a:lnTo>
                        <a:pt x="20" y="81"/>
                      </a:lnTo>
                      <a:lnTo>
                        <a:pt x="16" y="87"/>
                      </a:lnTo>
                      <a:lnTo>
                        <a:pt x="16" y="9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519">
                  <a:extLst>
                    <a:ext uri="{FF2B5EF4-FFF2-40B4-BE49-F238E27FC236}">
                      <a16:creationId xmlns:a16="http://schemas.microsoft.com/office/drawing/2014/main" id="{97BBC3C5-33A7-D845-B33C-B24DEF191C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1746" y="2386877"/>
                  <a:ext cx="87402" cy="99895"/>
                </a:xfrm>
                <a:custGeom>
                  <a:avLst/>
                  <a:gdLst>
                    <a:gd name="T0" fmla="*/ 0 w 51"/>
                    <a:gd name="T1" fmla="*/ 14 h 59"/>
                    <a:gd name="T2" fmla="*/ 0 w 51"/>
                    <a:gd name="T3" fmla="*/ 9 h 59"/>
                    <a:gd name="T4" fmla="*/ 6 w 51"/>
                    <a:gd name="T5" fmla="*/ 5 h 59"/>
                    <a:gd name="T6" fmla="*/ 13 w 51"/>
                    <a:gd name="T7" fmla="*/ 0 h 59"/>
                    <a:gd name="T8" fmla="*/ 23 w 51"/>
                    <a:gd name="T9" fmla="*/ 7 h 59"/>
                    <a:gd name="T10" fmla="*/ 31 w 51"/>
                    <a:gd name="T11" fmla="*/ 9 h 59"/>
                    <a:gd name="T12" fmla="*/ 37 w 51"/>
                    <a:gd name="T13" fmla="*/ 20 h 59"/>
                    <a:gd name="T14" fmla="*/ 43 w 51"/>
                    <a:gd name="T15" fmla="*/ 25 h 59"/>
                    <a:gd name="T16" fmla="*/ 50 w 51"/>
                    <a:gd name="T17" fmla="*/ 30 h 59"/>
                    <a:gd name="T18" fmla="*/ 51 w 51"/>
                    <a:gd name="T19" fmla="*/ 34 h 59"/>
                    <a:gd name="T20" fmla="*/ 35 w 51"/>
                    <a:gd name="T21" fmla="*/ 38 h 59"/>
                    <a:gd name="T22" fmla="*/ 34 w 51"/>
                    <a:gd name="T23" fmla="*/ 48 h 59"/>
                    <a:gd name="T24" fmla="*/ 30 w 51"/>
                    <a:gd name="T25" fmla="*/ 59 h 59"/>
                    <a:gd name="T26" fmla="*/ 24 w 51"/>
                    <a:gd name="T27" fmla="*/ 58 h 59"/>
                    <a:gd name="T28" fmla="*/ 21 w 51"/>
                    <a:gd name="T29" fmla="*/ 46 h 59"/>
                    <a:gd name="T30" fmla="*/ 18 w 51"/>
                    <a:gd name="T31" fmla="*/ 38 h 59"/>
                    <a:gd name="T32" fmla="*/ 20 w 51"/>
                    <a:gd name="T33" fmla="*/ 31 h 59"/>
                    <a:gd name="T34" fmla="*/ 9 w 51"/>
                    <a:gd name="T35" fmla="*/ 22 h 59"/>
                    <a:gd name="T36" fmla="*/ 0 w 51"/>
                    <a:gd name="T37" fmla="*/ 14 h 5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1" h="59">
                      <a:moveTo>
                        <a:pt x="0" y="14"/>
                      </a:moveTo>
                      <a:lnTo>
                        <a:pt x="0" y="9"/>
                      </a:lnTo>
                      <a:lnTo>
                        <a:pt x="6" y="5"/>
                      </a:lnTo>
                      <a:lnTo>
                        <a:pt x="13" y="0"/>
                      </a:lnTo>
                      <a:lnTo>
                        <a:pt x="23" y="7"/>
                      </a:lnTo>
                      <a:lnTo>
                        <a:pt x="31" y="9"/>
                      </a:lnTo>
                      <a:lnTo>
                        <a:pt x="37" y="20"/>
                      </a:lnTo>
                      <a:lnTo>
                        <a:pt x="43" y="25"/>
                      </a:lnTo>
                      <a:lnTo>
                        <a:pt x="50" y="30"/>
                      </a:lnTo>
                      <a:lnTo>
                        <a:pt x="51" y="34"/>
                      </a:lnTo>
                      <a:lnTo>
                        <a:pt x="35" y="38"/>
                      </a:lnTo>
                      <a:lnTo>
                        <a:pt x="34" y="48"/>
                      </a:lnTo>
                      <a:lnTo>
                        <a:pt x="30" y="59"/>
                      </a:lnTo>
                      <a:lnTo>
                        <a:pt x="24" y="58"/>
                      </a:lnTo>
                      <a:lnTo>
                        <a:pt x="21" y="46"/>
                      </a:lnTo>
                      <a:lnTo>
                        <a:pt x="18" y="38"/>
                      </a:lnTo>
                      <a:lnTo>
                        <a:pt x="20" y="31"/>
                      </a:lnTo>
                      <a:lnTo>
                        <a:pt x="9" y="2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Freeform 525">
                  <a:extLst>
                    <a:ext uri="{FF2B5EF4-FFF2-40B4-BE49-F238E27FC236}">
                      <a16:creationId xmlns:a16="http://schemas.microsoft.com/office/drawing/2014/main" id="{25759DF8-7B74-E74F-B4B3-E6B35731E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3796" y="2615450"/>
                  <a:ext cx="73692" cy="55873"/>
                </a:xfrm>
                <a:custGeom>
                  <a:avLst/>
                  <a:gdLst>
                    <a:gd name="T0" fmla="*/ 2 w 43"/>
                    <a:gd name="T1" fmla="*/ 6 h 33"/>
                    <a:gd name="T2" fmla="*/ 0 w 43"/>
                    <a:gd name="T3" fmla="*/ 14 h 33"/>
                    <a:gd name="T4" fmla="*/ 10 w 43"/>
                    <a:gd name="T5" fmla="*/ 33 h 33"/>
                    <a:gd name="T6" fmla="*/ 20 w 43"/>
                    <a:gd name="T7" fmla="*/ 28 h 33"/>
                    <a:gd name="T8" fmla="*/ 36 w 43"/>
                    <a:gd name="T9" fmla="*/ 24 h 33"/>
                    <a:gd name="T10" fmla="*/ 43 w 43"/>
                    <a:gd name="T11" fmla="*/ 18 h 33"/>
                    <a:gd name="T12" fmla="*/ 43 w 43"/>
                    <a:gd name="T13" fmla="*/ 8 h 33"/>
                    <a:gd name="T14" fmla="*/ 37 w 43"/>
                    <a:gd name="T15" fmla="*/ 0 h 33"/>
                    <a:gd name="T16" fmla="*/ 22 w 43"/>
                    <a:gd name="T17" fmla="*/ 0 h 33"/>
                    <a:gd name="T18" fmla="*/ 11 w 43"/>
                    <a:gd name="T19" fmla="*/ 1 h 33"/>
                    <a:gd name="T20" fmla="*/ 2 w 43"/>
                    <a:gd name="T21" fmla="*/ 6 h 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3" h="33">
                      <a:moveTo>
                        <a:pt x="2" y="6"/>
                      </a:moveTo>
                      <a:lnTo>
                        <a:pt x="0" y="14"/>
                      </a:lnTo>
                      <a:lnTo>
                        <a:pt x="10" y="33"/>
                      </a:lnTo>
                      <a:lnTo>
                        <a:pt x="20" y="28"/>
                      </a:lnTo>
                      <a:lnTo>
                        <a:pt x="36" y="24"/>
                      </a:lnTo>
                      <a:lnTo>
                        <a:pt x="43" y="18"/>
                      </a:lnTo>
                      <a:lnTo>
                        <a:pt x="43" y="8"/>
                      </a:lnTo>
                      <a:lnTo>
                        <a:pt x="37" y="0"/>
                      </a:lnTo>
                      <a:lnTo>
                        <a:pt x="22" y="0"/>
                      </a:lnTo>
                      <a:lnTo>
                        <a:pt x="11" y="1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6" name="Freeform 544">
                  <a:extLst>
                    <a:ext uri="{FF2B5EF4-FFF2-40B4-BE49-F238E27FC236}">
                      <a16:creationId xmlns:a16="http://schemas.microsoft.com/office/drawing/2014/main" id="{513632E0-9CC7-354C-915C-23F416A5E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8156" y="2615450"/>
                  <a:ext cx="152526" cy="133757"/>
                </a:xfrm>
                <a:custGeom>
                  <a:avLst/>
                  <a:gdLst>
                    <a:gd name="T0" fmla="*/ 57 w 89"/>
                    <a:gd name="T1" fmla="*/ 0 h 79"/>
                    <a:gd name="T2" fmla="*/ 43 w 89"/>
                    <a:gd name="T3" fmla="*/ 11 h 79"/>
                    <a:gd name="T4" fmla="*/ 33 w 89"/>
                    <a:gd name="T5" fmla="*/ 9 h 79"/>
                    <a:gd name="T6" fmla="*/ 15 w 89"/>
                    <a:gd name="T7" fmla="*/ 0 h 79"/>
                    <a:gd name="T8" fmla="*/ 13 w 89"/>
                    <a:gd name="T9" fmla="*/ 0 h 79"/>
                    <a:gd name="T10" fmla="*/ 11 w 89"/>
                    <a:gd name="T11" fmla="*/ 8 h 79"/>
                    <a:gd name="T12" fmla="*/ 26 w 89"/>
                    <a:gd name="T13" fmla="*/ 19 h 79"/>
                    <a:gd name="T14" fmla="*/ 26 w 89"/>
                    <a:gd name="T15" fmla="*/ 26 h 79"/>
                    <a:gd name="T16" fmla="*/ 20 w 89"/>
                    <a:gd name="T17" fmla="*/ 26 h 79"/>
                    <a:gd name="T18" fmla="*/ 5 w 89"/>
                    <a:gd name="T19" fmla="*/ 20 h 79"/>
                    <a:gd name="T20" fmla="*/ 0 w 89"/>
                    <a:gd name="T21" fmla="*/ 24 h 79"/>
                    <a:gd name="T22" fmla="*/ 23 w 89"/>
                    <a:gd name="T23" fmla="*/ 44 h 79"/>
                    <a:gd name="T24" fmla="*/ 32 w 89"/>
                    <a:gd name="T25" fmla="*/ 56 h 79"/>
                    <a:gd name="T26" fmla="*/ 42 w 89"/>
                    <a:gd name="T27" fmla="*/ 53 h 79"/>
                    <a:gd name="T28" fmla="*/ 56 w 89"/>
                    <a:gd name="T29" fmla="*/ 56 h 79"/>
                    <a:gd name="T30" fmla="*/ 56 w 89"/>
                    <a:gd name="T31" fmla="*/ 74 h 79"/>
                    <a:gd name="T32" fmla="*/ 62 w 89"/>
                    <a:gd name="T33" fmla="*/ 78 h 79"/>
                    <a:gd name="T34" fmla="*/ 71 w 89"/>
                    <a:gd name="T35" fmla="*/ 79 h 79"/>
                    <a:gd name="T36" fmla="*/ 70 w 89"/>
                    <a:gd name="T37" fmla="*/ 72 h 79"/>
                    <a:gd name="T38" fmla="*/ 67 w 89"/>
                    <a:gd name="T39" fmla="*/ 61 h 79"/>
                    <a:gd name="T40" fmla="*/ 67 w 89"/>
                    <a:gd name="T41" fmla="*/ 61 h 79"/>
                    <a:gd name="T42" fmla="*/ 67 w 89"/>
                    <a:gd name="T43" fmla="*/ 59 h 79"/>
                    <a:gd name="T44" fmla="*/ 67 w 89"/>
                    <a:gd name="T45" fmla="*/ 56 h 79"/>
                    <a:gd name="T46" fmla="*/ 68 w 89"/>
                    <a:gd name="T47" fmla="*/ 55 h 79"/>
                    <a:gd name="T48" fmla="*/ 68 w 89"/>
                    <a:gd name="T49" fmla="*/ 55 h 79"/>
                    <a:gd name="T50" fmla="*/ 71 w 89"/>
                    <a:gd name="T51" fmla="*/ 55 h 79"/>
                    <a:gd name="T52" fmla="*/ 72 w 89"/>
                    <a:gd name="T53" fmla="*/ 55 h 79"/>
                    <a:gd name="T54" fmla="*/ 72 w 89"/>
                    <a:gd name="T55" fmla="*/ 55 h 79"/>
                    <a:gd name="T56" fmla="*/ 75 w 89"/>
                    <a:gd name="T57" fmla="*/ 56 h 79"/>
                    <a:gd name="T58" fmla="*/ 76 w 89"/>
                    <a:gd name="T59" fmla="*/ 56 h 79"/>
                    <a:gd name="T60" fmla="*/ 76 w 89"/>
                    <a:gd name="T61" fmla="*/ 56 h 79"/>
                    <a:gd name="T62" fmla="*/ 76 w 89"/>
                    <a:gd name="T63" fmla="*/ 53 h 79"/>
                    <a:gd name="T64" fmla="*/ 75 w 89"/>
                    <a:gd name="T65" fmla="*/ 46 h 79"/>
                    <a:gd name="T66" fmla="*/ 75 w 89"/>
                    <a:gd name="T67" fmla="*/ 46 h 79"/>
                    <a:gd name="T68" fmla="*/ 74 w 89"/>
                    <a:gd name="T69" fmla="*/ 41 h 79"/>
                    <a:gd name="T70" fmla="*/ 75 w 89"/>
                    <a:gd name="T71" fmla="*/ 37 h 79"/>
                    <a:gd name="T72" fmla="*/ 76 w 89"/>
                    <a:gd name="T73" fmla="*/ 35 h 79"/>
                    <a:gd name="T74" fmla="*/ 76 w 89"/>
                    <a:gd name="T75" fmla="*/ 35 h 79"/>
                    <a:gd name="T76" fmla="*/ 80 w 89"/>
                    <a:gd name="T77" fmla="*/ 33 h 79"/>
                    <a:gd name="T78" fmla="*/ 84 w 89"/>
                    <a:gd name="T79" fmla="*/ 31 h 79"/>
                    <a:gd name="T80" fmla="*/ 84 w 89"/>
                    <a:gd name="T81" fmla="*/ 31 h 79"/>
                    <a:gd name="T82" fmla="*/ 88 w 89"/>
                    <a:gd name="T83" fmla="*/ 31 h 79"/>
                    <a:gd name="T84" fmla="*/ 88 w 89"/>
                    <a:gd name="T85" fmla="*/ 29 h 79"/>
                    <a:gd name="T86" fmla="*/ 89 w 89"/>
                    <a:gd name="T87" fmla="*/ 27 h 79"/>
                    <a:gd name="T88" fmla="*/ 89 w 89"/>
                    <a:gd name="T89" fmla="*/ 27 h 79"/>
                    <a:gd name="T90" fmla="*/ 87 w 89"/>
                    <a:gd name="T91" fmla="*/ 24 h 79"/>
                    <a:gd name="T92" fmla="*/ 84 w 89"/>
                    <a:gd name="T93" fmla="*/ 22 h 79"/>
                    <a:gd name="T94" fmla="*/ 84 w 89"/>
                    <a:gd name="T95" fmla="*/ 22 h 79"/>
                    <a:gd name="T96" fmla="*/ 78 w 89"/>
                    <a:gd name="T97" fmla="*/ 22 h 79"/>
                    <a:gd name="T98" fmla="*/ 76 w 89"/>
                    <a:gd name="T99" fmla="*/ 20 h 79"/>
                    <a:gd name="T100" fmla="*/ 74 w 89"/>
                    <a:gd name="T101" fmla="*/ 19 h 79"/>
                    <a:gd name="T102" fmla="*/ 74 w 89"/>
                    <a:gd name="T103" fmla="*/ 19 h 79"/>
                    <a:gd name="T104" fmla="*/ 62 w 89"/>
                    <a:gd name="T105" fmla="*/ 7 h 79"/>
                    <a:gd name="T106" fmla="*/ 62 w 89"/>
                    <a:gd name="T107" fmla="*/ 7 h 79"/>
                    <a:gd name="T108" fmla="*/ 58 w 89"/>
                    <a:gd name="T109" fmla="*/ 0 h 79"/>
                    <a:gd name="T110" fmla="*/ 57 w 89"/>
                    <a:gd name="T111" fmla="*/ 0 h 7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89" h="79">
                      <a:moveTo>
                        <a:pt x="57" y="0"/>
                      </a:moveTo>
                      <a:lnTo>
                        <a:pt x="43" y="11"/>
                      </a:lnTo>
                      <a:lnTo>
                        <a:pt x="33" y="9"/>
                      </a:lnTo>
                      <a:lnTo>
                        <a:pt x="15" y="0"/>
                      </a:lnTo>
                      <a:lnTo>
                        <a:pt x="13" y="0"/>
                      </a:lnTo>
                      <a:lnTo>
                        <a:pt x="11" y="8"/>
                      </a:lnTo>
                      <a:lnTo>
                        <a:pt x="26" y="19"/>
                      </a:lnTo>
                      <a:lnTo>
                        <a:pt x="26" y="26"/>
                      </a:lnTo>
                      <a:lnTo>
                        <a:pt x="20" y="26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23" y="44"/>
                      </a:lnTo>
                      <a:lnTo>
                        <a:pt x="32" y="56"/>
                      </a:lnTo>
                      <a:lnTo>
                        <a:pt x="42" y="53"/>
                      </a:lnTo>
                      <a:lnTo>
                        <a:pt x="56" y="56"/>
                      </a:lnTo>
                      <a:lnTo>
                        <a:pt x="56" y="74"/>
                      </a:lnTo>
                      <a:lnTo>
                        <a:pt x="62" y="78"/>
                      </a:lnTo>
                      <a:lnTo>
                        <a:pt x="71" y="79"/>
                      </a:lnTo>
                      <a:lnTo>
                        <a:pt x="70" y="72"/>
                      </a:lnTo>
                      <a:lnTo>
                        <a:pt x="67" y="61"/>
                      </a:lnTo>
                      <a:lnTo>
                        <a:pt x="67" y="59"/>
                      </a:lnTo>
                      <a:lnTo>
                        <a:pt x="67" y="56"/>
                      </a:lnTo>
                      <a:lnTo>
                        <a:pt x="68" y="55"/>
                      </a:lnTo>
                      <a:lnTo>
                        <a:pt x="71" y="55"/>
                      </a:lnTo>
                      <a:lnTo>
                        <a:pt x="72" y="55"/>
                      </a:lnTo>
                      <a:lnTo>
                        <a:pt x="75" y="56"/>
                      </a:lnTo>
                      <a:lnTo>
                        <a:pt x="76" y="56"/>
                      </a:lnTo>
                      <a:lnTo>
                        <a:pt x="76" y="53"/>
                      </a:lnTo>
                      <a:lnTo>
                        <a:pt x="75" y="46"/>
                      </a:lnTo>
                      <a:lnTo>
                        <a:pt x="74" y="41"/>
                      </a:lnTo>
                      <a:lnTo>
                        <a:pt x="75" y="37"/>
                      </a:lnTo>
                      <a:lnTo>
                        <a:pt x="76" y="35"/>
                      </a:lnTo>
                      <a:lnTo>
                        <a:pt x="80" y="33"/>
                      </a:lnTo>
                      <a:lnTo>
                        <a:pt x="84" y="31"/>
                      </a:lnTo>
                      <a:lnTo>
                        <a:pt x="88" y="31"/>
                      </a:lnTo>
                      <a:lnTo>
                        <a:pt x="88" y="29"/>
                      </a:lnTo>
                      <a:lnTo>
                        <a:pt x="89" y="27"/>
                      </a:lnTo>
                      <a:lnTo>
                        <a:pt x="87" y="24"/>
                      </a:lnTo>
                      <a:lnTo>
                        <a:pt x="84" y="22"/>
                      </a:lnTo>
                      <a:lnTo>
                        <a:pt x="78" y="22"/>
                      </a:lnTo>
                      <a:lnTo>
                        <a:pt x="76" y="20"/>
                      </a:lnTo>
                      <a:lnTo>
                        <a:pt x="74" y="19"/>
                      </a:lnTo>
                      <a:lnTo>
                        <a:pt x="62" y="7"/>
                      </a:lnTo>
                      <a:lnTo>
                        <a:pt x="58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551">
                  <a:extLst>
                    <a:ext uri="{FF2B5EF4-FFF2-40B4-BE49-F238E27FC236}">
                      <a16:creationId xmlns:a16="http://schemas.microsoft.com/office/drawing/2014/main" id="{746F874B-3B1F-6E46-94DB-9B976EDF2C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1319" y="2656085"/>
                  <a:ext cx="121678" cy="66032"/>
                </a:xfrm>
                <a:custGeom>
                  <a:avLst/>
                  <a:gdLst>
                    <a:gd name="T0" fmla="*/ 37 w 71"/>
                    <a:gd name="T1" fmla="*/ 0 h 39"/>
                    <a:gd name="T2" fmla="*/ 3 w 71"/>
                    <a:gd name="T3" fmla="*/ 0 h 39"/>
                    <a:gd name="T4" fmla="*/ 0 w 71"/>
                    <a:gd name="T5" fmla="*/ 0 h 39"/>
                    <a:gd name="T6" fmla="*/ 5 w 71"/>
                    <a:gd name="T7" fmla="*/ 13 h 39"/>
                    <a:gd name="T8" fmla="*/ 12 w 71"/>
                    <a:gd name="T9" fmla="*/ 20 h 39"/>
                    <a:gd name="T10" fmla="*/ 24 w 71"/>
                    <a:gd name="T11" fmla="*/ 22 h 39"/>
                    <a:gd name="T12" fmla="*/ 32 w 71"/>
                    <a:gd name="T13" fmla="*/ 30 h 39"/>
                    <a:gd name="T14" fmla="*/ 39 w 71"/>
                    <a:gd name="T15" fmla="*/ 24 h 39"/>
                    <a:gd name="T16" fmla="*/ 51 w 71"/>
                    <a:gd name="T17" fmla="*/ 27 h 39"/>
                    <a:gd name="T18" fmla="*/ 58 w 71"/>
                    <a:gd name="T19" fmla="*/ 32 h 39"/>
                    <a:gd name="T20" fmla="*/ 63 w 71"/>
                    <a:gd name="T21" fmla="*/ 39 h 39"/>
                    <a:gd name="T22" fmla="*/ 68 w 71"/>
                    <a:gd name="T23" fmla="*/ 38 h 39"/>
                    <a:gd name="T24" fmla="*/ 71 w 71"/>
                    <a:gd name="T25" fmla="*/ 32 h 39"/>
                    <a:gd name="T26" fmla="*/ 62 w 71"/>
                    <a:gd name="T27" fmla="*/ 20 h 39"/>
                    <a:gd name="T28" fmla="*/ 37 w 71"/>
                    <a:gd name="T29" fmla="*/ 0 h 39"/>
                    <a:gd name="T30" fmla="*/ 37 w 71"/>
                    <a:gd name="T31" fmla="*/ 0 h 3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71" h="39">
                      <a:moveTo>
                        <a:pt x="37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5" y="13"/>
                      </a:lnTo>
                      <a:lnTo>
                        <a:pt x="12" y="20"/>
                      </a:lnTo>
                      <a:lnTo>
                        <a:pt x="24" y="22"/>
                      </a:lnTo>
                      <a:lnTo>
                        <a:pt x="32" y="30"/>
                      </a:lnTo>
                      <a:lnTo>
                        <a:pt x="39" y="24"/>
                      </a:lnTo>
                      <a:lnTo>
                        <a:pt x="51" y="27"/>
                      </a:lnTo>
                      <a:lnTo>
                        <a:pt x="58" y="32"/>
                      </a:lnTo>
                      <a:lnTo>
                        <a:pt x="63" y="39"/>
                      </a:lnTo>
                      <a:lnTo>
                        <a:pt x="68" y="38"/>
                      </a:lnTo>
                      <a:lnTo>
                        <a:pt x="71" y="32"/>
                      </a:lnTo>
                      <a:lnTo>
                        <a:pt x="62" y="2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Freeform 552">
                  <a:extLst>
                    <a:ext uri="{FF2B5EF4-FFF2-40B4-BE49-F238E27FC236}">
                      <a16:creationId xmlns:a16="http://schemas.microsoft.com/office/drawing/2014/main" id="{8A3B6C79-3E71-024B-A41E-A7B7DD2104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31373" y="2786456"/>
                  <a:ext cx="174805" cy="189631"/>
                </a:xfrm>
                <a:custGeom>
                  <a:avLst/>
                  <a:gdLst>
                    <a:gd name="T0" fmla="*/ 48 w 102"/>
                    <a:gd name="T1" fmla="*/ 90 h 112"/>
                    <a:gd name="T2" fmla="*/ 20 w 102"/>
                    <a:gd name="T3" fmla="*/ 112 h 112"/>
                    <a:gd name="T4" fmla="*/ 11 w 102"/>
                    <a:gd name="T5" fmla="*/ 102 h 112"/>
                    <a:gd name="T6" fmla="*/ 1 w 102"/>
                    <a:gd name="T7" fmla="*/ 100 h 112"/>
                    <a:gd name="T8" fmla="*/ 0 w 102"/>
                    <a:gd name="T9" fmla="*/ 92 h 112"/>
                    <a:gd name="T10" fmla="*/ 8 w 102"/>
                    <a:gd name="T11" fmla="*/ 82 h 112"/>
                    <a:gd name="T12" fmla="*/ 16 w 102"/>
                    <a:gd name="T13" fmla="*/ 69 h 112"/>
                    <a:gd name="T14" fmla="*/ 9 w 102"/>
                    <a:gd name="T15" fmla="*/ 58 h 112"/>
                    <a:gd name="T16" fmla="*/ 2 w 102"/>
                    <a:gd name="T17" fmla="*/ 60 h 112"/>
                    <a:gd name="T18" fmla="*/ 3 w 102"/>
                    <a:gd name="T19" fmla="*/ 50 h 112"/>
                    <a:gd name="T20" fmla="*/ 3 w 102"/>
                    <a:gd name="T21" fmla="*/ 50 h 112"/>
                    <a:gd name="T22" fmla="*/ 3 w 102"/>
                    <a:gd name="T23" fmla="*/ 47 h 112"/>
                    <a:gd name="T24" fmla="*/ 2 w 102"/>
                    <a:gd name="T25" fmla="*/ 44 h 112"/>
                    <a:gd name="T26" fmla="*/ 2 w 102"/>
                    <a:gd name="T27" fmla="*/ 44 h 112"/>
                    <a:gd name="T28" fmla="*/ 1 w 102"/>
                    <a:gd name="T29" fmla="*/ 37 h 112"/>
                    <a:gd name="T30" fmla="*/ 0 w 102"/>
                    <a:gd name="T31" fmla="*/ 28 h 112"/>
                    <a:gd name="T32" fmla="*/ 6 w 102"/>
                    <a:gd name="T33" fmla="*/ 25 h 112"/>
                    <a:gd name="T34" fmla="*/ 12 w 102"/>
                    <a:gd name="T35" fmla="*/ 24 h 112"/>
                    <a:gd name="T36" fmla="*/ 17 w 102"/>
                    <a:gd name="T37" fmla="*/ 11 h 112"/>
                    <a:gd name="T38" fmla="*/ 27 w 102"/>
                    <a:gd name="T39" fmla="*/ 14 h 112"/>
                    <a:gd name="T40" fmla="*/ 39 w 102"/>
                    <a:gd name="T41" fmla="*/ 6 h 112"/>
                    <a:gd name="T42" fmla="*/ 47 w 102"/>
                    <a:gd name="T43" fmla="*/ 13 h 112"/>
                    <a:gd name="T44" fmla="*/ 58 w 102"/>
                    <a:gd name="T45" fmla="*/ 9 h 112"/>
                    <a:gd name="T46" fmla="*/ 71 w 102"/>
                    <a:gd name="T47" fmla="*/ 5 h 112"/>
                    <a:gd name="T48" fmla="*/ 86 w 102"/>
                    <a:gd name="T49" fmla="*/ 0 h 112"/>
                    <a:gd name="T50" fmla="*/ 101 w 102"/>
                    <a:gd name="T51" fmla="*/ 6 h 112"/>
                    <a:gd name="T52" fmla="*/ 102 w 102"/>
                    <a:gd name="T53" fmla="*/ 11 h 112"/>
                    <a:gd name="T54" fmla="*/ 93 w 102"/>
                    <a:gd name="T55" fmla="*/ 16 h 112"/>
                    <a:gd name="T56" fmla="*/ 91 w 102"/>
                    <a:gd name="T57" fmla="*/ 32 h 112"/>
                    <a:gd name="T58" fmla="*/ 92 w 102"/>
                    <a:gd name="T59" fmla="*/ 39 h 112"/>
                    <a:gd name="T60" fmla="*/ 89 w 102"/>
                    <a:gd name="T61" fmla="*/ 55 h 112"/>
                    <a:gd name="T62" fmla="*/ 48 w 102"/>
                    <a:gd name="T63" fmla="*/ 90 h 11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2" h="112">
                      <a:moveTo>
                        <a:pt x="48" y="90"/>
                      </a:moveTo>
                      <a:lnTo>
                        <a:pt x="20" y="112"/>
                      </a:lnTo>
                      <a:lnTo>
                        <a:pt x="11" y="102"/>
                      </a:lnTo>
                      <a:lnTo>
                        <a:pt x="1" y="100"/>
                      </a:lnTo>
                      <a:lnTo>
                        <a:pt x="0" y="92"/>
                      </a:lnTo>
                      <a:lnTo>
                        <a:pt x="8" y="82"/>
                      </a:lnTo>
                      <a:lnTo>
                        <a:pt x="16" y="69"/>
                      </a:lnTo>
                      <a:lnTo>
                        <a:pt x="9" y="58"/>
                      </a:lnTo>
                      <a:lnTo>
                        <a:pt x="2" y="60"/>
                      </a:lnTo>
                      <a:lnTo>
                        <a:pt x="3" y="50"/>
                      </a:lnTo>
                      <a:lnTo>
                        <a:pt x="3" y="47"/>
                      </a:lnTo>
                      <a:lnTo>
                        <a:pt x="2" y="44"/>
                      </a:lnTo>
                      <a:lnTo>
                        <a:pt x="1" y="37"/>
                      </a:lnTo>
                      <a:lnTo>
                        <a:pt x="0" y="28"/>
                      </a:lnTo>
                      <a:lnTo>
                        <a:pt x="6" y="25"/>
                      </a:lnTo>
                      <a:lnTo>
                        <a:pt x="12" y="24"/>
                      </a:lnTo>
                      <a:lnTo>
                        <a:pt x="17" y="11"/>
                      </a:lnTo>
                      <a:lnTo>
                        <a:pt x="27" y="14"/>
                      </a:lnTo>
                      <a:lnTo>
                        <a:pt x="39" y="6"/>
                      </a:lnTo>
                      <a:lnTo>
                        <a:pt x="47" y="13"/>
                      </a:lnTo>
                      <a:lnTo>
                        <a:pt x="58" y="9"/>
                      </a:lnTo>
                      <a:lnTo>
                        <a:pt x="71" y="5"/>
                      </a:lnTo>
                      <a:lnTo>
                        <a:pt x="86" y="0"/>
                      </a:lnTo>
                      <a:lnTo>
                        <a:pt x="101" y="6"/>
                      </a:lnTo>
                      <a:lnTo>
                        <a:pt x="102" y="11"/>
                      </a:lnTo>
                      <a:lnTo>
                        <a:pt x="93" y="16"/>
                      </a:lnTo>
                      <a:lnTo>
                        <a:pt x="91" y="32"/>
                      </a:lnTo>
                      <a:lnTo>
                        <a:pt x="92" y="39"/>
                      </a:lnTo>
                      <a:lnTo>
                        <a:pt x="89" y="55"/>
                      </a:lnTo>
                      <a:lnTo>
                        <a:pt x="48" y="9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9" name="Freeform 554">
                  <a:extLst>
                    <a:ext uri="{FF2B5EF4-FFF2-40B4-BE49-F238E27FC236}">
                      <a16:creationId xmlns:a16="http://schemas.microsoft.com/office/drawing/2014/main" id="{F7BB1F77-E731-C447-9D43-F0C6E3C345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3634" y="2779683"/>
                  <a:ext cx="325617" cy="294605"/>
                </a:xfrm>
                <a:custGeom>
                  <a:avLst/>
                  <a:gdLst>
                    <a:gd name="T0" fmla="*/ 0 w 190"/>
                    <a:gd name="T1" fmla="*/ 94 h 174"/>
                    <a:gd name="T2" fmla="*/ 10 w 190"/>
                    <a:gd name="T3" fmla="*/ 115 h 174"/>
                    <a:gd name="T4" fmla="*/ 42 w 190"/>
                    <a:gd name="T5" fmla="*/ 119 h 174"/>
                    <a:gd name="T6" fmla="*/ 53 w 190"/>
                    <a:gd name="T7" fmla="*/ 131 h 174"/>
                    <a:gd name="T8" fmla="*/ 70 w 190"/>
                    <a:gd name="T9" fmla="*/ 140 h 174"/>
                    <a:gd name="T10" fmla="*/ 116 w 190"/>
                    <a:gd name="T11" fmla="*/ 174 h 174"/>
                    <a:gd name="T12" fmla="*/ 145 w 190"/>
                    <a:gd name="T13" fmla="*/ 171 h 174"/>
                    <a:gd name="T14" fmla="*/ 150 w 190"/>
                    <a:gd name="T15" fmla="*/ 156 h 174"/>
                    <a:gd name="T16" fmla="*/ 161 w 190"/>
                    <a:gd name="T17" fmla="*/ 153 h 174"/>
                    <a:gd name="T18" fmla="*/ 171 w 190"/>
                    <a:gd name="T19" fmla="*/ 154 h 174"/>
                    <a:gd name="T20" fmla="*/ 171 w 190"/>
                    <a:gd name="T21" fmla="*/ 154 h 174"/>
                    <a:gd name="T22" fmla="*/ 171 w 190"/>
                    <a:gd name="T23" fmla="*/ 153 h 174"/>
                    <a:gd name="T24" fmla="*/ 172 w 190"/>
                    <a:gd name="T25" fmla="*/ 152 h 174"/>
                    <a:gd name="T26" fmla="*/ 172 w 190"/>
                    <a:gd name="T27" fmla="*/ 152 h 174"/>
                    <a:gd name="T28" fmla="*/ 181 w 190"/>
                    <a:gd name="T29" fmla="*/ 150 h 174"/>
                    <a:gd name="T30" fmla="*/ 190 w 190"/>
                    <a:gd name="T31" fmla="*/ 150 h 174"/>
                    <a:gd name="T32" fmla="*/ 188 w 190"/>
                    <a:gd name="T33" fmla="*/ 147 h 174"/>
                    <a:gd name="T34" fmla="*/ 188 w 190"/>
                    <a:gd name="T35" fmla="*/ 147 h 174"/>
                    <a:gd name="T36" fmla="*/ 183 w 190"/>
                    <a:gd name="T37" fmla="*/ 142 h 174"/>
                    <a:gd name="T38" fmla="*/ 183 w 190"/>
                    <a:gd name="T39" fmla="*/ 142 h 174"/>
                    <a:gd name="T40" fmla="*/ 180 w 190"/>
                    <a:gd name="T41" fmla="*/ 140 h 174"/>
                    <a:gd name="T42" fmla="*/ 177 w 190"/>
                    <a:gd name="T43" fmla="*/ 139 h 174"/>
                    <a:gd name="T44" fmla="*/ 174 w 190"/>
                    <a:gd name="T45" fmla="*/ 131 h 174"/>
                    <a:gd name="T46" fmla="*/ 170 w 190"/>
                    <a:gd name="T47" fmla="*/ 128 h 174"/>
                    <a:gd name="T48" fmla="*/ 168 w 190"/>
                    <a:gd name="T49" fmla="*/ 114 h 174"/>
                    <a:gd name="T50" fmla="*/ 156 w 190"/>
                    <a:gd name="T51" fmla="*/ 111 h 174"/>
                    <a:gd name="T52" fmla="*/ 154 w 190"/>
                    <a:gd name="T53" fmla="*/ 98 h 174"/>
                    <a:gd name="T54" fmla="*/ 112 w 190"/>
                    <a:gd name="T55" fmla="*/ 68 h 174"/>
                    <a:gd name="T56" fmla="*/ 118 w 190"/>
                    <a:gd name="T57" fmla="*/ 56 h 174"/>
                    <a:gd name="T58" fmla="*/ 118 w 190"/>
                    <a:gd name="T59" fmla="*/ 43 h 174"/>
                    <a:gd name="T60" fmla="*/ 122 w 190"/>
                    <a:gd name="T61" fmla="*/ 41 h 174"/>
                    <a:gd name="T62" fmla="*/ 122 w 190"/>
                    <a:gd name="T63" fmla="*/ 36 h 174"/>
                    <a:gd name="T64" fmla="*/ 109 w 190"/>
                    <a:gd name="T65" fmla="*/ 31 h 174"/>
                    <a:gd name="T66" fmla="*/ 100 w 190"/>
                    <a:gd name="T67" fmla="*/ 20 h 174"/>
                    <a:gd name="T68" fmla="*/ 96 w 190"/>
                    <a:gd name="T69" fmla="*/ 4 h 174"/>
                    <a:gd name="T70" fmla="*/ 82 w 190"/>
                    <a:gd name="T71" fmla="*/ 6 h 174"/>
                    <a:gd name="T72" fmla="*/ 78 w 190"/>
                    <a:gd name="T73" fmla="*/ 1 h 174"/>
                    <a:gd name="T74" fmla="*/ 65 w 190"/>
                    <a:gd name="T75" fmla="*/ 0 h 174"/>
                    <a:gd name="T76" fmla="*/ 53 w 190"/>
                    <a:gd name="T77" fmla="*/ 10 h 174"/>
                    <a:gd name="T78" fmla="*/ 54 w 190"/>
                    <a:gd name="T79" fmla="*/ 15 h 174"/>
                    <a:gd name="T80" fmla="*/ 45 w 190"/>
                    <a:gd name="T81" fmla="*/ 20 h 174"/>
                    <a:gd name="T82" fmla="*/ 43 w 190"/>
                    <a:gd name="T83" fmla="*/ 36 h 174"/>
                    <a:gd name="T84" fmla="*/ 44 w 190"/>
                    <a:gd name="T85" fmla="*/ 43 h 174"/>
                    <a:gd name="T86" fmla="*/ 41 w 190"/>
                    <a:gd name="T87" fmla="*/ 59 h 174"/>
                    <a:gd name="T88" fmla="*/ 0 w 190"/>
                    <a:gd name="T89" fmla="*/ 93 h 174"/>
                    <a:gd name="T90" fmla="*/ 0 w 190"/>
                    <a:gd name="T91" fmla="*/ 94 h 17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90" h="174">
                      <a:moveTo>
                        <a:pt x="0" y="94"/>
                      </a:moveTo>
                      <a:lnTo>
                        <a:pt x="10" y="115"/>
                      </a:lnTo>
                      <a:lnTo>
                        <a:pt x="42" y="119"/>
                      </a:lnTo>
                      <a:lnTo>
                        <a:pt x="53" y="131"/>
                      </a:lnTo>
                      <a:lnTo>
                        <a:pt x="70" y="140"/>
                      </a:lnTo>
                      <a:lnTo>
                        <a:pt x="116" y="174"/>
                      </a:lnTo>
                      <a:lnTo>
                        <a:pt x="145" y="171"/>
                      </a:lnTo>
                      <a:lnTo>
                        <a:pt x="150" y="156"/>
                      </a:lnTo>
                      <a:lnTo>
                        <a:pt x="161" y="153"/>
                      </a:lnTo>
                      <a:lnTo>
                        <a:pt x="171" y="154"/>
                      </a:lnTo>
                      <a:lnTo>
                        <a:pt x="171" y="153"/>
                      </a:lnTo>
                      <a:lnTo>
                        <a:pt x="172" y="152"/>
                      </a:lnTo>
                      <a:lnTo>
                        <a:pt x="181" y="150"/>
                      </a:lnTo>
                      <a:lnTo>
                        <a:pt x="190" y="150"/>
                      </a:lnTo>
                      <a:lnTo>
                        <a:pt x="188" y="147"/>
                      </a:lnTo>
                      <a:lnTo>
                        <a:pt x="183" y="142"/>
                      </a:lnTo>
                      <a:lnTo>
                        <a:pt x="180" y="140"/>
                      </a:lnTo>
                      <a:lnTo>
                        <a:pt x="177" y="139"/>
                      </a:lnTo>
                      <a:lnTo>
                        <a:pt x="174" y="131"/>
                      </a:lnTo>
                      <a:lnTo>
                        <a:pt x="170" y="128"/>
                      </a:lnTo>
                      <a:lnTo>
                        <a:pt x="168" y="114"/>
                      </a:lnTo>
                      <a:lnTo>
                        <a:pt x="156" y="111"/>
                      </a:lnTo>
                      <a:lnTo>
                        <a:pt x="154" y="98"/>
                      </a:lnTo>
                      <a:lnTo>
                        <a:pt x="112" y="68"/>
                      </a:lnTo>
                      <a:lnTo>
                        <a:pt x="118" y="56"/>
                      </a:lnTo>
                      <a:lnTo>
                        <a:pt x="118" y="43"/>
                      </a:lnTo>
                      <a:lnTo>
                        <a:pt x="122" y="41"/>
                      </a:lnTo>
                      <a:lnTo>
                        <a:pt x="122" y="36"/>
                      </a:lnTo>
                      <a:lnTo>
                        <a:pt x="109" y="31"/>
                      </a:lnTo>
                      <a:lnTo>
                        <a:pt x="100" y="20"/>
                      </a:lnTo>
                      <a:lnTo>
                        <a:pt x="96" y="4"/>
                      </a:lnTo>
                      <a:lnTo>
                        <a:pt x="82" y="6"/>
                      </a:lnTo>
                      <a:lnTo>
                        <a:pt x="78" y="1"/>
                      </a:lnTo>
                      <a:lnTo>
                        <a:pt x="65" y="0"/>
                      </a:lnTo>
                      <a:lnTo>
                        <a:pt x="53" y="10"/>
                      </a:lnTo>
                      <a:lnTo>
                        <a:pt x="54" y="15"/>
                      </a:lnTo>
                      <a:lnTo>
                        <a:pt x="45" y="20"/>
                      </a:lnTo>
                      <a:lnTo>
                        <a:pt x="43" y="36"/>
                      </a:lnTo>
                      <a:lnTo>
                        <a:pt x="44" y="43"/>
                      </a:lnTo>
                      <a:lnTo>
                        <a:pt x="41" y="59"/>
                      </a:lnTo>
                      <a:lnTo>
                        <a:pt x="0" y="93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563">
                  <a:extLst>
                    <a:ext uri="{FF2B5EF4-FFF2-40B4-BE49-F238E27FC236}">
                      <a16:creationId xmlns:a16="http://schemas.microsoft.com/office/drawing/2014/main" id="{D527384A-CF92-304E-B13A-45EC6F2970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19377" y="2938838"/>
                  <a:ext cx="111395" cy="143916"/>
                </a:xfrm>
                <a:custGeom>
                  <a:avLst/>
                  <a:gdLst>
                    <a:gd name="T0" fmla="*/ 0 w 65"/>
                    <a:gd name="T1" fmla="*/ 77 h 85"/>
                    <a:gd name="T2" fmla="*/ 6 w 65"/>
                    <a:gd name="T3" fmla="*/ 45 h 85"/>
                    <a:gd name="T4" fmla="*/ 5 w 65"/>
                    <a:gd name="T5" fmla="*/ 34 h 85"/>
                    <a:gd name="T6" fmla="*/ 8 w 65"/>
                    <a:gd name="T7" fmla="*/ 17 h 85"/>
                    <a:gd name="T8" fmla="*/ 7 w 65"/>
                    <a:gd name="T9" fmla="*/ 17 h 85"/>
                    <a:gd name="T10" fmla="*/ 8 w 65"/>
                    <a:gd name="T11" fmla="*/ 10 h 85"/>
                    <a:gd name="T12" fmla="*/ 18 w 65"/>
                    <a:gd name="T13" fmla="*/ 12 h 85"/>
                    <a:gd name="T14" fmla="*/ 27 w 65"/>
                    <a:gd name="T15" fmla="*/ 22 h 85"/>
                    <a:gd name="T16" fmla="*/ 55 w 65"/>
                    <a:gd name="T17" fmla="*/ 0 h 85"/>
                    <a:gd name="T18" fmla="*/ 65 w 65"/>
                    <a:gd name="T19" fmla="*/ 22 h 85"/>
                    <a:gd name="T20" fmla="*/ 35 w 65"/>
                    <a:gd name="T21" fmla="*/ 31 h 85"/>
                    <a:gd name="T22" fmla="*/ 43 w 65"/>
                    <a:gd name="T23" fmla="*/ 46 h 85"/>
                    <a:gd name="T24" fmla="*/ 43 w 65"/>
                    <a:gd name="T25" fmla="*/ 65 h 85"/>
                    <a:gd name="T26" fmla="*/ 31 w 65"/>
                    <a:gd name="T27" fmla="*/ 73 h 85"/>
                    <a:gd name="T28" fmla="*/ 16 w 65"/>
                    <a:gd name="T29" fmla="*/ 85 h 85"/>
                    <a:gd name="T30" fmla="*/ 1 w 65"/>
                    <a:gd name="T31" fmla="*/ 83 h 85"/>
                    <a:gd name="T32" fmla="*/ 0 w 65"/>
                    <a:gd name="T33" fmla="*/ 77 h 8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65" h="85">
                      <a:moveTo>
                        <a:pt x="0" y="77"/>
                      </a:moveTo>
                      <a:lnTo>
                        <a:pt x="6" y="45"/>
                      </a:lnTo>
                      <a:lnTo>
                        <a:pt x="5" y="34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8" y="10"/>
                      </a:lnTo>
                      <a:lnTo>
                        <a:pt x="18" y="12"/>
                      </a:lnTo>
                      <a:lnTo>
                        <a:pt x="27" y="22"/>
                      </a:lnTo>
                      <a:lnTo>
                        <a:pt x="55" y="0"/>
                      </a:lnTo>
                      <a:lnTo>
                        <a:pt x="65" y="22"/>
                      </a:lnTo>
                      <a:lnTo>
                        <a:pt x="35" y="31"/>
                      </a:lnTo>
                      <a:lnTo>
                        <a:pt x="43" y="46"/>
                      </a:lnTo>
                      <a:lnTo>
                        <a:pt x="43" y="65"/>
                      </a:lnTo>
                      <a:lnTo>
                        <a:pt x="31" y="73"/>
                      </a:lnTo>
                      <a:lnTo>
                        <a:pt x="16" y="85"/>
                      </a:lnTo>
                      <a:lnTo>
                        <a:pt x="1" y="83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1" name="Freeform 565">
                  <a:extLst>
                    <a:ext uri="{FF2B5EF4-FFF2-40B4-BE49-F238E27FC236}">
                      <a16:creationId xmlns:a16="http://schemas.microsoft.com/office/drawing/2014/main" id="{CBCC4EB0-0A28-8E41-9892-62574F89F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15949" y="2976087"/>
                  <a:ext cx="644378" cy="553654"/>
                </a:xfrm>
                <a:custGeom>
                  <a:avLst/>
                  <a:gdLst>
                    <a:gd name="T0" fmla="*/ 284 w 376"/>
                    <a:gd name="T1" fmla="*/ 142 h 327"/>
                    <a:gd name="T2" fmla="*/ 283 w 376"/>
                    <a:gd name="T3" fmla="*/ 142 h 327"/>
                    <a:gd name="T4" fmla="*/ 280 w 376"/>
                    <a:gd name="T5" fmla="*/ 140 h 327"/>
                    <a:gd name="T6" fmla="*/ 273 w 376"/>
                    <a:gd name="T7" fmla="*/ 123 h 327"/>
                    <a:gd name="T8" fmla="*/ 271 w 376"/>
                    <a:gd name="T9" fmla="*/ 118 h 327"/>
                    <a:gd name="T10" fmla="*/ 271 w 376"/>
                    <a:gd name="T11" fmla="*/ 107 h 327"/>
                    <a:gd name="T12" fmla="*/ 268 w 376"/>
                    <a:gd name="T13" fmla="*/ 105 h 327"/>
                    <a:gd name="T14" fmla="*/ 264 w 376"/>
                    <a:gd name="T15" fmla="*/ 105 h 327"/>
                    <a:gd name="T16" fmla="*/ 258 w 376"/>
                    <a:gd name="T17" fmla="*/ 101 h 327"/>
                    <a:gd name="T18" fmla="*/ 257 w 376"/>
                    <a:gd name="T19" fmla="*/ 99 h 327"/>
                    <a:gd name="T20" fmla="*/ 258 w 376"/>
                    <a:gd name="T21" fmla="*/ 96 h 327"/>
                    <a:gd name="T22" fmla="*/ 260 w 376"/>
                    <a:gd name="T23" fmla="*/ 92 h 327"/>
                    <a:gd name="T24" fmla="*/ 260 w 376"/>
                    <a:gd name="T25" fmla="*/ 90 h 327"/>
                    <a:gd name="T26" fmla="*/ 256 w 376"/>
                    <a:gd name="T27" fmla="*/ 87 h 327"/>
                    <a:gd name="T28" fmla="*/ 250 w 376"/>
                    <a:gd name="T29" fmla="*/ 82 h 327"/>
                    <a:gd name="T30" fmla="*/ 238 w 376"/>
                    <a:gd name="T31" fmla="*/ 62 h 327"/>
                    <a:gd name="T32" fmla="*/ 215 w 376"/>
                    <a:gd name="T33" fmla="*/ 59 h 327"/>
                    <a:gd name="T34" fmla="*/ 173 w 376"/>
                    <a:gd name="T35" fmla="*/ 58 h 327"/>
                    <a:gd name="T36" fmla="*/ 110 w 376"/>
                    <a:gd name="T37" fmla="*/ 15 h 327"/>
                    <a:gd name="T38" fmla="*/ 67 w 376"/>
                    <a:gd name="T39" fmla="*/ 0 h 327"/>
                    <a:gd name="T40" fmla="*/ 45 w 376"/>
                    <a:gd name="T41" fmla="*/ 24 h 327"/>
                    <a:gd name="T42" fmla="*/ 33 w 376"/>
                    <a:gd name="T43" fmla="*/ 51 h 327"/>
                    <a:gd name="T44" fmla="*/ 3 w 376"/>
                    <a:gd name="T45" fmla="*/ 60 h 327"/>
                    <a:gd name="T46" fmla="*/ 2 w 376"/>
                    <a:gd name="T47" fmla="*/ 64 h 327"/>
                    <a:gd name="T48" fmla="*/ 1 w 376"/>
                    <a:gd name="T49" fmla="*/ 72 h 327"/>
                    <a:gd name="T50" fmla="*/ 0 w 376"/>
                    <a:gd name="T51" fmla="*/ 80 h 327"/>
                    <a:gd name="T52" fmla="*/ 2 w 376"/>
                    <a:gd name="T53" fmla="*/ 83 h 327"/>
                    <a:gd name="T54" fmla="*/ 6 w 376"/>
                    <a:gd name="T55" fmla="*/ 83 h 327"/>
                    <a:gd name="T56" fmla="*/ 11 w 376"/>
                    <a:gd name="T57" fmla="*/ 87 h 327"/>
                    <a:gd name="T58" fmla="*/ 27 w 376"/>
                    <a:gd name="T59" fmla="*/ 110 h 327"/>
                    <a:gd name="T60" fmla="*/ 38 w 376"/>
                    <a:gd name="T61" fmla="*/ 130 h 327"/>
                    <a:gd name="T62" fmla="*/ 46 w 376"/>
                    <a:gd name="T63" fmla="*/ 147 h 327"/>
                    <a:gd name="T64" fmla="*/ 50 w 376"/>
                    <a:gd name="T65" fmla="*/ 158 h 327"/>
                    <a:gd name="T66" fmla="*/ 58 w 376"/>
                    <a:gd name="T67" fmla="*/ 166 h 327"/>
                    <a:gd name="T68" fmla="*/ 62 w 376"/>
                    <a:gd name="T69" fmla="*/ 167 h 327"/>
                    <a:gd name="T70" fmla="*/ 68 w 376"/>
                    <a:gd name="T71" fmla="*/ 173 h 327"/>
                    <a:gd name="T72" fmla="*/ 75 w 376"/>
                    <a:gd name="T73" fmla="*/ 183 h 327"/>
                    <a:gd name="T74" fmla="*/ 82 w 376"/>
                    <a:gd name="T75" fmla="*/ 200 h 327"/>
                    <a:gd name="T76" fmla="*/ 83 w 376"/>
                    <a:gd name="T77" fmla="*/ 206 h 327"/>
                    <a:gd name="T78" fmla="*/ 86 w 376"/>
                    <a:gd name="T79" fmla="*/ 222 h 327"/>
                    <a:gd name="T80" fmla="*/ 93 w 376"/>
                    <a:gd name="T81" fmla="*/ 235 h 327"/>
                    <a:gd name="T82" fmla="*/ 96 w 376"/>
                    <a:gd name="T83" fmla="*/ 239 h 327"/>
                    <a:gd name="T84" fmla="*/ 104 w 376"/>
                    <a:gd name="T85" fmla="*/ 244 h 327"/>
                    <a:gd name="T86" fmla="*/ 111 w 376"/>
                    <a:gd name="T87" fmla="*/ 249 h 327"/>
                    <a:gd name="T88" fmla="*/ 114 w 376"/>
                    <a:gd name="T89" fmla="*/ 254 h 327"/>
                    <a:gd name="T90" fmla="*/ 137 w 376"/>
                    <a:gd name="T91" fmla="*/ 296 h 327"/>
                    <a:gd name="T92" fmla="*/ 141 w 376"/>
                    <a:gd name="T93" fmla="*/ 303 h 327"/>
                    <a:gd name="T94" fmla="*/ 155 w 376"/>
                    <a:gd name="T95" fmla="*/ 320 h 327"/>
                    <a:gd name="T96" fmla="*/ 164 w 376"/>
                    <a:gd name="T97" fmla="*/ 302 h 327"/>
                    <a:gd name="T98" fmla="*/ 172 w 376"/>
                    <a:gd name="T99" fmla="*/ 306 h 327"/>
                    <a:gd name="T100" fmla="*/ 209 w 376"/>
                    <a:gd name="T101" fmla="*/ 317 h 327"/>
                    <a:gd name="T102" fmla="*/ 228 w 376"/>
                    <a:gd name="T103" fmla="*/ 327 h 327"/>
                    <a:gd name="T104" fmla="*/ 257 w 376"/>
                    <a:gd name="T105" fmla="*/ 291 h 327"/>
                    <a:gd name="T106" fmla="*/ 317 w 376"/>
                    <a:gd name="T107" fmla="*/ 272 h 327"/>
                    <a:gd name="T108" fmla="*/ 362 w 376"/>
                    <a:gd name="T109" fmla="*/ 244 h 327"/>
                    <a:gd name="T110" fmla="*/ 376 w 376"/>
                    <a:gd name="T111" fmla="*/ 210 h 327"/>
                    <a:gd name="T112" fmla="*/ 360 w 376"/>
                    <a:gd name="T113" fmla="*/ 202 h 327"/>
                    <a:gd name="T114" fmla="*/ 303 w 376"/>
                    <a:gd name="T115" fmla="*/ 173 h 327"/>
                    <a:gd name="T116" fmla="*/ 297 w 376"/>
                    <a:gd name="T117" fmla="*/ 158 h 32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76" h="327">
                      <a:moveTo>
                        <a:pt x="295" y="153"/>
                      </a:moveTo>
                      <a:lnTo>
                        <a:pt x="284" y="142"/>
                      </a:lnTo>
                      <a:lnTo>
                        <a:pt x="283" y="142"/>
                      </a:lnTo>
                      <a:lnTo>
                        <a:pt x="280" y="140"/>
                      </a:lnTo>
                      <a:lnTo>
                        <a:pt x="275" y="127"/>
                      </a:lnTo>
                      <a:lnTo>
                        <a:pt x="273" y="123"/>
                      </a:lnTo>
                      <a:lnTo>
                        <a:pt x="271" y="118"/>
                      </a:lnTo>
                      <a:lnTo>
                        <a:pt x="273" y="109"/>
                      </a:lnTo>
                      <a:lnTo>
                        <a:pt x="271" y="107"/>
                      </a:lnTo>
                      <a:lnTo>
                        <a:pt x="270" y="106"/>
                      </a:lnTo>
                      <a:lnTo>
                        <a:pt x="268" y="105"/>
                      </a:lnTo>
                      <a:lnTo>
                        <a:pt x="264" y="105"/>
                      </a:lnTo>
                      <a:lnTo>
                        <a:pt x="261" y="102"/>
                      </a:lnTo>
                      <a:lnTo>
                        <a:pt x="258" y="101"/>
                      </a:lnTo>
                      <a:lnTo>
                        <a:pt x="257" y="99"/>
                      </a:lnTo>
                      <a:lnTo>
                        <a:pt x="257" y="98"/>
                      </a:lnTo>
                      <a:lnTo>
                        <a:pt x="258" y="96"/>
                      </a:lnTo>
                      <a:lnTo>
                        <a:pt x="260" y="93"/>
                      </a:lnTo>
                      <a:lnTo>
                        <a:pt x="260" y="92"/>
                      </a:lnTo>
                      <a:lnTo>
                        <a:pt x="260" y="90"/>
                      </a:lnTo>
                      <a:lnTo>
                        <a:pt x="258" y="89"/>
                      </a:lnTo>
                      <a:lnTo>
                        <a:pt x="256" y="87"/>
                      </a:lnTo>
                      <a:lnTo>
                        <a:pt x="250" y="82"/>
                      </a:lnTo>
                      <a:lnTo>
                        <a:pt x="245" y="72"/>
                      </a:lnTo>
                      <a:lnTo>
                        <a:pt x="238" y="62"/>
                      </a:lnTo>
                      <a:lnTo>
                        <a:pt x="222" y="65"/>
                      </a:lnTo>
                      <a:lnTo>
                        <a:pt x="215" y="59"/>
                      </a:lnTo>
                      <a:lnTo>
                        <a:pt x="202" y="55"/>
                      </a:lnTo>
                      <a:lnTo>
                        <a:pt x="173" y="58"/>
                      </a:lnTo>
                      <a:lnTo>
                        <a:pt x="127" y="24"/>
                      </a:lnTo>
                      <a:lnTo>
                        <a:pt x="110" y="15"/>
                      </a:lnTo>
                      <a:lnTo>
                        <a:pt x="99" y="3"/>
                      </a:lnTo>
                      <a:lnTo>
                        <a:pt x="67" y="0"/>
                      </a:lnTo>
                      <a:lnTo>
                        <a:pt x="37" y="9"/>
                      </a:lnTo>
                      <a:lnTo>
                        <a:pt x="45" y="24"/>
                      </a:lnTo>
                      <a:lnTo>
                        <a:pt x="45" y="43"/>
                      </a:lnTo>
                      <a:lnTo>
                        <a:pt x="33" y="51"/>
                      </a:lnTo>
                      <a:lnTo>
                        <a:pt x="18" y="63"/>
                      </a:lnTo>
                      <a:lnTo>
                        <a:pt x="3" y="60"/>
                      </a:lnTo>
                      <a:lnTo>
                        <a:pt x="2" y="64"/>
                      </a:lnTo>
                      <a:lnTo>
                        <a:pt x="1" y="72"/>
                      </a:lnTo>
                      <a:lnTo>
                        <a:pt x="0" y="79"/>
                      </a:lnTo>
                      <a:lnTo>
                        <a:pt x="0" y="80"/>
                      </a:lnTo>
                      <a:lnTo>
                        <a:pt x="1" y="82"/>
                      </a:lnTo>
                      <a:lnTo>
                        <a:pt x="2" y="83"/>
                      </a:lnTo>
                      <a:lnTo>
                        <a:pt x="6" y="83"/>
                      </a:lnTo>
                      <a:lnTo>
                        <a:pt x="8" y="84"/>
                      </a:lnTo>
                      <a:lnTo>
                        <a:pt x="11" y="87"/>
                      </a:lnTo>
                      <a:lnTo>
                        <a:pt x="17" y="93"/>
                      </a:lnTo>
                      <a:lnTo>
                        <a:pt x="27" y="110"/>
                      </a:lnTo>
                      <a:lnTo>
                        <a:pt x="38" y="130"/>
                      </a:lnTo>
                      <a:lnTo>
                        <a:pt x="46" y="147"/>
                      </a:lnTo>
                      <a:lnTo>
                        <a:pt x="48" y="152"/>
                      </a:lnTo>
                      <a:lnTo>
                        <a:pt x="50" y="158"/>
                      </a:lnTo>
                      <a:lnTo>
                        <a:pt x="55" y="164"/>
                      </a:lnTo>
                      <a:lnTo>
                        <a:pt x="58" y="166"/>
                      </a:lnTo>
                      <a:lnTo>
                        <a:pt x="62" y="167"/>
                      </a:lnTo>
                      <a:lnTo>
                        <a:pt x="65" y="170"/>
                      </a:lnTo>
                      <a:lnTo>
                        <a:pt x="68" y="173"/>
                      </a:lnTo>
                      <a:lnTo>
                        <a:pt x="72" y="177"/>
                      </a:lnTo>
                      <a:lnTo>
                        <a:pt x="75" y="183"/>
                      </a:lnTo>
                      <a:lnTo>
                        <a:pt x="81" y="194"/>
                      </a:lnTo>
                      <a:lnTo>
                        <a:pt x="82" y="200"/>
                      </a:lnTo>
                      <a:lnTo>
                        <a:pt x="83" y="206"/>
                      </a:lnTo>
                      <a:lnTo>
                        <a:pt x="84" y="215"/>
                      </a:lnTo>
                      <a:lnTo>
                        <a:pt x="86" y="222"/>
                      </a:lnTo>
                      <a:lnTo>
                        <a:pt x="93" y="235"/>
                      </a:lnTo>
                      <a:lnTo>
                        <a:pt x="94" y="238"/>
                      </a:lnTo>
                      <a:lnTo>
                        <a:pt x="96" y="239"/>
                      </a:lnTo>
                      <a:lnTo>
                        <a:pt x="102" y="243"/>
                      </a:lnTo>
                      <a:lnTo>
                        <a:pt x="104" y="244"/>
                      </a:lnTo>
                      <a:lnTo>
                        <a:pt x="108" y="246"/>
                      </a:lnTo>
                      <a:lnTo>
                        <a:pt x="111" y="249"/>
                      </a:lnTo>
                      <a:lnTo>
                        <a:pt x="114" y="254"/>
                      </a:lnTo>
                      <a:lnTo>
                        <a:pt x="129" y="283"/>
                      </a:lnTo>
                      <a:lnTo>
                        <a:pt x="137" y="296"/>
                      </a:lnTo>
                      <a:lnTo>
                        <a:pt x="141" y="303"/>
                      </a:lnTo>
                      <a:lnTo>
                        <a:pt x="147" y="309"/>
                      </a:lnTo>
                      <a:lnTo>
                        <a:pt x="155" y="320"/>
                      </a:lnTo>
                      <a:lnTo>
                        <a:pt x="162" y="308"/>
                      </a:lnTo>
                      <a:lnTo>
                        <a:pt x="164" y="302"/>
                      </a:lnTo>
                      <a:lnTo>
                        <a:pt x="168" y="301"/>
                      </a:lnTo>
                      <a:lnTo>
                        <a:pt x="172" y="306"/>
                      </a:lnTo>
                      <a:lnTo>
                        <a:pt x="186" y="308"/>
                      </a:lnTo>
                      <a:lnTo>
                        <a:pt x="209" y="317"/>
                      </a:lnTo>
                      <a:lnTo>
                        <a:pt x="216" y="326"/>
                      </a:lnTo>
                      <a:lnTo>
                        <a:pt x="228" y="327"/>
                      </a:lnTo>
                      <a:lnTo>
                        <a:pt x="241" y="312"/>
                      </a:lnTo>
                      <a:lnTo>
                        <a:pt x="257" y="291"/>
                      </a:lnTo>
                      <a:lnTo>
                        <a:pt x="288" y="281"/>
                      </a:lnTo>
                      <a:lnTo>
                        <a:pt x="317" y="272"/>
                      </a:lnTo>
                      <a:lnTo>
                        <a:pt x="343" y="256"/>
                      </a:lnTo>
                      <a:lnTo>
                        <a:pt x="362" y="244"/>
                      </a:lnTo>
                      <a:lnTo>
                        <a:pt x="371" y="226"/>
                      </a:lnTo>
                      <a:lnTo>
                        <a:pt x="376" y="210"/>
                      </a:lnTo>
                      <a:lnTo>
                        <a:pt x="369" y="193"/>
                      </a:lnTo>
                      <a:lnTo>
                        <a:pt x="360" y="202"/>
                      </a:lnTo>
                      <a:lnTo>
                        <a:pt x="308" y="186"/>
                      </a:lnTo>
                      <a:lnTo>
                        <a:pt x="303" y="173"/>
                      </a:lnTo>
                      <a:lnTo>
                        <a:pt x="294" y="163"/>
                      </a:lnTo>
                      <a:lnTo>
                        <a:pt x="297" y="158"/>
                      </a:lnTo>
                      <a:lnTo>
                        <a:pt x="295" y="15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569">
                  <a:extLst>
                    <a:ext uri="{FF2B5EF4-FFF2-40B4-BE49-F238E27FC236}">
                      <a16:creationId xmlns:a16="http://schemas.microsoft.com/office/drawing/2014/main" id="{793B64D2-C6BB-BA47-90E9-05BD7B0F0B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1584" y="3436618"/>
                  <a:ext cx="318761" cy="216721"/>
                </a:xfrm>
                <a:custGeom>
                  <a:avLst/>
                  <a:gdLst>
                    <a:gd name="T0" fmla="*/ 186 w 186"/>
                    <a:gd name="T1" fmla="*/ 48 h 128"/>
                    <a:gd name="T2" fmla="*/ 181 w 186"/>
                    <a:gd name="T3" fmla="*/ 54 h 128"/>
                    <a:gd name="T4" fmla="*/ 174 w 186"/>
                    <a:gd name="T5" fmla="*/ 67 h 128"/>
                    <a:gd name="T6" fmla="*/ 170 w 186"/>
                    <a:gd name="T7" fmla="*/ 69 h 128"/>
                    <a:gd name="T8" fmla="*/ 147 w 186"/>
                    <a:gd name="T9" fmla="*/ 80 h 128"/>
                    <a:gd name="T10" fmla="*/ 139 w 186"/>
                    <a:gd name="T11" fmla="*/ 84 h 128"/>
                    <a:gd name="T12" fmla="*/ 123 w 186"/>
                    <a:gd name="T13" fmla="*/ 89 h 128"/>
                    <a:gd name="T14" fmla="*/ 113 w 186"/>
                    <a:gd name="T15" fmla="*/ 98 h 128"/>
                    <a:gd name="T16" fmla="*/ 111 w 186"/>
                    <a:gd name="T17" fmla="*/ 100 h 128"/>
                    <a:gd name="T18" fmla="*/ 101 w 186"/>
                    <a:gd name="T19" fmla="*/ 103 h 128"/>
                    <a:gd name="T20" fmla="*/ 87 w 186"/>
                    <a:gd name="T21" fmla="*/ 105 h 128"/>
                    <a:gd name="T22" fmla="*/ 79 w 186"/>
                    <a:gd name="T23" fmla="*/ 110 h 128"/>
                    <a:gd name="T24" fmla="*/ 70 w 186"/>
                    <a:gd name="T25" fmla="*/ 114 h 128"/>
                    <a:gd name="T26" fmla="*/ 66 w 186"/>
                    <a:gd name="T27" fmla="*/ 114 h 128"/>
                    <a:gd name="T28" fmla="*/ 55 w 186"/>
                    <a:gd name="T29" fmla="*/ 115 h 128"/>
                    <a:gd name="T30" fmla="*/ 51 w 186"/>
                    <a:gd name="T31" fmla="*/ 117 h 128"/>
                    <a:gd name="T32" fmla="*/ 42 w 186"/>
                    <a:gd name="T33" fmla="*/ 123 h 128"/>
                    <a:gd name="T34" fmla="*/ 27 w 186"/>
                    <a:gd name="T35" fmla="*/ 128 h 128"/>
                    <a:gd name="T36" fmla="*/ 22 w 186"/>
                    <a:gd name="T37" fmla="*/ 128 h 128"/>
                    <a:gd name="T38" fmla="*/ 17 w 186"/>
                    <a:gd name="T39" fmla="*/ 126 h 128"/>
                    <a:gd name="T40" fmla="*/ 12 w 186"/>
                    <a:gd name="T41" fmla="*/ 120 h 128"/>
                    <a:gd name="T42" fmla="*/ 11 w 186"/>
                    <a:gd name="T43" fmla="*/ 114 h 128"/>
                    <a:gd name="T44" fmla="*/ 8 w 186"/>
                    <a:gd name="T45" fmla="*/ 91 h 128"/>
                    <a:gd name="T46" fmla="*/ 5 w 186"/>
                    <a:gd name="T47" fmla="*/ 83 h 128"/>
                    <a:gd name="T48" fmla="*/ 2 w 186"/>
                    <a:gd name="T49" fmla="*/ 70 h 128"/>
                    <a:gd name="T50" fmla="*/ 2 w 186"/>
                    <a:gd name="T51" fmla="*/ 59 h 128"/>
                    <a:gd name="T52" fmla="*/ 0 w 186"/>
                    <a:gd name="T53" fmla="*/ 47 h 128"/>
                    <a:gd name="T54" fmla="*/ 9 w 186"/>
                    <a:gd name="T55" fmla="*/ 30 h 128"/>
                    <a:gd name="T56" fmla="*/ 17 w 186"/>
                    <a:gd name="T57" fmla="*/ 34 h 128"/>
                    <a:gd name="T58" fmla="*/ 54 w 186"/>
                    <a:gd name="T59" fmla="*/ 45 h 128"/>
                    <a:gd name="T60" fmla="*/ 73 w 186"/>
                    <a:gd name="T61" fmla="*/ 55 h 128"/>
                    <a:gd name="T62" fmla="*/ 102 w 186"/>
                    <a:gd name="T63" fmla="*/ 19 h 128"/>
                    <a:gd name="T64" fmla="*/ 162 w 186"/>
                    <a:gd name="T65" fmla="*/ 0 h 128"/>
                    <a:gd name="T66" fmla="*/ 178 w 186"/>
                    <a:gd name="T67" fmla="*/ 23 h 128"/>
                    <a:gd name="T68" fmla="*/ 186 w 186"/>
                    <a:gd name="T69" fmla="*/ 48 h 12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86" h="128">
                      <a:moveTo>
                        <a:pt x="186" y="48"/>
                      </a:moveTo>
                      <a:lnTo>
                        <a:pt x="186" y="48"/>
                      </a:lnTo>
                      <a:lnTo>
                        <a:pt x="181" y="54"/>
                      </a:lnTo>
                      <a:lnTo>
                        <a:pt x="176" y="64"/>
                      </a:lnTo>
                      <a:lnTo>
                        <a:pt x="174" y="67"/>
                      </a:lnTo>
                      <a:lnTo>
                        <a:pt x="170" y="69"/>
                      </a:lnTo>
                      <a:lnTo>
                        <a:pt x="156" y="76"/>
                      </a:lnTo>
                      <a:lnTo>
                        <a:pt x="147" y="80"/>
                      </a:lnTo>
                      <a:lnTo>
                        <a:pt x="139" y="84"/>
                      </a:lnTo>
                      <a:lnTo>
                        <a:pt x="131" y="86"/>
                      </a:lnTo>
                      <a:lnTo>
                        <a:pt x="123" y="89"/>
                      </a:lnTo>
                      <a:lnTo>
                        <a:pt x="116" y="94"/>
                      </a:lnTo>
                      <a:lnTo>
                        <a:pt x="113" y="98"/>
                      </a:lnTo>
                      <a:lnTo>
                        <a:pt x="111" y="100"/>
                      </a:lnTo>
                      <a:lnTo>
                        <a:pt x="109" y="101"/>
                      </a:lnTo>
                      <a:lnTo>
                        <a:pt x="101" y="103"/>
                      </a:lnTo>
                      <a:lnTo>
                        <a:pt x="87" y="105"/>
                      </a:lnTo>
                      <a:lnTo>
                        <a:pt x="84" y="107"/>
                      </a:lnTo>
                      <a:lnTo>
                        <a:pt x="79" y="110"/>
                      </a:lnTo>
                      <a:lnTo>
                        <a:pt x="76" y="112"/>
                      </a:lnTo>
                      <a:lnTo>
                        <a:pt x="70" y="114"/>
                      </a:lnTo>
                      <a:lnTo>
                        <a:pt x="66" y="114"/>
                      </a:lnTo>
                      <a:lnTo>
                        <a:pt x="60" y="115"/>
                      </a:lnTo>
                      <a:lnTo>
                        <a:pt x="55" y="115"/>
                      </a:lnTo>
                      <a:lnTo>
                        <a:pt x="51" y="117"/>
                      </a:lnTo>
                      <a:lnTo>
                        <a:pt x="48" y="121"/>
                      </a:lnTo>
                      <a:lnTo>
                        <a:pt x="42" y="123"/>
                      </a:lnTo>
                      <a:lnTo>
                        <a:pt x="36" y="126"/>
                      </a:lnTo>
                      <a:lnTo>
                        <a:pt x="27" y="128"/>
                      </a:lnTo>
                      <a:lnTo>
                        <a:pt x="22" y="128"/>
                      </a:lnTo>
                      <a:lnTo>
                        <a:pt x="19" y="128"/>
                      </a:lnTo>
                      <a:lnTo>
                        <a:pt x="17" y="126"/>
                      </a:lnTo>
                      <a:lnTo>
                        <a:pt x="14" y="124"/>
                      </a:lnTo>
                      <a:lnTo>
                        <a:pt x="12" y="120"/>
                      </a:lnTo>
                      <a:lnTo>
                        <a:pt x="11" y="114"/>
                      </a:lnTo>
                      <a:lnTo>
                        <a:pt x="10" y="100"/>
                      </a:lnTo>
                      <a:lnTo>
                        <a:pt x="8" y="91"/>
                      </a:lnTo>
                      <a:lnTo>
                        <a:pt x="5" y="83"/>
                      </a:lnTo>
                      <a:lnTo>
                        <a:pt x="3" y="76"/>
                      </a:lnTo>
                      <a:lnTo>
                        <a:pt x="2" y="70"/>
                      </a:lnTo>
                      <a:lnTo>
                        <a:pt x="2" y="59"/>
                      </a:lnTo>
                      <a:lnTo>
                        <a:pt x="1" y="54"/>
                      </a:lnTo>
                      <a:lnTo>
                        <a:pt x="0" y="47"/>
                      </a:lnTo>
                      <a:lnTo>
                        <a:pt x="7" y="36"/>
                      </a:lnTo>
                      <a:lnTo>
                        <a:pt x="9" y="30"/>
                      </a:lnTo>
                      <a:lnTo>
                        <a:pt x="13" y="29"/>
                      </a:lnTo>
                      <a:lnTo>
                        <a:pt x="17" y="34"/>
                      </a:lnTo>
                      <a:lnTo>
                        <a:pt x="31" y="36"/>
                      </a:lnTo>
                      <a:lnTo>
                        <a:pt x="54" y="45"/>
                      </a:lnTo>
                      <a:lnTo>
                        <a:pt x="61" y="54"/>
                      </a:lnTo>
                      <a:lnTo>
                        <a:pt x="73" y="55"/>
                      </a:lnTo>
                      <a:lnTo>
                        <a:pt x="86" y="40"/>
                      </a:lnTo>
                      <a:lnTo>
                        <a:pt x="102" y="19"/>
                      </a:lnTo>
                      <a:lnTo>
                        <a:pt x="133" y="9"/>
                      </a:lnTo>
                      <a:lnTo>
                        <a:pt x="162" y="0"/>
                      </a:lnTo>
                      <a:lnTo>
                        <a:pt x="176" y="17"/>
                      </a:lnTo>
                      <a:lnTo>
                        <a:pt x="178" y="23"/>
                      </a:lnTo>
                      <a:lnTo>
                        <a:pt x="177" y="36"/>
                      </a:lnTo>
                      <a:lnTo>
                        <a:pt x="186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3" name="Freeform 573">
                  <a:extLst>
                    <a:ext uri="{FF2B5EF4-FFF2-40B4-BE49-F238E27FC236}">
                      <a16:creationId xmlns:a16="http://schemas.microsoft.com/office/drawing/2014/main" id="{ECB0ED2E-790D-6042-8154-4AC59E5098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9215" y="3223284"/>
                  <a:ext cx="227932" cy="294605"/>
                </a:xfrm>
                <a:custGeom>
                  <a:avLst/>
                  <a:gdLst>
                    <a:gd name="T0" fmla="*/ 70 w 133"/>
                    <a:gd name="T1" fmla="*/ 1 h 174"/>
                    <a:gd name="T2" fmla="*/ 79 w 133"/>
                    <a:gd name="T3" fmla="*/ 11 h 174"/>
                    <a:gd name="T4" fmla="*/ 83 w 133"/>
                    <a:gd name="T5" fmla="*/ 16 h 174"/>
                    <a:gd name="T6" fmla="*/ 101 w 133"/>
                    <a:gd name="T7" fmla="*/ 27 h 174"/>
                    <a:gd name="T8" fmla="*/ 108 w 133"/>
                    <a:gd name="T9" fmla="*/ 29 h 174"/>
                    <a:gd name="T10" fmla="*/ 110 w 133"/>
                    <a:gd name="T11" fmla="*/ 30 h 174"/>
                    <a:gd name="T12" fmla="*/ 118 w 133"/>
                    <a:gd name="T13" fmla="*/ 36 h 174"/>
                    <a:gd name="T14" fmla="*/ 128 w 133"/>
                    <a:gd name="T15" fmla="*/ 46 h 174"/>
                    <a:gd name="T16" fmla="*/ 133 w 133"/>
                    <a:gd name="T17" fmla="*/ 53 h 174"/>
                    <a:gd name="T18" fmla="*/ 133 w 133"/>
                    <a:gd name="T19" fmla="*/ 61 h 174"/>
                    <a:gd name="T20" fmla="*/ 131 w 133"/>
                    <a:gd name="T21" fmla="*/ 64 h 174"/>
                    <a:gd name="T22" fmla="*/ 125 w 133"/>
                    <a:gd name="T23" fmla="*/ 72 h 174"/>
                    <a:gd name="T24" fmla="*/ 123 w 133"/>
                    <a:gd name="T25" fmla="*/ 79 h 174"/>
                    <a:gd name="T26" fmla="*/ 119 w 133"/>
                    <a:gd name="T27" fmla="*/ 86 h 174"/>
                    <a:gd name="T28" fmla="*/ 111 w 133"/>
                    <a:gd name="T29" fmla="*/ 85 h 174"/>
                    <a:gd name="T30" fmla="*/ 110 w 133"/>
                    <a:gd name="T31" fmla="*/ 85 h 174"/>
                    <a:gd name="T32" fmla="*/ 107 w 133"/>
                    <a:gd name="T33" fmla="*/ 91 h 174"/>
                    <a:gd name="T34" fmla="*/ 107 w 133"/>
                    <a:gd name="T35" fmla="*/ 106 h 174"/>
                    <a:gd name="T36" fmla="*/ 106 w 133"/>
                    <a:gd name="T37" fmla="*/ 116 h 174"/>
                    <a:gd name="T38" fmla="*/ 102 w 133"/>
                    <a:gd name="T39" fmla="*/ 117 h 174"/>
                    <a:gd name="T40" fmla="*/ 97 w 133"/>
                    <a:gd name="T41" fmla="*/ 119 h 174"/>
                    <a:gd name="T42" fmla="*/ 94 w 133"/>
                    <a:gd name="T43" fmla="*/ 127 h 174"/>
                    <a:gd name="T44" fmla="*/ 92 w 133"/>
                    <a:gd name="T45" fmla="*/ 130 h 174"/>
                    <a:gd name="T46" fmla="*/ 88 w 133"/>
                    <a:gd name="T47" fmla="*/ 137 h 174"/>
                    <a:gd name="T48" fmla="*/ 77 w 133"/>
                    <a:gd name="T49" fmla="*/ 143 h 174"/>
                    <a:gd name="T50" fmla="*/ 71 w 133"/>
                    <a:gd name="T51" fmla="*/ 145 h 174"/>
                    <a:gd name="T52" fmla="*/ 67 w 133"/>
                    <a:gd name="T53" fmla="*/ 151 h 174"/>
                    <a:gd name="T54" fmla="*/ 64 w 133"/>
                    <a:gd name="T55" fmla="*/ 156 h 174"/>
                    <a:gd name="T56" fmla="*/ 54 w 133"/>
                    <a:gd name="T57" fmla="*/ 162 h 174"/>
                    <a:gd name="T58" fmla="*/ 42 w 133"/>
                    <a:gd name="T59" fmla="*/ 165 h 174"/>
                    <a:gd name="T60" fmla="*/ 28 w 133"/>
                    <a:gd name="T61" fmla="*/ 171 h 174"/>
                    <a:gd name="T62" fmla="*/ 15 w 133"/>
                    <a:gd name="T63" fmla="*/ 162 h 174"/>
                    <a:gd name="T64" fmla="*/ 14 w 133"/>
                    <a:gd name="T65" fmla="*/ 143 h 174"/>
                    <a:gd name="T66" fmla="*/ 26 w 133"/>
                    <a:gd name="T67" fmla="*/ 110 h 174"/>
                    <a:gd name="T68" fmla="*/ 54 w 133"/>
                    <a:gd name="T69" fmla="*/ 80 h 174"/>
                    <a:gd name="T70" fmla="*/ 52 w 133"/>
                    <a:gd name="T71" fmla="*/ 47 h 174"/>
                    <a:gd name="T72" fmla="*/ 56 w 133"/>
                    <a:gd name="T73" fmla="*/ 20 h 174"/>
                    <a:gd name="T74" fmla="*/ 69 w 133"/>
                    <a:gd name="T75" fmla="*/ 0 h 17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3" h="174">
                      <a:moveTo>
                        <a:pt x="70" y="1"/>
                      </a:moveTo>
                      <a:lnTo>
                        <a:pt x="70" y="1"/>
                      </a:lnTo>
                      <a:lnTo>
                        <a:pt x="76" y="7"/>
                      </a:lnTo>
                      <a:lnTo>
                        <a:pt x="79" y="11"/>
                      </a:lnTo>
                      <a:lnTo>
                        <a:pt x="83" y="16"/>
                      </a:lnTo>
                      <a:lnTo>
                        <a:pt x="91" y="21"/>
                      </a:lnTo>
                      <a:lnTo>
                        <a:pt x="101" y="27"/>
                      </a:lnTo>
                      <a:lnTo>
                        <a:pt x="105" y="29"/>
                      </a:lnTo>
                      <a:lnTo>
                        <a:pt x="108" y="29"/>
                      </a:lnTo>
                      <a:lnTo>
                        <a:pt x="110" y="30"/>
                      </a:lnTo>
                      <a:lnTo>
                        <a:pt x="114" y="31"/>
                      </a:lnTo>
                      <a:lnTo>
                        <a:pt x="118" y="36"/>
                      </a:lnTo>
                      <a:lnTo>
                        <a:pt x="128" y="46"/>
                      </a:lnTo>
                      <a:lnTo>
                        <a:pt x="132" y="51"/>
                      </a:lnTo>
                      <a:lnTo>
                        <a:pt x="133" y="53"/>
                      </a:lnTo>
                      <a:lnTo>
                        <a:pt x="133" y="56"/>
                      </a:lnTo>
                      <a:lnTo>
                        <a:pt x="133" y="61"/>
                      </a:lnTo>
                      <a:lnTo>
                        <a:pt x="131" y="64"/>
                      </a:lnTo>
                      <a:lnTo>
                        <a:pt x="128" y="67"/>
                      </a:lnTo>
                      <a:lnTo>
                        <a:pt x="125" y="72"/>
                      </a:lnTo>
                      <a:lnTo>
                        <a:pt x="123" y="79"/>
                      </a:lnTo>
                      <a:lnTo>
                        <a:pt x="122" y="83"/>
                      </a:lnTo>
                      <a:lnTo>
                        <a:pt x="119" y="86"/>
                      </a:lnTo>
                      <a:lnTo>
                        <a:pt x="116" y="88"/>
                      </a:lnTo>
                      <a:lnTo>
                        <a:pt x="111" y="85"/>
                      </a:lnTo>
                      <a:lnTo>
                        <a:pt x="110" y="85"/>
                      </a:lnTo>
                      <a:lnTo>
                        <a:pt x="108" y="85"/>
                      </a:lnTo>
                      <a:lnTo>
                        <a:pt x="107" y="91"/>
                      </a:lnTo>
                      <a:lnTo>
                        <a:pt x="107" y="106"/>
                      </a:lnTo>
                      <a:lnTo>
                        <a:pt x="107" y="113"/>
                      </a:lnTo>
                      <a:lnTo>
                        <a:pt x="106" y="116"/>
                      </a:lnTo>
                      <a:lnTo>
                        <a:pt x="102" y="117"/>
                      </a:lnTo>
                      <a:lnTo>
                        <a:pt x="99" y="118"/>
                      </a:lnTo>
                      <a:lnTo>
                        <a:pt x="97" y="119"/>
                      </a:lnTo>
                      <a:lnTo>
                        <a:pt x="95" y="122"/>
                      </a:lnTo>
                      <a:lnTo>
                        <a:pt x="94" y="127"/>
                      </a:lnTo>
                      <a:lnTo>
                        <a:pt x="92" y="130"/>
                      </a:lnTo>
                      <a:lnTo>
                        <a:pt x="91" y="134"/>
                      </a:lnTo>
                      <a:lnTo>
                        <a:pt x="88" y="137"/>
                      </a:lnTo>
                      <a:lnTo>
                        <a:pt x="82" y="140"/>
                      </a:lnTo>
                      <a:lnTo>
                        <a:pt x="77" y="143"/>
                      </a:lnTo>
                      <a:lnTo>
                        <a:pt x="71" y="145"/>
                      </a:lnTo>
                      <a:lnTo>
                        <a:pt x="69" y="148"/>
                      </a:lnTo>
                      <a:lnTo>
                        <a:pt x="67" y="151"/>
                      </a:lnTo>
                      <a:lnTo>
                        <a:pt x="64" y="156"/>
                      </a:lnTo>
                      <a:lnTo>
                        <a:pt x="60" y="159"/>
                      </a:lnTo>
                      <a:lnTo>
                        <a:pt x="54" y="162"/>
                      </a:lnTo>
                      <a:lnTo>
                        <a:pt x="42" y="165"/>
                      </a:lnTo>
                      <a:lnTo>
                        <a:pt x="33" y="168"/>
                      </a:lnTo>
                      <a:lnTo>
                        <a:pt x="28" y="171"/>
                      </a:lnTo>
                      <a:lnTo>
                        <a:pt x="24" y="174"/>
                      </a:lnTo>
                      <a:lnTo>
                        <a:pt x="15" y="162"/>
                      </a:lnTo>
                      <a:lnTo>
                        <a:pt x="16" y="149"/>
                      </a:lnTo>
                      <a:lnTo>
                        <a:pt x="14" y="143"/>
                      </a:lnTo>
                      <a:lnTo>
                        <a:pt x="0" y="126"/>
                      </a:lnTo>
                      <a:lnTo>
                        <a:pt x="26" y="110"/>
                      </a:lnTo>
                      <a:lnTo>
                        <a:pt x="45" y="98"/>
                      </a:lnTo>
                      <a:lnTo>
                        <a:pt x="54" y="80"/>
                      </a:lnTo>
                      <a:lnTo>
                        <a:pt x="59" y="64"/>
                      </a:lnTo>
                      <a:lnTo>
                        <a:pt x="52" y="47"/>
                      </a:lnTo>
                      <a:lnTo>
                        <a:pt x="53" y="28"/>
                      </a:lnTo>
                      <a:lnTo>
                        <a:pt x="56" y="20"/>
                      </a:lnTo>
                      <a:lnTo>
                        <a:pt x="58" y="5"/>
                      </a:lnTo>
                      <a:lnTo>
                        <a:pt x="69" y="0"/>
                      </a:lnTo>
                      <a:lnTo>
                        <a:pt x="70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4" name="Freeform 575">
                  <a:extLst>
                    <a:ext uri="{FF2B5EF4-FFF2-40B4-BE49-F238E27FC236}">
                      <a16:creationId xmlns:a16="http://schemas.microsoft.com/office/drawing/2014/main" id="{76BA0D3A-EE92-384B-B563-213B33D61F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19798" y="3189421"/>
                  <a:ext cx="157667" cy="128678"/>
                </a:xfrm>
                <a:custGeom>
                  <a:avLst/>
                  <a:gdLst>
                    <a:gd name="T0" fmla="*/ 4 w 92"/>
                    <a:gd name="T1" fmla="*/ 34 h 76"/>
                    <a:gd name="T2" fmla="*/ 4 w 92"/>
                    <a:gd name="T3" fmla="*/ 34 h 76"/>
                    <a:gd name="T4" fmla="*/ 7 w 92"/>
                    <a:gd name="T5" fmla="*/ 36 h 76"/>
                    <a:gd name="T6" fmla="*/ 10 w 92"/>
                    <a:gd name="T7" fmla="*/ 38 h 76"/>
                    <a:gd name="T8" fmla="*/ 18 w 92"/>
                    <a:gd name="T9" fmla="*/ 40 h 76"/>
                    <a:gd name="T10" fmla="*/ 18 w 92"/>
                    <a:gd name="T11" fmla="*/ 40 h 76"/>
                    <a:gd name="T12" fmla="*/ 21 w 92"/>
                    <a:gd name="T13" fmla="*/ 40 h 76"/>
                    <a:gd name="T14" fmla="*/ 23 w 92"/>
                    <a:gd name="T15" fmla="*/ 40 h 76"/>
                    <a:gd name="T16" fmla="*/ 28 w 92"/>
                    <a:gd name="T17" fmla="*/ 38 h 76"/>
                    <a:gd name="T18" fmla="*/ 34 w 92"/>
                    <a:gd name="T19" fmla="*/ 35 h 76"/>
                    <a:gd name="T20" fmla="*/ 39 w 92"/>
                    <a:gd name="T21" fmla="*/ 34 h 76"/>
                    <a:gd name="T22" fmla="*/ 39 w 92"/>
                    <a:gd name="T23" fmla="*/ 34 h 76"/>
                    <a:gd name="T24" fmla="*/ 49 w 92"/>
                    <a:gd name="T25" fmla="*/ 31 h 76"/>
                    <a:gd name="T26" fmla="*/ 53 w 92"/>
                    <a:gd name="T27" fmla="*/ 29 h 76"/>
                    <a:gd name="T28" fmla="*/ 55 w 92"/>
                    <a:gd name="T29" fmla="*/ 26 h 76"/>
                    <a:gd name="T30" fmla="*/ 55 w 92"/>
                    <a:gd name="T31" fmla="*/ 26 h 76"/>
                    <a:gd name="T32" fmla="*/ 62 w 92"/>
                    <a:gd name="T33" fmla="*/ 14 h 76"/>
                    <a:gd name="T34" fmla="*/ 72 w 92"/>
                    <a:gd name="T35" fmla="*/ 2 h 76"/>
                    <a:gd name="T36" fmla="*/ 74 w 92"/>
                    <a:gd name="T37" fmla="*/ 0 h 76"/>
                    <a:gd name="T38" fmla="*/ 81 w 92"/>
                    <a:gd name="T39" fmla="*/ 0 h 76"/>
                    <a:gd name="T40" fmla="*/ 81 w 92"/>
                    <a:gd name="T41" fmla="*/ 6 h 76"/>
                    <a:gd name="T42" fmla="*/ 87 w 92"/>
                    <a:gd name="T43" fmla="*/ 8 h 76"/>
                    <a:gd name="T44" fmla="*/ 87 w 92"/>
                    <a:gd name="T45" fmla="*/ 9 h 76"/>
                    <a:gd name="T46" fmla="*/ 87 w 92"/>
                    <a:gd name="T47" fmla="*/ 9 h 76"/>
                    <a:gd name="T48" fmla="*/ 87 w 92"/>
                    <a:gd name="T49" fmla="*/ 11 h 76"/>
                    <a:gd name="T50" fmla="*/ 87 w 92"/>
                    <a:gd name="T51" fmla="*/ 13 h 76"/>
                    <a:gd name="T52" fmla="*/ 91 w 92"/>
                    <a:gd name="T53" fmla="*/ 18 h 76"/>
                    <a:gd name="T54" fmla="*/ 92 w 92"/>
                    <a:gd name="T55" fmla="*/ 20 h 76"/>
                    <a:gd name="T56" fmla="*/ 81 w 92"/>
                    <a:gd name="T57" fmla="*/ 25 h 76"/>
                    <a:gd name="T58" fmla="*/ 79 w 92"/>
                    <a:gd name="T59" fmla="*/ 40 h 76"/>
                    <a:gd name="T60" fmla="*/ 76 w 92"/>
                    <a:gd name="T61" fmla="*/ 48 h 76"/>
                    <a:gd name="T62" fmla="*/ 75 w 92"/>
                    <a:gd name="T63" fmla="*/ 67 h 76"/>
                    <a:gd name="T64" fmla="*/ 66 w 92"/>
                    <a:gd name="T65" fmla="*/ 76 h 76"/>
                    <a:gd name="T66" fmla="*/ 14 w 92"/>
                    <a:gd name="T67" fmla="*/ 60 h 76"/>
                    <a:gd name="T68" fmla="*/ 9 w 92"/>
                    <a:gd name="T69" fmla="*/ 47 h 76"/>
                    <a:gd name="T70" fmla="*/ 0 w 92"/>
                    <a:gd name="T71" fmla="*/ 37 h 76"/>
                    <a:gd name="T72" fmla="*/ 3 w 92"/>
                    <a:gd name="T73" fmla="*/ 32 h 76"/>
                    <a:gd name="T74" fmla="*/ 4 w 92"/>
                    <a:gd name="T75" fmla="*/ 34 h 7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2" h="76">
                      <a:moveTo>
                        <a:pt x="4" y="34"/>
                      </a:moveTo>
                      <a:lnTo>
                        <a:pt x="4" y="34"/>
                      </a:lnTo>
                      <a:lnTo>
                        <a:pt x="7" y="36"/>
                      </a:lnTo>
                      <a:lnTo>
                        <a:pt x="10" y="38"/>
                      </a:lnTo>
                      <a:lnTo>
                        <a:pt x="18" y="40"/>
                      </a:lnTo>
                      <a:lnTo>
                        <a:pt x="21" y="40"/>
                      </a:lnTo>
                      <a:lnTo>
                        <a:pt x="23" y="40"/>
                      </a:lnTo>
                      <a:lnTo>
                        <a:pt x="28" y="38"/>
                      </a:lnTo>
                      <a:lnTo>
                        <a:pt x="34" y="35"/>
                      </a:lnTo>
                      <a:lnTo>
                        <a:pt x="39" y="34"/>
                      </a:lnTo>
                      <a:lnTo>
                        <a:pt x="49" y="31"/>
                      </a:lnTo>
                      <a:lnTo>
                        <a:pt x="53" y="29"/>
                      </a:lnTo>
                      <a:lnTo>
                        <a:pt x="55" y="26"/>
                      </a:lnTo>
                      <a:lnTo>
                        <a:pt x="62" y="14"/>
                      </a:lnTo>
                      <a:lnTo>
                        <a:pt x="72" y="2"/>
                      </a:lnTo>
                      <a:lnTo>
                        <a:pt x="74" y="0"/>
                      </a:lnTo>
                      <a:lnTo>
                        <a:pt x="81" y="0"/>
                      </a:lnTo>
                      <a:lnTo>
                        <a:pt x="81" y="6"/>
                      </a:lnTo>
                      <a:lnTo>
                        <a:pt x="87" y="8"/>
                      </a:lnTo>
                      <a:lnTo>
                        <a:pt x="87" y="9"/>
                      </a:lnTo>
                      <a:lnTo>
                        <a:pt x="87" y="11"/>
                      </a:lnTo>
                      <a:lnTo>
                        <a:pt x="87" y="13"/>
                      </a:lnTo>
                      <a:lnTo>
                        <a:pt x="91" y="18"/>
                      </a:lnTo>
                      <a:lnTo>
                        <a:pt x="92" y="20"/>
                      </a:lnTo>
                      <a:lnTo>
                        <a:pt x="81" y="25"/>
                      </a:lnTo>
                      <a:lnTo>
                        <a:pt x="79" y="40"/>
                      </a:lnTo>
                      <a:lnTo>
                        <a:pt x="76" y="48"/>
                      </a:lnTo>
                      <a:lnTo>
                        <a:pt x="75" y="67"/>
                      </a:lnTo>
                      <a:lnTo>
                        <a:pt x="66" y="76"/>
                      </a:lnTo>
                      <a:lnTo>
                        <a:pt x="14" y="60"/>
                      </a:lnTo>
                      <a:lnTo>
                        <a:pt x="9" y="47"/>
                      </a:lnTo>
                      <a:lnTo>
                        <a:pt x="0" y="37"/>
                      </a:lnTo>
                      <a:lnTo>
                        <a:pt x="3" y="32"/>
                      </a:lnTo>
                      <a:lnTo>
                        <a:pt x="4" y="3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5" name="Freeform 579">
                  <a:extLst>
                    <a:ext uri="{FF2B5EF4-FFF2-40B4-BE49-F238E27FC236}">
                      <a16:creationId xmlns:a16="http://schemas.microsoft.com/office/drawing/2014/main" id="{635B10AC-3479-0F46-891F-C09832492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9305" y="2705186"/>
                  <a:ext cx="610103" cy="497781"/>
                </a:xfrm>
                <a:custGeom>
                  <a:avLst/>
                  <a:gdLst>
                    <a:gd name="T0" fmla="*/ 73 w 356"/>
                    <a:gd name="T1" fmla="*/ 25 h 294"/>
                    <a:gd name="T2" fmla="*/ 67 w 356"/>
                    <a:gd name="T3" fmla="*/ 3 h 294"/>
                    <a:gd name="T4" fmla="*/ 43 w 356"/>
                    <a:gd name="T5" fmla="*/ 3 h 294"/>
                    <a:gd name="T6" fmla="*/ 35 w 356"/>
                    <a:gd name="T7" fmla="*/ 10 h 294"/>
                    <a:gd name="T8" fmla="*/ 14 w 356"/>
                    <a:gd name="T9" fmla="*/ 10 h 294"/>
                    <a:gd name="T10" fmla="*/ 0 w 356"/>
                    <a:gd name="T11" fmla="*/ 8 h 294"/>
                    <a:gd name="T12" fmla="*/ 8 w 356"/>
                    <a:gd name="T13" fmla="*/ 27 h 294"/>
                    <a:gd name="T14" fmla="*/ 15 w 356"/>
                    <a:gd name="T15" fmla="*/ 64 h 294"/>
                    <a:gd name="T16" fmla="*/ 37 w 356"/>
                    <a:gd name="T17" fmla="*/ 80 h 294"/>
                    <a:gd name="T18" fmla="*/ 33 w 356"/>
                    <a:gd name="T19" fmla="*/ 87 h 294"/>
                    <a:gd name="T20" fmla="*/ 27 w 356"/>
                    <a:gd name="T21" fmla="*/ 112 h 294"/>
                    <a:gd name="T22" fmla="*/ 71 w 356"/>
                    <a:gd name="T23" fmla="*/ 155 h 294"/>
                    <a:gd name="T24" fmla="*/ 85 w 356"/>
                    <a:gd name="T25" fmla="*/ 172 h 294"/>
                    <a:gd name="T26" fmla="*/ 92 w 356"/>
                    <a:gd name="T27" fmla="*/ 183 h 294"/>
                    <a:gd name="T28" fmla="*/ 95 w 356"/>
                    <a:gd name="T29" fmla="*/ 184 h 294"/>
                    <a:gd name="T30" fmla="*/ 98 w 356"/>
                    <a:gd name="T31" fmla="*/ 186 h 294"/>
                    <a:gd name="T32" fmla="*/ 106 w 356"/>
                    <a:gd name="T33" fmla="*/ 194 h 294"/>
                    <a:gd name="T34" fmla="*/ 113 w 356"/>
                    <a:gd name="T35" fmla="*/ 194 h 294"/>
                    <a:gd name="T36" fmla="*/ 117 w 356"/>
                    <a:gd name="T37" fmla="*/ 194 h 294"/>
                    <a:gd name="T38" fmla="*/ 125 w 356"/>
                    <a:gd name="T39" fmla="*/ 201 h 294"/>
                    <a:gd name="T40" fmla="*/ 128 w 356"/>
                    <a:gd name="T41" fmla="*/ 205 h 294"/>
                    <a:gd name="T42" fmla="*/ 133 w 356"/>
                    <a:gd name="T43" fmla="*/ 219 h 294"/>
                    <a:gd name="T44" fmla="*/ 138 w 356"/>
                    <a:gd name="T45" fmla="*/ 230 h 294"/>
                    <a:gd name="T46" fmla="*/ 142 w 356"/>
                    <a:gd name="T47" fmla="*/ 233 h 294"/>
                    <a:gd name="T48" fmla="*/ 166 w 356"/>
                    <a:gd name="T49" fmla="*/ 251 h 294"/>
                    <a:gd name="T50" fmla="*/ 186 w 356"/>
                    <a:gd name="T51" fmla="*/ 262 h 294"/>
                    <a:gd name="T52" fmla="*/ 190 w 356"/>
                    <a:gd name="T53" fmla="*/ 263 h 294"/>
                    <a:gd name="T54" fmla="*/ 202 w 356"/>
                    <a:gd name="T55" fmla="*/ 268 h 294"/>
                    <a:gd name="T56" fmla="*/ 207 w 356"/>
                    <a:gd name="T57" fmla="*/ 268 h 294"/>
                    <a:gd name="T58" fmla="*/ 211 w 356"/>
                    <a:gd name="T59" fmla="*/ 265 h 294"/>
                    <a:gd name="T60" fmla="*/ 218 w 356"/>
                    <a:gd name="T61" fmla="*/ 260 h 294"/>
                    <a:gd name="T62" fmla="*/ 234 w 356"/>
                    <a:gd name="T63" fmla="*/ 257 h 294"/>
                    <a:gd name="T64" fmla="*/ 240 w 356"/>
                    <a:gd name="T65" fmla="*/ 258 h 294"/>
                    <a:gd name="T66" fmla="*/ 243 w 356"/>
                    <a:gd name="T67" fmla="*/ 260 h 294"/>
                    <a:gd name="T68" fmla="*/ 248 w 356"/>
                    <a:gd name="T69" fmla="*/ 272 h 294"/>
                    <a:gd name="T70" fmla="*/ 254 w 356"/>
                    <a:gd name="T71" fmla="*/ 280 h 294"/>
                    <a:gd name="T72" fmla="*/ 264 w 356"/>
                    <a:gd name="T73" fmla="*/ 286 h 294"/>
                    <a:gd name="T74" fmla="*/ 283 w 356"/>
                    <a:gd name="T75" fmla="*/ 290 h 294"/>
                    <a:gd name="T76" fmla="*/ 298 w 356"/>
                    <a:gd name="T77" fmla="*/ 290 h 294"/>
                    <a:gd name="T78" fmla="*/ 304 w 356"/>
                    <a:gd name="T79" fmla="*/ 290 h 294"/>
                    <a:gd name="T80" fmla="*/ 320 w 356"/>
                    <a:gd name="T81" fmla="*/ 294 h 294"/>
                    <a:gd name="T82" fmla="*/ 327 w 356"/>
                    <a:gd name="T83" fmla="*/ 277 h 294"/>
                    <a:gd name="T84" fmla="*/ 355 w 356"/>
                    <a:gd name="T85" fmla="*/ 259 h 294"/>
                    <a:gd name="T86" fmla="*/ 347 w 356"/>
                    <a:gd name="T87" fmla="*/ 248 h 294"/>
                    <a:gd name="T88" fmla="*/ 329 w 356"/>
                    <a:gd name="T89" fmla="*/ 222 h 294"/>
                    <a:gd name="T90" fmla="*/ 309 w 356"/>
                    <a:gd name="T91" fmla="*/ 202 h 294"/>
                    <a:gd name="T92" fmla="*/ 320 w 356"/>
                    <a:gd name="T93" fmla="*/ 179 h 294"/>
                    <a:gd name="T94" fmla="*/ 306 w 356"/>
                    <a:gd name="T95" fmla="*/ 158 h 294"/>
                    <a:gd name="T96" fmla="*/ 295 w 356"/>
                    <a:gd name="T97" fmla="*/ 133 h 294"/>
                    <a:gd name="T98" fmla="*/ 290 w 356"/>
                    <a:gd name="T99" fmla="*/ 105 h 294"/>
                    <a:gd name="T100" fmla="*/ 293 w 356"/>
                    <a:gd name="T101" fmla="*/ 82 h 294"/>
                    <a:gd name="T102" fmla="*/ 289 w 356"/>
                    <a:gd name="T103" fmla="*/ 53 h 294"/>
                    <a:gd name="T104" fmla="*/ 271 w 356"/>
                    <a:gd name="T105" fmla="*/ 46 h 294"/>
                    <a:gd name="T106" fmla="*/ 251 w 356"/>
                    <a:gd name="T107" fmla="*/ 35 h 294"/>
                    <a:gd name="T108" fmla="*/ 223 w 356"/>
                    <a:gd name="T109" fmla="*/ 28 h 294"/>
                    <a:gd name="T110" fmla="*/ 191 w 356"/>
                    <a:gd name="T111" fmla="*/ 27 h 294"/>
                    <a:gd name="T112" fmla="*/ 180 w 356"/>
                    <a:gd name="T113" fmla="*/ 38 h 294"/>
                    <a:gd name="T114" fmla="*/ 82 w 356"/>
                    <a:gd name="T115" fmla="*/ 26 h 29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356" h="294">
                      <a:moveTo>
                        <a:pt x="82" y="26"/>
                      </a:moveTo>
                      <a:lnTo>
                        <a:pt x="73" y="25"/>
                      </a:lnTo>
                      <a:lnTo>
                        <a:pt x="67" y="21"/>
                      </a:lnTo>
                      <a:lnTo>
                        <a:pt x="67" y="3"/>
                      </a:lnTo>
                      <a:lnTo>
                        <a:pt x="53" y="0"/>
                      </a:lnTo>
                      <a:lnTo>
                        <a:pt x="43" y="3"/>
                      </a:lnTo>
                      <a:lnTo>
                        <a:pt x="40" y="9"/>
                      </a:lnTo>
                      <a:lnTo>
                        <a:pt x="35" y="10"/>
                      </a:lnTo>
                      <a:lnTo>
                        <a:pt x="26" y="13"/>
                      </a:lnTo>
                      <a:lnTo>
                        <a:pt x="14" y="10"/>
                      </a:lnTo>
                      <a:lnTo>
                        <a:pt x="5" y="1"/>
                      </a:lnTo>
                      <a:lnTo>
                        <a:pt x="0" y="8"/>
                      </a:lnTo>
                      <a:lnTo>
                        <a:pt x="2" y="18"/>
                      </a:lnTo>
                      <a:lnTo>
                        <a:pt x="8" y="27"/>
                      </a:lnTo>
                      <a:lnTo>
                        <a:pt x="11" y="48"/>
                      </a:lnTo>
                      <a:lnTo>
                        <a:pt x="15" y="64"/>
                      </a:lnTo>
                      <a:lnTo>
                        <a:pt x="24" y="75"/>
                      </a:lnTo>
                      <a:lnTo>
                        <a:pt x="37" y="80"/>
                      </a:lnTo>
                      <a:lnTo>
                        <a:pt x="37" y="85"/>
                      </a:lnTo>
                      <a:lnTo>
                        <a:pt x="33" y="87"/>
                      </a:lnTo>
                      <a:lnTo>
                        <a:pt x="33" y="100"/>
                      </a:lnTo>
                      <a:lnTo>
                        <a:pt x="27" y="112"/>
                      </a:lnTo>
                      <a:lnTo>
                        <a:pt x="69" y="142"/>
                      </a:lnTo>
                      <a:lnTo>
                        <a:pt x="71" y="155"/>
                      </a:lnTo>
                      <a:lnTo>
                        <a:pt x="83" y="158"/>
                      </a:lnTo>
                      <a:lnTo>
                        <a:pt x="85" y="172"/>
                      </a:lnTo>
                      <a:lnTo>
                        <a:pt x="89" y="175"/>
                      </a:lnTo>
                      <a:lnTo>
                        <a:pt x="92" y="183"/>
                      </a:lnTo>
                      <a:lnTo>
                        <a:pt x="95" y="184"/>
                      </a:lnTo>
                      <a:lnTo>
                        <a:pt x="98" y="186"/>
                      </a:lnTo>
                      <a:lnTo>
                        <a:pt x="103" y="191"/>
                      </a:lnTo>
                      <a:lnTo>
                        <a:pt x="106" y="194"/>
                      </a:lnTo>
                      <a:lnTo>
                        <a:pt x="113" y="194"/>
                      </a:lnTo>
                      <a:lnTo>
                        <a:pt x="117" y="194"/>
                      </a:lnTo>
                      <a:lnTo>
                        <a:pt x="122" y="197"/>
                      </a:lnTo>
                      <a:lnTo>
                        <a:pt x="125" y="201"/>
                      </a:lnTo>
                      <a:lnTo>
                        <a:pt x="128" y="205"/>
                      </a:lnTo>
                      <a:lnTo>
                        <a:pt x="131" y="211"/>
                      </a:lnTo>
                      <a:lnTo>
                        <a:pt x="133" y="219"/>
                      </a:lnTo>
                      <a:lnTo>
                        <a:pt x="136" y="226"/>
                      </a:lnTo>
                      <a:lnTo>
                        <a:pt x="138" y="230"/>
                      </a:lnTo>
                      <a:lnTo>
                        <a:pt x="142" y="233"/>
                      </a:lnTo>
                      <a:lnTo>
                        <a:pt x="152" y="241"/>
                      </a:lnTo>
                      <a:lnTo>
                        <a:pt x="166" y="251"/>
                      </a:lnTo>
                      <a:lnTo>
                        <a:pt x="180" y="259"/>
                      </a:lnTo>
                      <a:lnTo>
                        <a:pt x="186" y="262"/>
                      </a:lnTo>
                      <a:lnTo>
                        <a:pt x="190" y="263"/>
                      </a:lnTo>
                      <a:lnTo>
                        <a:pt x="197" y="266"/>
                      </a:lnTo>
                      <a:lnTo>
                        <a:pt x="202" y="268"/>
                      </a:lnTo>
                      <a:lnTo>
                        <a:pt x="205" y="268"/>
                      </a:lnTo>
                      <a:lnTo>
                        <a:pt x="207" y="268"/>
                      </a:lnTo>
                      <a:lnTo>
                        <a:pt x="209" y="267"/>
                      </a:lnTo>
                      <a:lnTo>
                        <a:pt x="211" y="265"/>
                      </a:lnTo>
                      <a:lnTo>
                        <a:pt x="218" y="260"/>
                      </a:lnTo>
                      <a:lnTo>
                        <a:pt x="226" y="258"/>
                      </a:lnTo>
                      <a:lnTo>
                        <a:pt x="234" y="257"/>
                      </a:lnTo>
                      <a:lnTo>
                        <a:pt x="237" y="257"/>
                      </a:lnTo>
                      <a:lnTo>
                        <a:pt x="240" y="258"/>
                      </a:lnTo>
                      <a:lnTo>
                        <a:pt x="243" y="260"/>
                      </a:lnTo>
                      <a:lnTo>
                        <a:pt x="244" y="263"/>
                      </a:lnTo>
                      <a:lnTo>
                        <a:pt x="248" y="272"/>
                      </a:lnTo>
                      <a:lnTo>
                        <a:pt x="252" y="277"/>
                      </a:lnTo>
                      <a:lnTo>
                        <a:pt x="254" y="280"/>
                      </a:lnTo>
                      <a:lnTo>
                        <a:pt x="258" y="284"/>
                      </a:lnTo>
                      <a:lnTo>
                        <a:pt x="264" y="286"/>
                      </a:lnTo>
                      <a:lnTo>
                        <a:pt x="283" y="290"/>
                      </a:lnTo>
                      <a:lnTo>
                        <a:pt x="291" y="292"/>
                      </a:lnTo>
                      <a:lnTo>
                        <a:pt x="298" y="290"/>
                      </a:lnTo>
                      <a:lnTo>
                        <a:pt x="304" y="290"/>
                      </a:lnTo>
                      <a:lnTo>
                        <a:pt x="312" y="292"/>
                      </a:lnTo>
                      <a:lnTo>
                        <a:pt x="320" y="294"/>
                      </a:lnTo>
                      <a:lnTo>
                        <a:pt x="326" y="294"/>
                      </a:lnTo>
                      <a:lnTo>
                        <a:pt x="327" y="277"/>
                      </a:lnTo>
                      <a:lnTo>
                        <a:pt x="345" y="260"/>
                      </a:lnTo>
                      <a:lnTo>
                        <a:pt x="355" y="259"/>
                      </a:lnTo>
                      <a:lnTo>
                        <a:pt x="356" y="250"/>
                      </a:lnTo>
                      <a:lnTo>
                        <a:pt x="347" y="248"/>
                      </a:lnTo>
                      <a:lnTo>
                        <a:pt x="343" y="230"/>
                      </a:lnTo>
                      <a:lnTo>
                        <a:pt x="329" y="222"/>
                      </a:lnTo>
                      <a:lnTo>
                        <a:pt x="318" y="219"/>
                      </a:lnTo>
                      <a:lnTo>
                        <a:pt x="309" y="202"/>
                      </a:lnTo>
                      <a:lnTo>
                        <a:pt x="310" y="192"/>
                      </a:lnTo>
                      <a:lnTo>
                        <a:pt x="320" y="179"/>
                      </a:lnTo>
                      <a:lnTo>
                        <a:pt x="319" y="163"/>
                      </a:lnTo>
                      <a:lnTo>
                        <a:pt x="306" y="158"/>
                      </a:lnTo>
                      <a:lnTo>
                        <a:pt x="300" y="151"/>
                      </a:lnTo>
                      <a:lnTo>
                        <a:pt x="295" y="133"/>
                      </a:lnTo>
                      <a:lnTo>
                        <a:pt x="297" y="117"/>
                      </a:lnTo>
                      <a:lnTo>
                        <a:pt x="290" y="105"/>
                      </a:lnTo>
                      <a:lnTo>
                        <a:pt x="293" y="95"/>
                      </a:lnTo>
                      <a:lnTo>
                        <a:pt x="293" y="82"/>
                      </a:lnTo>
                      <a:lnTo>
                        <a:pt x="294" y="72"/>
                      </a:lnTo>
                      <a:lnTo>
                        <a:pt x="289" y="53"/>
                      </a:lnTo>
                      <a:lnTo>
                        <a:pt x="277" y="52"/>
                      </a:lnTo>
                      <a:lnTo>
                        <a:pt x="271" y="46"/>
                      </a:lnTo>
                      <a:lnTo>
                        <a:pt x="256" y="41"/>
                      </a:lnTo>
                      <a:lnTo>
                        <a:pt x="251" y="35"/>
                      </a:lnTo>
                      <a:lnTo>
                        <a:pt x="237" y="32"/>
                      </a:lnTo>
                      <a:lnTo>
                        <a:pt x="223" y="28"/>
                      </a:lnTo>
                      <a:lnTo>
                        <a:pt x="216" y="21"/>
                      </a:lnTo>
                      <a:lnTo>
                        <a:pt x="191" y="27"/>
                      </a:lnTo>
                      <a:lnTo>
                        <a:pt x="186" y="30"/>
                      </a:lnTo>
                      <a:lnTo>
                        <a:pt x="180" y="38"/>
                      </a:lnTo>
                      <a:lnTo>
                        <a:pt x="169" y="38"/>
                      </a:lnTo>
                      <a:lnTo>
                        <a:pt x="82" y="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6" name="Freeform 586">
                  <a:extLst>
                    <a:ext uri="{FF2B5EF4-FFF2-40B4-BE49-F238E27FC236}">
                      <a16:creationId xmlns:a16="http://schemas.microsoft.com/office/drawing/2014/main" id="{808D04A0-D279-7D44-A6DE-59927AB65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48302" y="1999150"/>
                  <a:ext cx="238214" cy="316616"/>
                </a:xfrm>
                <a:custGeom>
                  <a:avLst/>
                  <a:gdLst>
                    <a:gd name="T0" fmla="*/ 20 w 139"/>
                    <a:gd name="T1" fmla="*/ 46 h 187"/>
                    <a:gd name="T2" fmla="*/ 37 w 139"/>
                    <a:gd name="T3" fmla="*/ 58 h 187"/>
                    <a:gd name="T4" fmla="*/ 50 w 139"/>
                    <a:gd name="T5" fmla="*/ 76 h 187"/>
                    <a:gd name="T6" fmla="*/ 61 w 139"/>
                    <a:gd name="T7" fmla="*/ 100 h 187"/>
                    <a:gd name="T8" fmla="*/ 79 w 139"/>
                    <a:gd name="T9" fmla="*/ 137 h 187"/>
                    <a:gd name="T10" fmla="*/ 85 w 139"/>
                    <a:gd name="T11" fmla="*/ 140 h 187"/>
                    <a:gd name="T12" fmla="*/ 98 w 139"/>
                    <a:gd name="T13" fmla="*/ 159 h 187"/>
                    <a:gd name="T14" fmla="*/ 113 w 139"/>
                    <a:gd name="T15" fmla="*/ 185 h 187"/>
                    <a:gd name="T16" fmla="*/ 118 w 139"/>
                    <a:gd name="T17" fmla="*/ 187 h 187"/>
                    <a:gd name="T18" fmla="*/ 118 w 139"/>
                    <a:gd name="T19" fmla="*/ 183 h 187"/>
                    <a:gd name="T20" fmla="*/ 120 w 139"/>
                    <a:gd name="T21" fmla="*/ 171 h 187"/>
                    <a:gd name="T22" fmla="*/ 124 w 139"/>
                    <a:gd name="T23" fmla="*/ 172 h 187"/>
                    <a:gd name="T24" fmla="*/ 133 w 139"/>
                    <a:gd name="T25" fmla="*/ 181 h 187"/>
                    <a:gd name="T26" fmla="*/ 135 w 139"/>
                    <a:gd name="T27" fmla="*/ 186 h 187"/>
                    <a:gd name="T28" fmla="*/ 139 w 139"/>
                    <a:gd name="T29" fmla="*/ 179 h 187"/>
                    <a:gd name="T30" fmla="*/ 138 w 139"/>
                    <a:gd name="T31" fmla="*/ 175 h 187"/>
                    <a:gd name="T32" fmla="*/ 125 w 139"/>
                    <a:gd name="T33" fmla="*/ 164 h 187"/>
                    <a:gd name="T34" fmla="*/ 115 w 139"/>
                    <a:gd name="T35" fmla="*/ 160 h 187"/>
                    <a:gd name="T36" fmla="*/ 100 w 139"/>
                    <a:gd name="T37" fmla="*/ 149 h 187"/>
                    <a:gd name="T38" fmla="*/ 96 w 139"/>
                    <a:gd name="T39" fmla="*/ 138 h 187"/>
                    <a:gd name="T40" fmla="*/ 90 w 139"/>
                    <a:gd name="T41" fmla="*/ 119 h 187"/>
                    <a:gd name="T42" fmla="*/ 100 w 139"/>
                    <a:gd name="T43" fmla="*/ 119 h 187"/>
                    <a:gd name="T44" fmla="*/ 109 w 139"/>
                    <a:gd name="T45" fmla="*/ 123 h 187"/>
                    <a:gd name="T46" fmla="*/ 109 w 139"/>
                    <a:gd name="T47" fmla="*/ 120 h 187"/>
                    <a:gd name="T48" fmla="*/ 102 w 139"/>
                    <a:gd name="T49" fmla="*/ 111 h 187"/>
                    <a:gd name="T50" fmla="*/ 88 w 139"/>
                    <a:gd name="T51" fmla="*/ 105 h 187"/>
                    <a:gd name="T52" fmla="*/ 77 w 139"/>
                    <a:gd name="T53" fmla="*/ 94 h 187"/>
                    <a:gd name="T54" fmla="*/ 60 w 139"/>
                    <a:gd name="T55" fmla="*/ 66 h 187"/>
                    <a:gd name="T56" fmla="*/ 49 w 139"/>
                    <a:gd name="T57" fmla="*/ 54 h 187"/>
                    <a:gd name="T58" fmla="*/ 40 w 139"/>
                    <a:gd name="T59" fmla="*/ 48 h 187"/>
                    <a:gd name="T60" fmla="*/ 43 w 139"/>
                    <a:gd name="T61" fmla="*/ 46 h 187"/>
                    <a:gd name="T62" fmla="*/ 40 w 139"/>
                    <a:gd name="T63" fmla="*/ 36 h 187"/>
                    <a:gd name="T64" fmla="*/ 35 w 139"/>
                    <a:gd name="T65" fmla="*/ 35 h 187"/>
                    <a:gd name="T66" fmla="*/ 26 w 139"/>
                    <a:gd name="T67" fmla="*/ 29 h 187"/>
                    <a:gd name="T68" fmla="*/ 29 w 139"/>
                    <a:gd name="T69" fmla="*/ 28 h 187"/>
                    <a:gd name="T70" fmla="*/ 28 w 139"/>
                    <a:gd name="T71" fmla="*/ 23 h 187"/>
                    <a:gd name="T72" fmla="*/ 23 w 139"/>
                    <a:gd name="T73" fmla="*/ 15 h 187"/>
                    <a:gd name="T74" fmla="*/ 13 w 139"/>
                    <a:gd name="T75" fmla="*/ 2 h 187"/>
                    <a:gd name="T76" fmla="*/ 10 w 139"/>
                    <a:gd name="T77" fmla="*/ 0 h 187"/>
                    <a:gd name="T78" fmla="*/ 3 w 139"/>
                    <a:gd name="T79" fmla="*/ 3 h 187"/>
                    <a:gd name="T80" fmla="*/ 5 w 139"/>
                    <a:gd name="T81" fmla="*/ 8 h 187"/>
                    <a:gd name="T82" fmla="*/ 9 w 139"/>
                    <a:gd name="T83" fmla="*/ 15 h 187"/>
                    <a:gd name="T84" fmla="*/ 3 w 139"/>
                    <a:gd name="T85" fmla="*/ 17 h 187"/>
                    <a:gd name="T86" fmla="*/ 0 w 139"/>
                    <a:gd name="T87" fmla="*/ 22 h 187"/>
                    <a:gd name="T88" fmla="*/ 3 w 139"/>
                    <a:gd name="T89" fmla="*/ 26 h 187"/>
                    <a:gd name="T90" fmla="*/ 15 w 139"/>
                    <a:gd name="T91" fmla="*/ 41 h 18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39" h="187">
                      <a:moveTo>
                        <a:pt x="15" y="41"/>
                      </a:moveTo>
                      <a:lnTo>
                        <a:pt x="15" y="41"/>
                      </a:lnTo>
                      <a:lnTo>
                        <a:pt x="20" y="46"/>
                      </a:lnTo>
                      <a:lnTo>
                        <a:pt x="24" y="49"/>
                      </a:lnTo>
                      <a:lnTo>
                        <a:pt x="30" y="54"/>
                      </a:lnTo>
                      <a:lnTo>
                        <a:pt x="37" y="58"/>
                      </a:lnTo>
                      <a:lnTo>
                        <a:pt x="42" y="65"/>
                      </a:lnTo>
                      <a:lnTo>
                        <a:pt x="50" y="76"/>
                      </a:lnTo>
                      <a:lnTo>
                        <a:pt x="57" y="87"/>
                      </a:lnTo>
                      <a:lnTo>
                        <a:pt x="61" y="100"/>
                      </a:lnTo>
                      <a:lnTo>
                        <a:pt x="72" y="123"/>
                      </a:lnTo>
                      <a:lnTo>
                        <a:pt x="77" y="133"/>
                      </a:lnTo>
                      <a:lnTo>
                        <a:pt x="79" y="137"/>
                      </a:lnTo>
                      <a:lnTo>
                        <a:pt x="81" y="138"/>
                      </a:lnTo>
                      <a:lnTo>
                        <a:pt x="85" y="140"/>
                      </a:lnTo>
                      <a:lnTo>
                        <a:pt x="89" y="146"/>
                      </a:lnTo>
                      <a:lnTo>
                        <a:pt x="98" y="159"/>
                      </a:lnTo>
                      <a:lnTo>
                        <a:pt x="104" y="172"/>
                      </a:lnTo>
                      <a:lnTo>
                        <a:pt x="107" y="179"/>
                      </a:lnTo>
                      <a:lnTo>
                        <a:pt x="113" y="185"/>
                      </a:lnTo>
                      <a:lnTo>
                        <a:pt x="117" y="187"/>
                      </a:lnTo>
                      <a:lnTo>
                        <a:pt x="118" y="187"/>
                      </a:lnTo>
                      <a:lnTo>
                        <a:pt x="118" y="186"/>
                      </a:lnTo>
                      <a:lnTo>
                        <a:pt x="118" y="183"/>
                      </a:lnTo>
                      <a:lnTo>
                        <a:pt x="118" y="178"/>
                      </a:lnTo>
                      <a:lnTo>
                        <a:pt x="118" y="174"/>
                      </a:lnTo>
                      <a:lnTo>
                        <a:pt x="120" y="171"/>
                      </a:lnTo>
                      <a:lnTo>
                        <a:pt x="121" y="171"/>
                      </a:lnTo>
                      <a:lnTo>
                        <a:pt x="123" y="171"/>
                      </a:lnTo>
                      <a:lnTo>
                        <a:pt x="124" y="172"/>
                      </a:lnTo>
                      <a:lnTo>
                        <a:pt x="132" y="178"/>
                      </a:lnTo>
                      <a:lnTo>
                        <a:pt x="133" y="181"/>
                      </a:lnTo>
                      <a:lnTo>
                        <a:pt x="134" y="185"/>
                      </a:lnTo>
                      <a:lnTo>
                        <a:pt x="135" y="186"/>
                      </a:lnTo>
                      <a:lnTo>
                        <a:pt x="138" y="184"/>
                      </a:lnTo>
                      <a:lnTo>
                        <a:pt x="139" y="179"/>
                      </a:lnTo>
                      <a:lnTo>
                        <a:pt x="139" y="177"/>
                      </a:lnTo>
                      <a:lnTo>
                        <a:pt x="138" y="175"/>
                      </a:lnTo>
                      <a:lnTo>
                        <a:pt x="134" y="170"/>
                      </a:lnTo>
                      <a:lnTo>
                        <a:pt x="130" y="167"/>
                      </a:lnTo>
                      <a:lnTo>
                        <a:pt x="125" y="164"/>
                      </a:lnTo>
                      <a:lnTo>
                        <a:pt x="121" y="162"/>
                      </a:lnTo>
                      <a:lnTo>
                        <a:pt x="115" y="160"/>
                      </a:lnTo>
                      <a:lnTo>
                        <a:pt x="108" y="157"/>
                      </a:lnTo>
                      <a:lnTo>
                        <a:pt x="103" y="151"/>
                      </a:lnTo>
                      <a:lnTo>
                        <a:pt x="100" y="149"/>
                      </a:lnTo>
                      <a:lnTo>
                        <a:pt x="99" y="146"/>
                      </a:lnTo>
                      <a:lnTo>
                        <a:pt x="96" y="138"/>
                      </a:lnTo>
                      <a:lnTo>
                        <a:pt x="93" y="129"/>
                      </a:lnTo>
                      <a:lnTo>
                        <a:pt x="90" y="121"/>
                      </a:lnTo>
                      <a:lnTo>
                        <a:pt x="90" y="119"/>
                      </a:lnTo>
                      <a:lnTo>
                        <a:pt x="92" y="119"/>
                      </a:lnTo>
                      <a:lnTo>
                        <a:pt x="100" y="119"/>
                      </a:lnTo>
                      <a:lnTo>
                        <a:pt x="106" y="120"/>
                      </a:lnTo>
                      <a:lnTo>
                        <a:pt x="109" y="123"/>
                      </a:lnTo>
                      <a:lnTo>
                        <a:pt x="111" y="123"/>
                      </a:lnTo>
                      <a:lnTo>
                        <a:pt x="109" y="120"/>
                      </a:lnTo>
                      <a:lnTo>
                        <a:pt x="106" y="115"/>
                      </a:lnTo>
                      <a:lnTo>
                        <a:pt x="104" y="113"/>
                      </a:lnTo>
                      <a:lnTo>
                        <a:pt x="102" y="111"/>
                      </a:lnTo>
                      <a:lnTo>
                        <a:pt x="95" y="110"/>
                      </a:lnTo>
                      <a:lnTo>
                        <a:pt x="88" y="105"/>
                      </a:lnTo>
                      <a:lnTo>
                        <a:pt x="85" y="103"/>
                      </a:lnTo>
                      <a:lnTo>
                        <a:pt x="80" y="100"/>
                      </a:lnTo>
                      <a:lnTo>
                        <a:pt x="77" y="94"/>
                      </a:lnTo>
                      <a:lnTo>
                        <a:pt x="74" y="88"/>
                      </a:lnTo>
                      <a:lnTo>
                        <a:pt x="60" y="66"/>
                      </a:lnTo>
                      <a:lnTo>
                        <a:pt x="55" y="58"/>
                      </a:lnTo>
                      <a:lnTo>
                        <a:pt x="52" y="55"/>
                      </a:lnTo>
                      <a:lnTo>
                        <a:pt x="49" y="54"/>
                      </a:lnTo>
                      <a:lnTo>
                        <a:pt x="41" y="50"/>
                      </a:lnTo>
                      <a:lnTo>
                        <a:pt x="40" y="48"/>
                      </a:lnTo>
                      <a:lnTo>
                        <a:pt x="42" y="47"/>
                      </a:lnTo>
                      <a:lnTo>
                        <a:pt x="43" y="46"/>
                      </a:lnTo>
                      <a:lnTo>
                        <a:pt x="43" y="44"/>
                      </a:lnTo>
                      <a:lnTo>
                        <a:pt x="42" y="40"/>
                      </a:lnTo>
                      <a:lnTo>
                        <a:pt x="40" y="36"/>
                      </a:lnTo>
                      <a:lnTo>
                        <a:pt x="38" y="35"/>
                      </a:lnTo>
                      <a:lnTo>
                        <a:pt x="35" y="35"/>
                      </a:lnTo>
                      <a:lnTo>
                        <a:pt x="32" y="33"/>
                      </a:lnTo>
                      <a:lnTo>
                        <a:pt x="29" y="31"/>
                      </a:lnTo>
                      <a:lnTo>
                        <a:pt x="26" y="29"/>
                      </a:lnTo>
                      <a:lnTo>
                        <a:pt x="28" y="28"/>
                      </a:lnTo>
                      <a:lnTo>
                        <a:pt x="29" y="28"/>
                      </a:lnTo>
                      <a:lnTo>
                        <a:pt x="30" y="27"/>
                      </a:lnTo>
                      <a:lnTo>
                        <a:pt x="30" y="26"/>
                      </a:lnTo>
                      <a:lnTo>
                        <a:pt x="28" y="23"/>
                      </a:lnTo>
                      <a:lnTo>
                        <a:pt x="25" y="19"/>
                      </a:lnTo>
                      <a:lnTo>
                        <a:pt x="23" y="15"/>
                      </a:lnTo>
                      <a:lnTo>
                        <a:pt x="21" y="11"/>
                      </a:lnTo>
                      <a:lnTo>
                        <a:pt x="17" y="5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5" y="1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3" y="5"/>
                      </a:lnTo>
                      <a:lnTo>
                        <a:pt x="5" y="8"/>
                      </a:lnTo>
                      <a:lnTo>
                        <a:pt x="9" y="11"/>
                      </a:lnTo>
                      <a:lnTo>
                        <a:pt x="10" y="14"/>
                      </a:lnTo>
                      <a:lnTo>
                        <a:pt x="9" y="15"/>
                      </a:lnTo>
                      <a:lnTo>
                        <a:pt x="6" y="15"/>
                      </a:lnTo>
                      <a:lnTo>
                        <a:pt x="3" y="17"/>
                      </a:lnTo>
                      <a:lnTo>
                        <a:pt x="0" y="19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" y="23"/>
                      </a:lnTo>
                      <a:lnTo>
                        <a:pt x="3" y="26"/>
                      </a:lnTo>
                      <a:lnTo>
                        <a:pt x="10" y="33"/>
                      </a:lnTo>
                      <a:lnTo>
                        <a:pt x="15" y="4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7" name="Freeform 669">
                  <a:extLst>
                    <a:ext uri="{FF2B5EF4-FFF2-40B4-BE49-F238E27FC236}">
                      <a16:creationId xmlns:a16="http://schemas.microsoft.com/office/drawing/2014/main" id="{EB6082AE-3692-3041-9AB3-E48D05234F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4662" y="2153226"/>
                  <a:ext cx="87402" cy="37249"/>
                </a:xfrm>
                <a:custGeom>
                  <a:avLst/>
                  <a:gdLst>
                    <a:gd name="T0" fmla="*/ 2 w 51"/>
                    <a:gd name="T1" fmla="*/ 16 h 22"/>
                    <a:gd name="T2" fmla="*/ 2 w 51"/>
                    <a:gd name="T3" fmla="*/ 16 h 22"/>
                    <a:gd name="T4" fmla="*/ 0 w 51"/>
                    <a:gd name="T5" fmla="*/ 11 h 22"/>
                    <a:gd name="T6" fmla="*/ 0 w 51"/>
                    <a:gd name="T7" fmla="*/ 11 h 22"/>
                    <a:gd name="T8" fmla="*/ 1 w 51"/>
                    <a:gd name="T9" fmla="*/ 10 h 22"/>
                    <a:gd name="T10" fmla="*/ 2 w 51"/>
                    <a:gd name="T11" fmla="*/ 10 h 22"/>
                    <a:gd name="T12" fmla="*/ 8 w 51"/>
                    <a:gd name="T13" fmla="*/ 9 h 22"/>
                    <a:gd name="T14" fmla="*/ 13 w 51"/>
                    <a:gd name="T15" fmla="*/ 9 h 22"/>
                    <a:gd name="T16" fmla="*/ 15 w 51"/>
                    <a:gd name="T17" fmla="*/ 9 h 22"/>
                    <a:gd name="T18" fmla="*/ 16 w 51"/>
                    <a:gd name="T19" fmla="*/ 7 h 22"/>
                    <a:gd name="T20" fmla="*/ 16 w 51"/>
                    <a:gd name="T21" fmla="*/ 7 h 22"/>
                    <a:gd name="T22" fmla="*/ 19 w 51"/>
                    <a:gd name="T23" fmla="*/ 0 h 22"/>
                    <a:gd name="T24" fmla="*/ 33 w 51"/>
                    <a:gd name="T25" fmla="*/ 3 h 22"/>
                    <a:gd name="T26" fmla="*/ 46 w 51"/>
                    <a:gd name="T27" fmla="*/ 6 h 22"/>
                    <a:gd name="T28" fmla="*/ 50 w 51"/>
                    <a:gd name="T29" fmla="*/ 13 h 22"/>
                    <a:gd name="T30" fmla="*/ 51 w 51"/>
                    <a:gd name="T31" fmla="*/ 21 h 22"/>
                    <a:gd name="T32" fmla="*/ 41 w 51"/>
                    <a:gd name="T33" fmla="*/ 22 h 22"/>
                    <a:gd name="T34" fmla="*/ 17 w 51"/>
                    <a:gd name="T35" fmla="*/ 19 h 22"/>
                    <a:gd name="T36" fmla="*/ 2 w 51"/>
                    <a:gd name="T37" fmla="*/ 16 h 2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1" h="22">
                      <a:moveTo>
                        <a:pt x="2" y="16"/>
                      </a:moveTo>
                      <a:lnTo>
                        <a:pt x="2" y="16"/>
                      </a:lnTo>
                      <a:lnTo>
                        <a:pt x="0" y="11"/>
                      </a:lnTo>
                      <a:lnTo>
                        <a:pt x="1" y="10"/>
                      </a:lnTo>
                      <a:lnTo>
                        <a:pt x="2" y="10"/>
                      </a:lnTo>
                      <a:lnTo>
                        <a:pt x="8" y="9"/>
                      </a:lnTo>
                      <a:lnTo>
                        <a:pt x="13" y="9"/>
                      </a:lnTo>
                      <a:lnTo>
                        <a:pt x="15" y="9"/>
                      </a:lnTo>
                      <a:lnTo>
                        <a:pt x="16" y="7"/>
                      </a:lnTo>
                      <a:lnTo>
                        <a:pt x="19" y="0"/>
                      </a:lnTo>
                      <a:lnTo>
                        <a:pt x="33" y="3"/>
                      </a:lnTo>
                      <a:lnTo>
                        <a:pt x="46" y="6"/>
                      </a:lnTo>
                      <a:lnTo>
                        <a:pt x="50" y="13"/>
                      </a:lnTo>
                      <a:lnTo>
                        <a:pt x="51" y="21"/>
                      </a:lnTo>
                      <a:lnTo>
                        <a:pt x="41" y="22"/>
                      </a:lnTo>
                      <a:lnTo>
                        <a:pt x="17" y="19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8" name="Freeform 670">
                  <a:extLst>
                    <a:ext uri="{FF2B5EF4-FFF2-40B4-BE49-F238E27FC236}">
                      <a16:creationId xmlns:a16="http://schemas.microsoft.com/office/drawing/2014/main" id="{1DA16B6D-F638-0C4F-B5EA-AE9DF4C8F3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59816" y="2581588"/>
                  <a:ext cx="443867" cy="262435"/>
                </a:xfrm>
                <a:custGeom>
                  <a:avLst/>
                  <a:gdLst>
                    <a:gd name="T0" fmla="*/ 18 w 259"/>
                    <a:gd name="T1" fmla="*/ 10 h 155"/>
                    <a:gd name="T2" fmla="*/ 37 w 259"/>
                    <a:gd name="T3" fmla="*/ 9 h 155"/>
                    <a:gd name="T4" fmla="*/ 43 w 259"/>
                    <a:gd name="T5" fmla="*/ 15 h 155"/>
                    <a:gd name="T6" fmla="*/ 54 w 259"/>
                    <a:gd name="T7" fmla="*/ 27 h 155"/>
                    <a:gd name="T8" fmla="*/ 64 w 259"/>
                    <a:gd name="T9" fmla="*/ 28 h 155"/>
                    <a:gd name="T10" fmla="*/ 75 w 259"/>
                    <a:gd name="T11" fmla="*/ 28 h 155"/>
                    <a:gd name="T12" fmla="*/ 85 w 259"/>
                    <a:gd name="T13" fmla="*/ 25 h 155"/>
                    <a:gd name="T14" fmla="*/ 88 w 259"/>
                    <a:gd name="T15" fmla="*/ 14 h 155"/>
                    <a:gd name="T16" fmla="*/ 88 w 259"/>
                    <a:gd name="T17" fmla="*/ 14 h 155"/>
                    <a:gd name="T18" fmla="*/ 91 w 259"/>
                    <a:gd name="T19" fmla="*/ 9 h 155"/>
                    <a:gd name="T20" fmla="*/ 93 w 259"/>
                    <a:gd name="T21" fmla="*/ 6 h 155"/>
                    <a:gd name="T22" fmla="*/ 94 w 259"/>
                    <a:gd name="T23" fmla="*/ 2 h 155"/>
                    <a:gd name="T24" fmla="*/ 94 w 259"/>
                    <a:gd name="T25" fmla="*/ 2 h 155"/>
                    <a:gd name="T26" fmla="*/ 95 w 259"/>
                    <a:gd name="T27" fmla="*/ 1 h 155"/>
                    <a:gd name="T28" fmla="*/ 97 w 259"/>
                    <a:gd name="T29" fmla="*/ 0 h 155"/>
                    <a:gd name="T30" fmla="*/ 101 w 259"/>
                    <a:gd name="T31" fmla="*/ 0 h 155"/>
                    <a:gd name="T32" fmla="*/ 109 w 259"/>
                    <a:gd name="T33" fmla="*/ 1 h 155"/>
                    <a:gd name="T34" fmla="*/ 116 w 259"/>
                    <a:gd name="T35" fmla="*/ 10 h 155"/>
                    <a:gd name="T36" fmla="*/ 125 w 259"/>
                    <a:gd name="T37" fmla="*/ 10 h 155"/>
                    <a:gd name="T38" fmla="*/ 130 w 259"/>
                    <a:gd name="T39" fmla="*/ 17 h 155"/>
                    <a:gd name="T40" fmla="*/ 136 w 259"/>
                    <a:gd name="T41" fmla="*/ 35 h 155"/>
                    <a:gd name="T42" fmla="*/ 158 w 259"/>
                    <a:gd name="T43" fmla="*/ 38 h 155"/>
                    <a:gd name="T44" fmla="*/ 174 w 259"/>
                    <a:gd name="T45" fmla="*/ 43 h 155"/>
                    <a:gd name="T46" fmla="*/ 184 w 259"/>
                    <a:gd name="T47" fmla="*/ 61 h 155"/>
                    <a:gd name="T48" fmla="*/ 195 w 259"/>
                    <a:gd name="T49" fmla="*/ 63 h 155"/>
                    <a:gd name="T50" fmla="*/ 235 w 259"/>
                    <a:gd name="T51" fmla="*/ 85 h 155"/>
                    <a:gd name="T52" fmla="*/ 259 w 259"/>
                    <a:gd name="T53" fmla="*/ 95 h 155"/>
                    <a:gd name="T54" fmla="*/ 257 w 259"/>
                    <a:gd name="T55" fmla="*/ 104 h 155"/>
                    <a:gd name="T56" fmla="*/ 247 w 259"/>
                    <a:gd name="T57" fmla="*/ 103 h 155"/>
                    <a:gd name="T58" fmla="*/ 240 w 259"/>
                    <a:gd name="T59" fmla="*/ 108 h 155"/>
                    <a:gd name="T60" fmla="*/ 232 w 259"/>
                    <a:gd name="T61" fmla="*/ 110 h 155"/>
                    <a:gd name="T62" fmla="*/ 229 w 259"/>
                    <a:gd name="T63" fmla="*/ 132 h 155"/>
                    <a:gd name="T64" fmla="*/ 212 w 259"/>
                    <a:gd name="T65" fmla="*/ 142 h 155"/>
                    <a:gd name="T66" fmla="*/ 208 w 259"/>
                    <a:gd name="T67" fmla="*/ 155 h 155"/>
                    <a:gd name="T68" fmla="*/ 199 w 259"/>
                    <a:gd name="T69" fmla="*/ 155 h 155"/>
                    <a:gd name="T70" fmla="*/ 190 w 259"/>
                    <a:gd name="T71" fmla="*/ 149 h 155"/>
                    <a:gd name="T72" fmla="*/ 177 w 259"/>
                    <a:gd name="T73" fmla="*/ 145 h 155"/>
                    <a:gd name="T74" fmla="*/ 172 w 259"/>
                    <a:gd name="T75" fmla="*/ 126 h 155"/>
                    <a:gd name="T76" fmla="*/ 160 w 259"/>
                    <a:gd name="T77" fmla="*/ 125 h 155"/>
                    <a:gd name="T78" fmla="*/ 154 w 259"/>
                    <a:gd name="T79" fmla="*/ 119 h 155"/>
                    <a:gd name="T80" fmla="*/ 139 w 259"/>
                    <a:gd name="T81" fmla="*/ 114 h 155"/>
                    <a:gd name="T82" fmla="*/ 134 w 259"/>
                    <a:gd name="T83" fmla="*/ 108 h 155"/>
                    <a:gd name="T84" fmla="*/ 120 w 259"/>
                    <a:gd name="T85" fmla="*/ 105 h 155"/>
                    <a:gd name="T86" fmla="*/ 106 w 259"/>
                    <a:gd name="T87" fmla="*/ 101 h 155"/>
                    <a:gd name="T88" fmla="*/ 99 w 259"/>
                    <a:gd name="T89" fmla="*/ 94 h 155"/>
                    <a:gd name="T90" fmla="*/ 74 w 259"/>
                    <a:gd name="T91" fmla="*/ 100 h 155"/>
                    <a:gd name="T92" fmla="*/ 69 w 259"/>
                    <a:gd name="T93" fmla="*/ 103 h 155"/>
                    <a:gd name="T94" fmla="*/ 63 w 259"/>
                    <a:gd name="T95" fmla="*/ 111 h 155"/>
                    <a:gd name="T96" fmla="*/ 52 w 259"/>
                    <a:gd name="T97" fmla="*/ 111 h 155"/>
                    <a:gd name="T98" fmla="*/ 21 w 259"/>
                    <a:gd name="T99" fmla="*/ 90 h 155"/>
                    <a:gd name="T100" fmla="*/ 0 w 259"/>
                    <a:gd name="T101" fmla="*/ 40 h 155"/>
                    <a:gd name="T102" fmla="*/ 7 w 259"/>
                    <a:gd name="T103" fmla="*/ 14 h 155"/>
                    <a:gd name="T104" fmla="*/ 18 w 259"/>
                    <a:gd name="T105" fmla="*/ 10 h 15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259" h="155">
                      <a:moveTo>
                        <a:pt x="18" y="10"/>
                      </a:moveTo>
                      <a:lnTo>
                        <a:pt x="37" y="9"/>
                      </a:lnTo>
                      <a:lnTo>
                        <a:pt x="43" y="15"/>
                      </a:lnTo>
                      <a:lnTo>
                        <a:pt x="54" y="27"/>
                      </a:lnTo>
                      <a:lnTo>
                        <a:pt x="64" y="28"/>
                      </a:lnTo>
                      <a:lnTo>
                        <a:pt x="75" y="28"/>
                      </a:lnTo>
                      <a:lnTo>
                        <a:pt x="85" y="25"/>
                      </a:lnTo>
                      <a:lnTo>
                        <a:pt x="88" y="14"/>
                      </a:lnTo>
                      <a:lnTo>
                        <a:pt x="91" y="9"/>
                      </a:lnTo>
                      <a:lnTo>
                        <a:pt x="93" y="6"/>
                      </a:lnTo>
                      <a:lnTo>
                        <a:pt x="94" y="2"/>
                      </a:lnTo>
                      <a:lnTo>
                        <a:pt x="95" y="1"/>
                      </a:lnTo>
                      <a:lnTo>
                        <a:pt x="97" y="0"/>
                      </a:lnTo>
                      <a:lnTo>
                        <a:pt x="101" y="0"/>
                      </a:lnTo>
                      <a:lnTo>
                        <a:pt x="109" y="1"/>
                      </a:lnTo>
                      <a:lnTo>
                        <a:pt x="116" y="10"/>
                      </a:lnTo>
                      <a:lnTo>
                        <a:pt x="125" y="10"/>
                      </a:lnTo>
                      <a:lnTo>
                        <a:pt x="130" y="17"/>
                      </a:lnTo>
                      <a:lnTo>
                        <a:pt x="136" y="35"/>
                      </a:lnTo>
                      <a:lnTo>
                        <a:pt x="158" y="38"/>
                      </a:lnTo>
                      <a:lnTo>
                        <a:pt x="174" y="43"/>
                      </a:lnTo>
                      <a:lnTo>
                        <a:pt x="184" y="61"/>
                      </a:lnTo>
                      <a:lnTo>
                        <a:pt x="195" y="63"/>
                      </a:lnTo>
                      <a:lnTo>
                        <a:pt x="235" y="85"/>
                      </a:lnTo>
                      <a:lnTo>
                        <a:pt x="259" y="95"/>
                      </a:lnTo>
                      <a:lnTo>
                        <a:pt x="257" y="104"/>
                      </a:lnTo>
                      <a:lnTo>
                        <a:pt x="247" y="103"/>
                      </a:lnTo>
                      <a:lnTo>
                        <a:pt x="240" y="108"/>
                      </a:lnTo>
                      <a:lnTo>
                        <a:pt x="232" y="110"/>
                      </a:lnTo>
                      <a:lnTo>
                        <a:pt x="229" y="132"/>
                      </a:lnTo>
                      <a:lnTo>
                        <a:pt x="212" y="142"/>
                      </a:lnTo>
                      <a:lnTo>
                        <a:pt x="208" y="155"/>
                      </a:lnTo>
                      <a:lnTo>
                        <a:pt x="199" y="155"/>
                      </a:lnTo>
                      <a:lnTo>
                        <a:pt x="190" y="149"/>
                      </a:lnTo>
                      <a:lnTo>
                        <a:pt x="177" y="145"/>
                      </a:lnTo>
                      <a:lnTo>
                        <a:pt x="172" y="126"/>
                      </a:lnTo>
                      <a:lnTo>
                        <a:pt x="160" y="125"/>
                      </a:lnTo>
                      <a:lnTo>
                        <a:pt x="154" y="119"/>
                      </a:lnTo>
                      <a:lnTo>
                        <a:pt x="139" y="114"/>
                      </a:lnTo>
                      <a:lnTo>
                        <a:pt x="134" y="108"/>
                      </a:lnTo>
                      <a:lnTo>
                        <a:pt x="120" y="105"/>
                      </a:lnTo>
                      <a:lnTo>
                        <a:pt x="106" y="101"/>
                      </a:lnTo>
                      <a:lnTo>
                        <a:pt x="99" y="94"/>
                      </a:lnTo>
                      <a:lnTo>
                        <a:pt x="74" y="100"/>
                      </a:lnTo>
                      <a:lnTo>
                        <a:pt x="69" y="103"/>
                      </a:lnTo>
                      <a:lnTo>
                        <a:pt x="63" y="111"/>
                      </a:lnTo>
                      <a:lnTo>
                        <a:pt x="52" y="111"/>
                      </a:lnTo>
                      <a:lnTo>
                        <a:pt x="21" y="90"/>
                      </a:lnTo>
                      <a:lnTo>
                        <a:pt x="0" y="40"/>
                      </a:lnTo>
                      <a:lnTo>
                        <a:pt x="7" y="14"/>
                      </a:lnTo>
                      <a:lnTo>
                        <a:pt x="18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9" name="Freeform 672">
                  <a:extLst>
                    <a:ext uri="{FF2B5EF4-FFF2-40B4-BE49-F238E27FC236}">
                      <a16:creationId xmlns:a16="http://schemas.microsoft.com/office/drawing/2014/main" id="{682789E1-ECC8-0447-B14B-1993C7104C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7501" y="2480000"/>
                  <a:ext cx="512418" cy="284446"/>
                </a:xfrm>
                <a:custGeom>
                  <a:avLst/>
                  <a:gdLst>
                    <a:gd name="T0" fmla="*/ 234 w 299"/>
                    <a:gd name="T1" fmla="*/ 85 h 168"/>
                    <a:gd name="T2" fmla="*/ 166 w 299"/>
                    <a:gd name="T3" fmla="*/ 84 h 168"/>
                    <a:gd name="T4" fmla="*/ 164 w 299"/>
                    <a:gd name="T5" fmla="*/ 63 h 168"/>
                    <a:gd name="T6" fmla="*/ 144 w 299"/>
                    <a:gd name="T7" fmla="*/ 42 h 168"/>
                    <a:gd name="T8" fmla="*/ 97 w 299"/>
                    <a:gd name="T9" fmla="*/ 47 h 168"/>
                    <a:gd name="T10" fmla="*/ 51 w 299"/>
                    <a:gd name="T11" fmla="*/ 8 h 168"/>
                    <a:gd name="T12" fmla="*/ 16 w 299"/>
                    <a:gd name="T13" fmla="*/ 11 h 168"/>
                    <a:gd name="T14" fmla="*/ 0 w 299"/>
                    <a:gd name="T15" fmla="*/ 24 h 168"/>
                    <a:gd name="T16" fmla="*/ 7 w 299"/>
                    <a:gd name="T17" fmla="*/ 88 h 168"/>
                    <a:gd name="T18" fmla="*/ 28 w 299"/>
                    <a:gd name="T19" fmla="*/ 85 h 168"/>
                    <a:gd name="T20" fmla="*/ 31 w 299"/>
                    <a:gd name="T21" fmla="*/ 74 h 168"/>
                    <a:gd name="T22" fmla="*/ 36 w 299"/>
                    <a:gd name="T23" fmla="*/ 66 h 168"/>
                    <a:gd name="T24" fmla="*/ 37 w 299"/>
                    <a:gd name="T25" fmla="*/ 62 h 168"/>
                    <a:gd name="T26" fmla="*/ 40 w 299"/>
                    <a:gd name="T27" fmla="*/ 60 h 168"/>
                    <a:gd name="T28" fmla="*/ 52 w 299"/>
                    <a:gd name="T29" fmla="*/ 61 h 168"/>
                    <a:gd name="T30" fmla="*/ 68 w 299"/>
                    <a:gd name="T31" fmla="*/ 70 h 168"/>
                    <a:gd name="T32" fmla="*/ 79 w 299"/>
                    <a:gd name="T33" fmla="*/ 95 h 168"/>
                    <a:gd name="T34" fmla="*/ 117 w 299"/>
                    <a:gd name="T35" fmla="*/ 103 h 168"/>
                    <a:gd name="T36" fmla="*/ 138 w 299"/>
                    <a:gd name="T37" fmla="*/ 123 h 168"/>
                    <a:gd name="T38" fmla="*/ 202 w 299"/>
                    <a:gd name="T39" fmla="*/ 155 h 168"/>
                    <a:gd name="T40" fmla="*/ 218 w 299"/>
                    <a:gd name="T41" fmla="*/ 168 h 168"/>
                    <a:gd name="T42" fmla="*/ 224 w 299"/>
                    <a:gd name="T43" fmla="*/ 141 h 168"/>
                    <a:gd name="T44" fmla="*/ 211 w 299"/>
                    <a:gd name="T45" fmla="*/ 124 h 168"/>
                    <a:gd name="T46" fmla="*/ 229 w 299"/>
                    <a:gd name="T47" fmla="*/ 114 h 168"/>
                    <a:gd name="T48" fmla="*/ 244 w 299"/>
                    <a:gd name="T49" fmla="*/ 102 h 168"/>
                    <a:gd name="T50" fmla="*/ 257 w 299"/>
                    <a:gd name="T51" fmla="*/ 94 h 168"/>
                    <a:gd name="T52" fmla="*/ 268 w 299"/>
                    <a:gd name="T53" fmla="*/ 95 h 168"/>
                    <a:gd name="T54" fmla="*/ 264 w 299"/>
                    <a:gd name="T55" fmla="*/ 103 h 168"/>
                    <a:gd name="T56" fmla="*/ 289 w 299"/>
                    <a:gd name="T57" fmla="*/ 98 h 168"/>
                    <a:gd name="T58" fmla="*/ 292 w 299"/>
                    <a:gd name="T59" fmla="*/ 81 h 168"/>
                    <a:gd name="T60" fmla="*/ 280 w 299"/>
                    <a:gd name="T61" fmla="*/ 77 h 168"/>
                    <a:gd name="T62" fmla="*/ 266 w 299"/>
                    <a:gd name="T63" fmla="*/ 76 h 168"/>
                    <a:gd name="T64" fmla="*/ 269 w 299"/>
                    <a:gd name="T65" fmla="*/ 60 h 16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99" h="168">
                      <a:moveTo>
                        <a:pt x="269" y="60"/>
                      </a:moveTo>
                      <a:lnTo>
                        <a:pt x="234" y="85"/>
                      </a:lnTo>
                      <a:lnTo>
                        <a:pt x="212" y="91"/>
                      </a:lnTo>
                      <a:lnTo>
                        <a:pt x="166" y="84"/>
                      </a:lnTo>
                      <a:lnTo>
                        <a:pt x="164" y="75"/>
                      </a:lnTo>
                      <a:lnTo>
                        <a:pt x="164" y="63"/>
                      </a:lnTo>
                      <a:lnTo>
                        <a:pt x="157" y="52"/>
                      </a:lnTo>
                      <a:lnTo>
                        <a:pt x="144" y="42"/>
                      </a:lnTo>
                      <a:lnTo>
                        <a:pt x="132" y="42"/>
                      </a:lnTo>
                      <a:lnTo>
                        <a:pt x="97" y="47"/>
                      </a:lnTo>
                      <a:lnTo>
                        <a:pt x="62" y="19"/>
                      </a:lnTo>
                      <a:lnTo>
                        <a:pt x="51" y="8"/>
                      </a:lnTo>
                      <a:lnTo>
                        <a:pt x="34" y="0"/>
                      </a:lnTo>
                      <a:lnTo>
                        <a:pt x="16" y="11"/>
                      </a:lnTo>
                      <a:lnTo>
                        <a:pt x="1" y="14"/>
                      </a:lnTo>
                      <a:lnTo>
                        <a:pt x="0" y="24"/>
                      </a:lnTo>
                      <a:lnTo>
                        <a:pt x="7" y="61"/>
                      </a:lnTo>
                      <a:lnTo>
                        <a:pt x="7" y="88"/>
                      </a:lnTo>
                      <a:lnTo>
                        <a:pt x="18" y="88"/>
                      </a:lnTo>
                      <a:lnTo>
                        <a:pt x="28" y="85"/>
                      </a:lnTo>
                      <a:lnTo>
                        <a:pt x="31" y="74"/>
                      </a:lnTo>
                      <a:lnTo>
                        <a:pt x="34" y="69"/>
                      </a:lnTo>
                      <a:lnTo>
                        <a:pt x="36" y="66"/>
                      </a:lnTo>
                      <a:lnTo>
                        <a:pt x="37" y="62"/>
                      </a:lnTo>
                      <a:lnTo>
                        <a:pt x="38" y="61"/>
                      </a:lnTo>
                      <a:lnTo>
                        <a:pt x="40" y="60"/>
                      </a:lnTo>
                      <a:lnTo>
                        <a:pt x="44" y="60"/>
                      </a:lnTo>
                      <a:lnTo>
                        <a:pt x="52" y="61"/>
                      </a:lnTo>
                      <a:lnTo>
                        <a:pt x="59" y="70"/>
                      </a:lnTo>
                      <a:lnTo>
                        <a:pt x="68" y="70"/>
                      </a:lnTo>
                      <a:lnTo>
                        <a:pt x="73" y="77"/>
                      </a:lnTo>
                      <a:lnTo>
                        <a:pt x="79" y="95"/>
                      </a:lnTo>
                      <a:lnTo>
                        <a:pt x="101" y="98"/>
                      </a:lnTo>
                      <a:lnTo>
                        <a:pt x="117" y="103"/>
                      </a:lnTo>
                      <a:lnTo>
                        <a:pt x="127" y="121"/>
                      </a:lnTo>
                      <a:lnTo>
                        <a:pt x="138" y="123"/>
                      </a:lnTo>
                      <a:lnTo>
                        <a:pt x="178" y="145"/>
                      </a:lnTo>
                      <a:lnTo>
                        <a:pt x="202" y="155"/>
                      </a:lnTo>
                      <a:lnTo>
                        <a:pt x="200" y="164"/>
                      </a:lnTo>
                      <a:lnTo>
                        <a:pt x="218" y="168"/>
                      </a:lnTo>
                      <a:lnTo>
                        <a:pt x="221" y="152"/>
                      </a:lnTo>
                      <a:lnTo>
                        <a:pt x="224" y="141"/>
                      </a:lnTo>
                      <a:lnTo>
                        <a:pt x="221" y="132"/>
                      </a:lnTo>
                      <a:lnTo>
                        <a:pt x="211" y="124"/>
                      </a:lnTo>
                      <a:lnTo>
                        <a:pt x="211" y="115"/>
                      </a:lnTo>
                      <a:lnTo>
                        <a:pt x="229" y="114"/>
                      </a:lnTo>
                      <a:lnTo>
                        <a:pt x="236" y="103"/>
                      </a:lnTo>
                      <a:lnTo>
                        <a:pt x="244" y="102"/>
                      </a:lnTo>
                      <a:lnTo>
                        <a:pt x="248" y="90"/>
                      </a:lnTo>
                      <a:lnTo>
                        <a:pt x="257" y="94"/>
                      </a:lnTo>
                      <a:lnTo>
                        <a:pt x="264" y="86"/>
                      </a:lnTo>
                      <a:lnTo>
                        <a:pt x="268" y="95"/>
                      </a:lnTo>
                      <a:lnTo>
                        <a:pt x="262" y="98"/>
                      </a:lnTo>
                      <a:lnTo>
                        <a:pt x="264" y="103"/>
                      </a:lnTo>
                      <a:lnTo>
                        <a:pt x="271" y="105"/>
                      </a:lnTo>
                      <a:lnTo>
                        <a:pt x="289" y="98"/>
                      </a:lnTo>
                      <a:lnTo>
                        <a:pt x="299" y="89"/>
                      </a:lnTo>
                      <a:lnTo>
                        <a:pt x="292" y="81"/>
                      </a:lnTo>
                      <a:lnTo>
                        <a:pt x="286" y="70"/>
                      </a:lnTo>
                      <a:lnTo>
                        <a:pt x="280" y="77"/>
                      </a:lnTo>
                      <a:lnTo>
                        <a:pt x="272" y="78"/>
                      </a:lnTo>
                      <a:lnTo>
                        <a:pt x="266" y="76"/>
                      </a:lnTo>
                      <a:lnTo>
                        <a:pt x="275" y="67"/>
                      </a:lnTo>
                      <a:lnTo>
                        <a:pt x="269" y="6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0" name="Freeform 676">
                  <a:extLst>
                    <a:ext uri="{FF2B5EF4-FFF2-40B4-BE49-F238E27FC236}">
                      <a16:creationId xmlns:a16="http://schemas.microsoft.com/office/drawing/2014/main" id="{45465776-07B4-EC48-8720-33D5AF618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5944" y="2535873"/>
                  <a:ext cx="262207" cy="145609"/>
                </a:xfrm>
                <a:custGeom>
                  <a:avLst/>
                  <a:gdLst>
                    <a:gd name="T0" fmla="*/ 153 w 153"/>
                    <a:gd name="T1" fmla="*/ 8 h 86"/>
                    <a:gd name="T2" fmla="*/ 151 w 153"/>
                    <a:gd name="T3" fmla="*/ 17 h 86"/>
                    <a:gd name="T4" fmla="*/ 140 w 153"/>
                    <a:gd name="T5" fmla="*/ 28 h 86"/>
                    <a:gd name="T6" fmla="*/ 126 w 153"/>
                    <a:gd name="T7" fmla="*/ 47 h 86"/>
                    <a:gd name="T8" fmla="*/ 109 w 153"/>
                    <a:gd name="T9" fmla="*/ 52 h 86"/>
                    <a:gd name="T10" fmla="*/ 107 w 153"/>
                    <a:gd name="T11" fmla="*/ 62 h 86"/>
                    <a:gd name="T12" fmla="*/ 100 w 153"/>
                    <a:gd name="T13" fmla="*/ 69 h 86"/>
                    <a:gd name="T14" fmla="*/ 89 w 153"/>
                    <a:gd name="T15" fmla="*/ 69 h 86"/>
                    <a:gd name="T16" fmla="*/ 83 w 153"/>
                    <a:gd name="T17" fmla="*/ 62 h 86"/>
                    <a:gd name="T18" fmla="*/ 76 w 153"/>
                    <a:gd name="T19" fmla="*/ 65 h 86"/>
                    <a:gd name="T20" fmla="*/ 72 w 153"/>
                    <a:gd name="T21" fmla="*/ 76 h 86"/>
                    <a:gd name="T22" fmla="*/ 51 w 153"/>
                    <a:gd name="T23" fmla="*/ 76 h 86"/>
                    <a:gd name="T24" fmla="*/ 37 w 153"/>
                    <a:gd name="T25" fmla="*/ 82 h 86"/>
                    <a:gd name="T26" fmla="*/ 37 w 153"/>
                    <a:gd name="T27" fmla="*/ 82 h 86"/>
                    <a:gd name="T28" fmla="*/ 33 w 153"/>
                    <a:gd name="T29" fmla="*/ 84 h 86"/>
                    <a:gd name="T30" fmla="*/ 28 w 153"/>
                    <a:gd name="T31" fmla="*/ 85 h 86"/>
                    <a:gd name="T32" fmla="*/ 24 w 153"/>
                    <a:gd name="T33" fmla="*/ 85 h 86"/>
                    <a:gd name="T34" fmla="*/ 24 w 153"/>
                    <a:gd name="T35" fmla="*/ 85 h 86"/>
                    <a:gd name="T36" fmla="*/ 13 w 153"/>
                    <a:gd name="T37" fmla="*/ 85 h 86"/>
                    <a:gd name="T38" fmla="*/ 5 w 153"/>
                    <a:gd name="T39" fmla="*/ 86 h 86"/>
                    <a:gd name="T40" fmla="*/ 0 w 153"/>
                    <a:gd name="T41" fmla="*/ 82 h 86"/>
                    <a:gd name="T42" fmla="*/ 0 w 153"/>
                    <a:gd name="T43" fmla="*/ 76 h 86"/>
                    <a:gd name="T44" fmla="*/ 7 w 153"/>
                    <a:gd name="T45" fmla="*/ 73 h 86"/>
                    <a:gd name="T46" fmla="*/ 18 w 153"/>
                    <a:gd name="T47" fmla="*/ 78 h 86"/>
                    <a:gd name="T48" fmla="*/ 21 w 153"/>
                    <a:gd name="T49" fmla="*/ 72 h 86"/>
                    <a:gd name="T50" fmla="*/ 39 w 153"/>
                    <a:gd name="T51" fmla="*/ 65 h 86"/>
                    <a:gd name="T52" fmla="*/ 49 w 153"/>
                    <a:gd name="T53" fmla="*/ 56 h 86"/>
                    <a:gd name="T54" fmla="*/ 42 w 153"/>
                    <a:gd name="T55" fmla="*/ 48 h 86"/>
                    <a:gd name="T56" fmla="*/ 36 w 153"/>
                    <a:gd name="T57" fmla="*/ 37 h 86"/>
                    <a:gd name="T58" fmla="*/ 30 w 153"/>
                    <a:gd name="T59" fmla="*/ 44 h 86"/>
                    <a:gd name="T60" fmla="*/ 22 w 153"/>
                    <a:gd name="T61" fmla="*/ 45 h 86"/>
                    <a:gd name="T62" fmla="*/ 16 w 153"/>
                    <a:gd name="T63" fmla="*/ 43 h 86"/>
                    <a:gd name="T64" fmla="*/ 25 w 153"/>
                    <a:gd name="T65" fmla="*/ 34 h 86"/>
                    <a:gd name="T66" fmla="*/ 19 w 153"/>
                    <a:gd name="T67" fmla="*/ 27 h 86"/>
                    <a:gd name="T68" fmla="*/ 24 w 153"/>
                    <a:gd name="T69" fmla="*/ 16 h 86"/>
                    <a:gd name="T70" fmla="*/ 48 w 153"/>
                    <a:gd name="T71" fmla="*/ 11 h 86"/>
                    <a:gd name="T72" fmla="*/ 55 w 153"/>
                    <a:gd name="T73" fmla="*/ 4 h 86"/>
                    <a:gd name="T74" fmla="*/ 71 w 153"/>
                    <a:gd name="T75" fmla="*/ 10 h 86"/>
                    <a:gd name="T76" fmla="*/ 87 w 153"/>
                    <a:gd name="T77" fmla="*/ 4 h 86"/>
                    <a:gd name="T78" fmla="*/ 110 w 153"/>
                    <a:gd name="T79" fmla="*/ 0 h 86"/>
                    <a:gd name="T80" fmla="*/ 131 w 153"/>
                    <a:gd name="T81" fmla="*/ 2 h 86"/>
                    <a:gd name="T82" fmla="*/ 137 w 153"/>
                    <a:gd name="T83" fmla="*/ 9 h 86"/>
                    <a:gd name="T84" fmla="*/ 151 w 153"/>
                    <a:gd name="T85" fmla="*/ 8 h 86"/>
                    <a:gd name="T86" fmla="*/ 153 w 153"/>
                    <a:gd name="T87" fmla="*/ 8 h 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153" h="86">
                      <a:moveTo>
                        <a:pt x="153" y="8"/>
                      </a:moveTo>
                      <a:lnTo>
                        <a:pt x="151" y="17"/>
                      </a:lnTo>
                      <a:lnTo>
                        <a:pt x="140" y="28"/>
                      </a:lnTo>
                      <a:lnTo>
                        <a:pt x="126" y="47"/>
                      </a:lnTo>
                      <a:lnTo>
                        <a:pt x="109" y="52"/>
                      </a:lnTo>
                      <a:lnTo>
                        <a:pt x="107" y="62"/>
                      </a:lnTo>
                      <a:lnTo>
                        <a:pt x="100" y="69"/>
                      </a:lnTo>
                      <a:lnTo>
                        <a:pt x="89" y="69"/>
                      </a:lnTo>
                      <a:lnTo>
                        <a:pt x="83" y="62"/>
                      </a:lnTo>
                      <a:lnTo>
                        <a:pt x="76" y="65"/>
                      </a:lnTo>
                      <a:lnTo>
                        <a:pt x="72" y="76"/>
                      </a:lnTo>
                      <a:lnTo>
                        <a:pt x="51" y="76"/>
                      </a:lnTo>
                      <a:lnTo>
                        <a:pt x="37" y="82"/>
                      </a:lnTo>
                      <a:lnTo>
                        <a:pt x="33" y="84"/>
                      </a:lnTo>
                      <a:lnTo>
                        <a:pt x="28" y="85"/>
                      </a:lnTo>
                      <a:lnTo>
                        <a:pt x="24" y="85"/>
                      </a:lnTo>
                      <a:lnTo>
                        <a:pt x="13" y="85"/>
                      </a:lnTo>
                      <a:lnTo>
                        <a:pt x="5" y="86"/>
                      </a:lnTo>
                      <a:lnTo>
                        <a:pt x="0" y="82"/>
                      </a:lnTo>
                      <a:lnTo>
                        <a:pt x="0" y="76"/>
                      </a:lnTo>
                      <a:lnTo>
                        <a:pt x="7" y="73"/>
                      </a:lnTo>
                      <a:lnTo>
                        <a:pt x="18" y="78"/>
                      </a:lnTo>
                      <a:lnTo>
                        <a:pt x="21" y="72"/>
                      </a:lnTo>
                      <a:lnTo>
                        <a:pt x="39" y="65"/>
                      </a:lnTo>
                      <a:lnTo>
                        <a:pt x="49" y="56"/>
                      </a:lnTo>
                      <a:lnTo>
                        <a:pt x="42" y="48"/>
                      </a:lnTo>
                      <a:lnTo>
                        <a:pt x="36" y="37"/>
                      </a:lnTo>
                      <a:lnTo>
                        <a:pt x="30" y="44"/>
                      </a:lnTo>
                      <a:lnTo>
                        <a:pt x="22" y="45"/>
                      </a:lnTo>
                      <a:lnTo>
                        <a:pt x="16" y="43"/>
                      </a:lnTo>
                      <a:lnTo>
                        <a:pt x="25" y="34"/>
                      </a:lnTo>
                      <a:lnTo>
                        <a:pt x="19" y="27"/>
                      </a:lnTo>
                      <a:lnTo>
                        <a:pt x="24" y="16"/>
                      </a:lnTo>
                      <a:lnTo>
                        <a:pt x="48" y="11"/>
                      </a:lnTo>
                      <a:lnTo>
                        <a:pt x="55" y="4"/>
                      </a:lnTo>
                      <a:lnTo>
                        <a:pt x="71" y="10"/>
                      </a:lnTo>
                      <a:lnTo>
                        <a:pt x="87" y="4"/>
                      </a:lnTo>
                      <a:lnTo>
                        <a:pt x="110" y="0"/>
                      </a:lnTo>
                      <a:lnTo>
                        <a:pt x="131" y="2"/>
                      </a:lnTo>
                      <a:lnTo>
                        <a:pt x="137" y="9"/>
                      </a:lnTo>
                      <a:lnTo>
                        <a:pt x="151" y="8"/>
                      </a:lnTo>
                      <a:lnTo>
                        <a:pt x="153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1" name="Freeform 678">
                  <a:extLst>
                    <a:ext uri="{FF2B5EF4-FFF2-40B4-BE49-F238E27FC236}">
                      <a16:creationId xmlns:a16="http://schemas.microsoft.com/office/drawing/2014/main" id="{3D237B47-97C3-E94C-B90A-01BCE4860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6298" y="2717038"/>
                  <a:ext cx="378743" cy="335240"/>
                </a:xfrm>
                <a:custGeom>
                  <a:avLst/>
                  <a:gdLst>
                    <a:gd name="T0" fmla="*/ 84 w 221"/>
                    <a:gd name="T1" fmla="*/ 24 h 198"/>
                    <a:gd name="T2" fmla="*/ 67 w 221"/>
                    <a:gd name="T3" fmla="*/ 28 h 198"/>
                    <a:gd name="T4" fmla="*/ 56 w 221"/>
                    <a:gd name="T5" fmla="*/ 52 h 198"/>
                    <a:gd name="T6" fmla="*/ 35 w 221"/>
                    <a:gd name="T7" fmla="*/ 75 h 198"/>
                    <a:gd name="T8" fmla="*/ 17 w 221"/>
                    <a:gd name="T9" fmla="*/ 69 h 198"/>
                    <a:gd name="T10" fmla="*/ 3 w 221"/>
                    <a:gd name="T11" fmla="*/ 75 h 198"/>
                    <a:gd name="T12" fmla="*/ 0 w 221"/>
                    <a:gd name="T13" fmla="*/ 98 h 198"/>
                    <a:gd name="T14" fmla="*/ 5 w 221"/>
                    <a:gd name="T15" fmla="*/ 126 h 198"/>
                    <a:gd name="T16" fmla="*/ 16 w 221"/>
                    <a:gd name="T17" fmla="*/ 151 h 198"/>
                    <a:gd name="T18" fmla="*/ 30 w 221"/>
                    <a:gd name="T19" fmla="*/ 172 h 198"/>
                    <a:gd name="T20" fmla="*/ 19 w 221"/>
                    <a:gd name="T21" fmla="*/ 195 h 198"/>
                    <a:gd name="T22" fmla="*/ 83 w 221"/>
                    <a:gd name="T23" fmla="*/ 196 h 198"/>
                    <a:gd name="T24" fmla="*/ 96 w 221"/>
                    <a:gd name="T25" fmla="*/ 194 h 198"/>
                    <a:gd name="T26" fmla="*/ 115 w 221"/>
                    <a:gd name="T27" fmla="*/ 179 h 198"/>
                    <a:gd name="T28" fmla="*/ 125 w 221"/>
                    <a:gd name="T29" fmla="*/ 162 h 198"/>
                    <a:gd name="T30" fmla="*/ 139 w 221"/>
                    <a:gd name="T31" fmla="*/ 149 h 198"/>
                    <a:gd name="T32" fmla="*/ 159 w 221"/>
                    <a:gd name="T33" fmla="*/ 141 h 198"/>
                    <a:gd name="T34" fmla="*/ 164 w 221"/>
                    <a:gd name="T35" fmla="*/ 124 h 198"/>
                    <a:gd name="T36" fmla="*/ 158 w 221"/>
                    <a:gd name="T37" fmla="*/ 110 h 198"/>
                    <a:gd name="T38" fmla="*/ 157 w 221"/>
                    <a:gd name="T39" fmla="*/ 96 h 198"/>
                    <a:gd name="T40" fmla="*/ 175 w 221"/>
                    <a:gd name="T41" fmla="*/ 89 h 198"/>
                    <a:gd name="T42" fmla="*/ 180 w 221"/>
                    <a:gd name="T43" fmla="*/ 66 h 198"/>
                    <a:gd name="T44" fmla="*/ 173 w 221"/>
                    <a:gd name="T45" fmla="*/ 49 h 198"/>
                    <a:gd name="T46" fmla="*/ 198 w 221"/>
                    <a:gd name="T47" fmla="*/ 34 h 198"/>
                    <a:gd name="T48" fmla="*/ 220 w 221"/>
                    <a:gd name="T49" fmla="*/ 21 h 198"/>
                    <a:gd name="T50" fmla="*/ 201 w 221"/>
                    <a:gd name="T51" fmla="*/ 21 h 198"/>
                    <a:gd name="T52" fmla="*/ 191 w 221"/>
                    <a:gd name="T53" fmla="*/ 28 h 198"/>
                    <a:gd name="T54" fmla="*/ 176 w 221"/>
                    <a:gd name="T55" fmla="*/ 28 h 198"/>
                    <a:gd name="T56" fmla="*/ 179 w 221"/>
                    <a:gd name="T57" fmla="*/ 14 h 198"/>
                    <a:gd name="T58" fmla="*/ 176 w 221"/>
                    <a:gd name="T59" fmla="*/ 6 h 198"/>
                    <a:gd name="T60" fmla="*/ 169 w 221"/>
                    <a:gd name="T61" fmla="*/ 2 h 198"/>
                    <a:gd name="T62" fmla="*/ 157 w 221"/>
                    <a:gd name="T63" fmla="*/ 4 h 198"/>
                    <a:gd name="T64" fmla="*/ 142 w 221"/>
                    <a:gd name="T65" fmla="*/ 20 h 198"/>
                    <a:gd name="T66" fmla="*/ 132 w 221"/>
                    <a:gd name="T67" fmla="*/ 25 h 198"/>
                    <a:gd name="T68" fmla="*/ 113 w 221"/>
                    <a:gd name="T69" fmla="*/ 31 h 19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21" h="198">
                      <a:moveTo>
                        <a:pt x="101" y="27"/>
                      </a:moveTo>
                      <a:lnTo>
                        <a:pt x="84" y="24"/>
                      </a:lnTo>
                      <a:lnTo>
                        <a:pt x="74" y="23"/>
                      </a:lnTo>
                      <a:lnTo>
                        <a:pt x="67" y="28"/>
                      </a:lnTo>
                      <a:lnTo>
                        <a:pt x="59" y="30"/>
                      </a:lnTo>
                      <a:lnTo>
                        <a:pt x="56" y="52"/>
                      </a:lnTo>
                      <a:lnTo>
                        <a:pt x="39" y="62"/>
                      </a:lnTo>
                      <a:lnTo>
                        <a:pt x="35" y="75"/>
                      </a:lnTo>
                      <a:lnTo>
                        <a:pt x="26" y="75"/>
                      </a:lnTo>
                      <a:lnTo>
                        <a:pt x="17" y="69"/>
                      </a:lnTo>
                      <a:lnTo>
                        <a:pt x="4" y="65"/>
                      </a:lnTo>
                      <a:lnTo>
                        <a:pt x="3" y="75"/>
                      </a:lnTo>
                      <a:lnTo>
                        <a:pt x="3" y="88"/>
                      </a:lnTo>
                      <a:lnTo>
                        <a:pt x="0" y="98"/>
                      </a:lnTo>
                      <a:lnTo>
                        <a:pt x="7" y="110"/>
                      </a:lnTo>
                      <a:lnTo>
                        <a:pt x="5" y="126"/>
                      </a:lnTo>
                      <a:lnTo>
                        <a:pt x="10" y="144"/>
                      </a:lnTo>
                      <a:lnTo>
                        <a:pt x="16" y="151"/>
                      </a:lnTo>
                      <a:lnTo>
                        <a:pt x="29" y="156"/>
                      </a:lnTo>
                      <a:lnTo>
                        <a:pt x="30" y="172"/>
                      </a:lnTo>
                      <a:lnTo>
                        <a:pt x="20" y="185"/>
                      </a:lnTo>
                      <a:lnTo>
                        <a:pt x="19" y="195"/>
                      </a:lnTo>
                      <a:lnTo>
                        <a:pt x="49" y="198"/>
                      </a:lnTo>
                      <a:lnTo>
                        <a:pt x="83" y="196"/>
                      </a:lnTo>
                      <a:lnTo>
                        <a:pt x="91" y="195"/>
                      </a:lnTo>
                      <a:lnTo>
                        <a:pt x="96" y="194"/>
                      </a:lnTo>
                      <a:lnTo>
                        <a:pt x="113" y="194"/>
                      </a:lnTo>
                      <a:lnTo>
                        <a:pt x="115" y="179"/>
                      </a:lnTo>
                      <a:lnTo>
                        <a:pt x="120" y="168"/>
                      </a:lnTo>
                      <a:lnTo>
                        <a:pt x="125" y="162"/>
                      </a:lnTo>
                      <a:lnTo>
                        <a:pt x="134" y="160"/>
                      </a:lnTo>
                      <a:lnTo>
                        <a:pt x="139" y="149"/>
                      </a:lnTo>
                      <a:lnTo>
                        <a:pt x="152" y="147"/>
                      </a:lnTo>
                      <a:lnTo>
                        <a:pt x="159" y="141"/>
                      </a:lnTo>
                      <a:lnTo>
                        <a:pt x="158" y="130"/>
                      </a:lnTo>
                      <a:lnTo>
                        <a:pt x="164" y="124"/>
                      </a:lnTo>
                      <a:lnTo>
                        <a:pt x="165" y="119"/>
                      </a:lnTo>
                      <a:lnTo>
                        <a:pt x="158" y="110"/>
                      </a:lnTo>
                      <a:lnTo>
                        <a:pt x="155" y="102"/>
                      </a:lnTo>
                      <a:lnTo>
                        <a:pt x="157" y="96"/>
                      </a:lnTo>
                      <a:lnTo>
                        <a:pt x="171" y="97"/>
                      </a:lnTo>
                      <a:lnTo>
                        <a:pt x="175" y="89"/>
                      </a:lnTo>
                      <a:lnTo>
                        <a:pt x="176" y="79"/>
                      </a:lnTo>
                      <a:lnTo>
                        <a:pt x="180" y="66"/>
                      </a:lnTo>
                      <a:lnTo>
                        <a:pt x="177" y="56"/>
                      </a:lnTo>
                      <a:lnTo>
                        <a:pt x="173" y="49"/>
                      </a:lnTo>
                      <a:lnTo>
                        <a:pt x="185" y="41"/>
                      </a:lnTo>
                      <a:lnTo>
                        <a:pt x="198" y="34"/>
                      </a:lnTo>
                      <a:lnTo>
                        <a:pt x="221" y="31"/>
                      </a:lnTo>
                      <a:lnTo>
                        <a:pt x="220" y="21"/>
                      </a:lnTo>
                      <a:lnTo>
                        <a:pt x="207" y="24"/>
                      </a:lnTo>
                      <a:lnTo>
                        <a:pt x="201" y="21"/>
                      </a:lnTo>
                      <a:lnTo>
                        <a:pt x="194" y="24"/>
                      </a:lnTo>
                      <a:lnTo>
                        <a:pt x="191" y="28"/>
                      </a:lnTo>
                      <a:lnTo>
                        <a:pt x="180" y="31"/>
                      </a:lnTo>
                      <a:lnTo>
                        <a:pt x="176" y="28"/>
                      </a:lnTo>
                      <a:lnTo>
                        <a:pt x="179" y="14"/>
                      </a:lnTo>
                      <a:lnTo>
                        <a:pt x="176" y="6"/>
                      </a:lnTo>
                      <a:lnTo>
                        <a:pt x="174" y="4"/>
                      </a:lnTo>
                      <a:lnTo>
                        <a:pt x="169" y="2"/>
                      </a:lnTo>
                      <a:lnTo>
                        <a:pt x="165" y="0"/>
                      </a:lnTo>
                      <a:lnTo>
                        <a:pt x="157" y="4"/>
                      </a:lnTo>
                      <a:lnTo>
                        <a:pt x="151" y="17"/>
                      </a:lnTo>
                      <a:lnTo>
                        <a:pt x="142" y="20"/>
                      </a:lnTo>
                      <a:lnTo>
                        <a:pt x="136" y="21"/>
                      </a:lnTo>
                      <a:lnTo>
                        <a:pt x="132" y="25"/>
                      </a:lnTo>
                      <a:lnTo>
                        <a:pt x="119" y="28"/>
                      </a:lnTo>
                      <a:lnTo>
                        <a:pt x="113" y="31"/>
                      </a:lnTo>
                      <a:lnTo>
                        <a:pt x="101" y="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2" name="Freeform 687">
                  <a:extLst>
                    <a:ext uri="{FF2B5EF4-FFF2-40B4-BE49-F238E27FC236}">
                      <a16:creationId xmlns:a16="http://schemas.microsoft.com/office/drawing/2014/main" id="{0DA9E871-2867-9645-AACD-8BB0466CE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69828" y="2188781"/>
                  <a:ext cx="867168" cy="365716"/>
                </a:xfrm>
                <a:custGeom>
                  <a:avLst/>
                  <a:gdLst>
                    <a:gd name="T0" fmla="*/ 6 w 506"/>
                    <a:gd name="T1" fmla="*/ 59 h 216"/>
                    <a:gd name="T2" fmla="*/ 34 w 506"/>
                    <a:gd name="T3" fmla="*/ 48 h 216"/>
                    <a:gd name="T4" fmla="*/ 53 w 506"/>
                    <a:gd name="T5" fmla="*/ 29 h 216"/>
                    <a:gd name="T6" fmla="*/ 75 w 506"/>
                    <a:gd name="T7" fmla="*/ 36 h 216"/>
                    <a:gd name="T8" fmla="*/ 92 w 506"/>
                    <a:gd name="T9" fmla="*/ 46 h 216"/>
                    <a:gd name="T10" fmla="*/ 116 w 506"/>
                    <a:gd name="T11" fmla="*/ 45 h 216"/>
                    <a:gd name="T12" fmla="*/ 134 w 506"/>
                    <a:gd name="T13" fmla="*/ 54 h 216"/>
                    <a:gd name="T14" fmla="*/ 139 w 506"/>
                    <a:gd name="T15" fmla="*/ 36 h 216"/>
                    <a:gd name="T16" fmla="*/ 131 w 506"/>
                    <a:gd name="T17" fmla="*/ 1 h 216"/>
                    <a:gd name="T18" fmla="*/ 170 w 506"/>
                    <a:gd name="T19" fmla="*/ 3 h 216"/>
                    <a:gd name="T20" fmla="*/ 194 w 506"/>
                    <a:gd name="T21" fmla="*/ 21 h 216"/>
                    <a:gd name="T22" fmla="*/ 231 w 506"/>
                    <a:gd name="T23" fmla="*/ 35 h 216"/>
                    <a:gd name="T24" fmla="*/ 267 w 506"/>
                    <a:gd name="T25" fmla="*/ 29 h 216"/>
                    <a:gd name="T26" fmla="*/ 290 w 506"/>
                    <a:gd name="T27" fmla="*/ 41 h 216"/>
                    <a:gd name="T28" fmla="*/ 319 w 506"/>
                    <a:gd name="T29" fmla="*/ 48 h 216"/>
                    <a:gd name="T30" fmla="*/ 348 w 506"/>
                    <a:gd name="T31" fmla="*/ 46 h 216"/>
                    <a:gd name="T32" fmla="*/ 375 w 506"/>
                    <a:gd name="T33" fmla="*/ 34 h 216"/>
                    <a:gd name="T34" fmla="*/ 397 w 506"/>
                    <a:gd name="T35" fmla="*/ 22 h 216"/>
                    <a:gd name="T36" fmla="*/ 420 w 506"/>
                    <a:gd name="T37" fmla="*/ 29 h 216"/>
                    <a:gd name="T38" fmla="*/ 435 w 506"/>
                    <a:gd name="T39" fmla="*/ 36 h 216"/>
                    <a:gd name="T40" fmla="*/ 435 w 506"/>
                    <a:gd name="T41" fmla="*/ 65 h 216"/>
                    <a:gd name="T42" fmla="*/ 447 w 506"/>
                    <a:gd name="T43" fmla="*/ 73 h 216"/>
                    <a:gd name="T44" fmla="*/ 476 w 506"/>
                    <a:gd name="T45" fmla="*/ 68 h 216"/>
                    <a:gd name="T46" fmla="*/ 506 w 506"/>
                    <a:gd name="T47" fmla="*/ 83 h 216"/>
                    <a:gd name="T48" fmla="*/ 490 w 506"/>
                    <a:gd name="T49" fmla="*/ 91 h 216"/>
                    <a:gd name="T50" fmla="*/ 460 w 506"/>
                    <a:gd name="T51" fmla="*/ 115 h 216"/>
                    <a:gd name="T52" fmla="*/ 444 w 506"/>
                    <a:gd name="T53" fmla="*/ 133 h 216"/>
                    <a:gd name="T54" fmla="*/ 420 w 506"/>
                    <a:gd name="T55" fmla="*/ 136 h 216"/>
                    <a:gd name="T56" fmla="*/ 414 w 506"/>
                    <a:gd name="T57" fmla="*/ 154 h 216"/>
                    <a:gd name="T58" fmla="*/ 409 w 506"/>
                    <a:gd name="T59" fmla="*/ 183 h 216"/>
                    <a:gd name="T60" fmla="*/ 392 w 506"/>
                    <a:gd name="T61" fmla="*/ 197 h 216"/>
                    <a:gd name="T62" fmla="*/ 345 w 506"/>
                    <a:gd name="T63" fmla="*/ 216 h 216"/>
                    <a:gd name="T64" fmla="*/ 327 w 506"/>
                    <a:gd name="T65" fmla="*/ 211 h 216"/>
                    <a:gd name="T66" fmla="*/ 310 w 506"/>
                    <a:gd name="T67" fmla="*/ 213 h 216"/>
                    <a:gd name="T68" fmla="*/ 289 w 506"/>
                    <a:gd name="T69" fmla="*/ 207 h 216"/>
                    <a:gd name="T70" fmla="*/ 272 w 506"/>
                    <a:gd name="T71" fmla="*/ 196 h 216"/>
                    <a:gd name="T72" fmla="*/ 239 w 506"/>
                    <a:gd name="T73" fmla="*/ 201 h 216"/>
                    <a:gd name="T74" fmla="*/ 190 w 506"/>
                    <a:gd name="T75" fmla="*/ 201 h 216"/>
                    <a:gd name="T76" fmla="*/ 160 w 506"/>
                    <a:gd name="T77" fmla="*/ 172 h 216"/>
                    <a:gd name="T78" fmla="*/ 139 w 506"/>
                    <a:gd name="T79" fmla="*/ 167 h 216"/>
                    <a:gd name="T80" fmla="*/ 117 w 506"/>
                    <a:gd name="T81" fmla="*/ 155 h 216"/>
                    <a:gd name="T82" fmla="*/ 74 w 506"/>
                    <a:gd name="T83" fmla="*/ 145 h 216"/>
                    <a:gd name="T84" fmla="*/ 74 w 506"/>
                    <a:gd name="T85" fmla="*/ 126 h 216"/>
                    <a:gd name="T86" fmla="*/ 65 w 506"/>
                    <a:gd name="T87" fmla="*/ 102 h 216"/>
                    <a:gd name="T88" fmla="*/ 40 w 506"/>
                    <a:gd name="T89" fmla="*/ 89 h 216"/>
                    <a:gd name="T90" fmla="*/ 16 w 506"/>
                    <a:gd name="T91" fmla="*/ 84 h 216"/>
                    <a:gd name="T92" fmla="*/ 0 w 506"/>
                    <a:gd name="T93" fmla="*/ 71 h 21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506" h="216">
                      <a:moveTo>
                        <a:pt x="0" y="71"/>
                      </a:moveTo>
                      <a:lnTo>
                        <a:pt x="6" y="59"/>
                      </a:lnTo>
                      <a:lnTo>
                        <a:pt x="16" y="54"/>
                      </a:lnTo>
                      <a:lnTo>
                        <a:pt x="34" y="48"/>
                      </a:lnTo>
                      <a:lnTo>
                        <a:pt x="40" y="37"/>
                      </a:lnTo>
                      <a:lnTo>
                        <a:pt x="53" y="29"/>
                      </a:lnTo>
                      <a:lnTo>
                        <a:pt x="74" y="32"/>
                      </a:lnTo>
                      <a:lnTo>
                        <a:pt x="75" y="36"/>
                      </a:lnTo>
                      <a:lnTo>
                        <a:pt x="89" y="36"/>
                      </a:lnTo>
                      <a:lnTo>
                        <a:pt x="92" y="46"/>
                      </a:lnTo>
                      <a:lnTo>
                        <a:pt x="110" y="47"/>
                      </a:lnTo>
                      <a:lnTo>
                        <a:pt x="116" y="45"/>
                      </a:lnTo>
                      <a:lnTo>
                        <a:pt x="130" y="47"/>
                      </a:lnTo>
                      <a:lnTo>
                        <a:pt x="134" y="54"/>
                      </a:lnTo>
                      <a:lnTo>
                        <a:pt x="143" y="54"/>
                      </a:lnTo>
                      <a:lnTo>
                        <a:pt x="139" y="36"/>
                      </a:lnTo>
                      <a:lnTo>
                        <a:pt x="129" y="30"/>
                      </a:lnTo>
                      <a:lnTo>
                        <a:pt x="131" y="1"/>
                      </a:lnTo>
                      <a:lnTo>
                        <a:pt x="151" y="0"/>
                      </a:lnTo>
                      <a:lnTo>
                        <a:pt x="170" y="3"/>
                      </a:lnTo>
                      <a:lnTo>
                        <a:pt x="187" y="4"/>
                      </a:lnTo>
                      <a:lnTo>
                        <a:pt x="194" y="21"/>
                      </a:lnTo>
                      <a:lnTo>
                        <a:pt x="215" y="37"/>
                      </a:lnTo>
                      <a:lnTo>
                        <a:pt x="231" y="35"/>
                      </a:lnTo>
                      <a:lnTo>
                        <a:pt x="249" y="32"/>
                      </a:lnTo>
                      <a:lnTo>
                        <a:pt x="267" y="29"/>
                      </a:lnTo>
                      <a:lnTo>
                        <a:pt x="278" y="36"/>
                      </a:lnTo>
                      <a:lnTo>
                        <a:pt x="290" y="41"/>
                      </a:lnTo>
                      <a:lnTo>
                        <a:pt x="306" y="44"/>
                      </a:lnTo>
                      <a:lnTo>
                        <a:pt x="319" y="48"/>
                      </a:lnTo>
                      <a:lnTo>
                        <a:pt x="336" y="47"/>
                      </a:lnTo>
                      <a:lnTo>
                        <a:pt x="348" y="46"/>
                      </a:lnTo>
                      <a:lnTo>
                        <a:pt x="365" y="46"/>
                      </a:lnTo>
                      <a:lnTo>
                        <a:pt x="375" y="34"/>
                      </a:lnTo>
                      <a:lnTo>
                        <a:pt x="383" y="25"/>
                      </a:lnTo>
                      <a:lnTo>
                        <a:pt x="397" y="22"/>
                      </a:lnTo>
                      <a:lnTo>
                        <a:pt x="406" y="29"/>
                      </a:lnTo>
                      <a:lnTo>
                        <a:pt x="420" y="29"/>
                      </a:lnTo>
                      <a:lnTo>
                        <a:pt x="426" y="35"/>
                      </a:lnTo>
                      <a:lnTo>
                        <a:pt x="435" y="36"/>
                      </a:lnTo>
                      <a:lnTo>
                        <a:pt x="435" y="52"/>
                      </a:lnTo>
                      <a:lnTo>
                        <a:pt x="435" y="65"/>
                      </a:lnTo>
                      <a:lnTo>
                        <a:pt x="434" y="74"/>
                      </a:lnTo>
                      <a:lnTo>
                        <a:pt x="447" y="73"/>
                      </a:lnTo>
                      <a:lnTo>
                        <a:pt x="466" y="73"/>
                      </a:lnTo>
                      <a:lnTo>
                        <a:pt x="476" y="68"/>
                      </a:lnTo>
                      <a:lnTo>
                        <a:pt x="494" y="72"/>
                      </a:lnTo>
                      <a:lnTo>
                        <a:pt x="506" y="83"/>
                      </a:lnTo>
                      <a:lnTo>
                        <a:pt x="506" y="89"/>
                      </a:lnTo>
                      <a:lnTo>
                        <a:pt x="490" y="91"/>
                      </a:lnTo>
                      <a:lnTo>
                        <a:pt x="468" y="103"/>
                      </a:lnTo>
                      <a:lnTo>
                        <a:pt x="460" y="115"/>
                      </a:lnTo>
                      <a:lnTo>
                        <a:pt x="457" y="124"/>
                      </a:lnTo>
                      <a:lnTo>
                        <a:pt x="444" y="133"/>
                      </a:lnTo>
                      <a:lnTo>
                        <a:pt x="442" y="128"/>
                      </a:lnTo>
                      <a:lnTo>
                        <a:pt x="420" y="136"/>
                      </a:lnTo>
                      <a:lnTo>
                        <a:pt x="414" y="138"/>
                      </a:lnTo>
                      <a:lnTo>
                        <a:pt x="414" y="154"/>
                      </a:lnTo>
                      <a:lnTo>
                        <a:pt x="416" y="166"/>
                      </a:lnTo>
                      <a:lnTo>
                        <a:pt x="409" y="183"/>
                      </a:lnTo>
                      <a:lnTo>
                        <a:pt x="401" y="186"/>
                      </a:lnTo>
                      <a:lnTo>
                        <a:pt x="392" y="197"/>
                      </a:lnTo>
                      <a:lnTo>
                        <a:pt x="369" y="197"/>
                      </a:lnTo>
                      <a:lnTo>
                        <a:pt x="345" y="216"/>
                      </a:lnTo>
                      <a:lnTo>
                        <a:pt x="335" y="215"/>
                      </a:lnTo>
                      <a:lnTo>
                        <a:pt x="327" y="211"/>
                      </a:lnTo>
                      <a:lnTo>
                        <a:pt x="319" y="210"/>
                      </a:lnTo>
                      <a:lnTo>
                        <a:pt x="310" y="213"/>
                      </a:lnTo>
                      <a:lnTo>
                        <a:pt x="296" y="205"/>
                      </a:lnTo>
                      <a:lnTo>
                        <a:pt x="289" y="207"/>
                      </a:lnTo>
                      <a:lnTo>
                        <a:pt x="279" y="206"/>
                      </a:lnTo>
                      <a:lnTo>
                        <a:pt x="272" y="196"/>
                      </a:lnTo>
                      <a:lnTo>
                        <a:pt x="250" y="195"/>
                      </a:lnTo>
                      <a:lnTo>
                        <a:pt x="239" y="201"/>
                      </a:lnTo>
                      <a:lnTo>
                        <a:pt x="207" y="201"/>
                      </a:lnTo>
                      <a:lnTo>
                        <a:pt x="190" y="201"/>
                      </a:lnTo>
                      <a:lnTo>
                        <a:pt x="177" y="189"/>
                      </a:lnTo>
                      <a:lnTo>
                        <a:pt x="160" y="172"/>
                      </a:lnTo>
                      <a:lnTo>
                        <a:pt x="147" y="174"/>
                      </a:lnTo>
                      <a:lnTo>
                        <a:pt x="139" y="167"/>
                      </a:lnTo>
                      <a:lnTo>
                        <a:pt x="128" y="165"/>
                      </a:lnTo>
                      <a:lnTo>
                        <a:pt x="117" y="155"/>
                      </a:lnTo>
                      <a:lnTo>
                        <a:pt x="83" y="150"/>
                      </a:lnTo>
                      <a:lnTo>
                        <a:pt x="74" y="145"/>
                      </a:lnTo>
                      <a:lnTo>
                        <a:pt x="71" y="138"/>
                      </a:lnTo>
                      <a:lnTo>
                        <a:pt x="74" y="126"/>
                      </a:lnTo>
                      <a:lnTo>
                        <a:pt x="67" y="114"/>
                      </a:lnTo>
                      <a:lnTo>
                        <a:pt x="65" y="102"/>
                      </a:lnTo>
                      <a:lnTo>
                        <a:pt x="55" y="90"/>
                      </a:lnTo>
                      <a:lnTo>
                        <a:pt x="40" y="89"/>
                      </a:lnTo>
                      <a:lnTo>
                        <a:pt x="30" y="90"/>
                      </a:lnTo>
                      <a:lnTo>
                        <a:pt x="16" y="84"/>
                      </a:lnTo>
                      <a:lnTo>
                        <a:pt x="5" y="80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3" name="Freeform 689">
                  <a:extLst>
                    <a:ext uri="{FF2B5EF4-FFF2-40B4-BE49-F238E27FC236}">
                      <a16:creationId xmlns:a16="http://schemas.microsoft.com/office/drawing/2014/main" id="{D3E967BE-D20C-054A-A98A-C0EF8EB05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9107" y="2625609"/>
                  <a:ext cx="227932" cy="143916"/>
                </a:xfrm>
                <a:custGeom>
                  <a:avLst/>
                  <a:gdLst>
                    <a:gd name="T0" fmla="*/ 125 w 133"/>
                    <a:gd name="T1" fmla="*/ 75 h 85"/>
                    <a:gd name="T2" fmla="*/ 133 w 133"/>
                    <a:gd name="T3" fmla="*/ 72 h 85"/>
                    <a:gd name="T4" fmla="*/ 124 w 133"/>
                    <a:gd name="T5" fmla="*/ 50 h 85"/>
                    <a:gd name="T6" fmla="*/ 112 w 133"/>
                    <a:gd name="T7" fmla="*/ 50 h 85"/>
                    <a:gd name="T8" fmla="*/ 104 w 133"/>
                    <a:gd name="T9" fmla="*/ 39 h 85"/>
                    <a:gd name="T10" fmla="*/ 111 w 133"/>
                    <a:gd name="T11" fmla="*/ 23 h 85"/>
                    <a:gd name="T12" fmla="*/ 90 w 133"/>
                    <a:gd name="T13" fmla="*/ 23 h 85"/>
                    <a:gd name="T14" fmla="*/ 76 w 133"/>
                    <a:gd name="T15" fmla="*/ 29 h 85"/>
                    <a:gd name="T16" fmla="*/ 76 w 133"/>
                    <a:gd name="T17" fmla="*/ 29 h 85"/>
                    <a:gd name="T18" fmla="*/ 72 w 133"/>
                    <a:gd name="T19" fmla="*/ 31 h 85"/>
                    <a:gd name="T20" fmla="*/ 67 w 133"/>
                    <a:gd name="T21" fmla="*/ 32 h 85"/>
                    <a:gd name="T22" fmla="*/ 63 w 133"/>
                    <a:gd name="T23" fmla="*/ 32 h 85"/>
                    <a:gd name="T24" fmla="*/ 63 w 133"/>
                    <a:gd name="T25" fmla="*/ 32 h 85"/>
                    <a:gd name="T26" fmla="*/ 52 w 133"/>
                    <a:gd name="T27" fmla="*/ 32 h 85"/>
                    <a:gd name="T28" fmla="*/ 44 w 133"/>
                    <a:gd name="T29" fmla="*/ 33 h 85"/>
                    <a:gd name="T30" fmla="*/ 39 w 133"/>
                    <a:gd name="T31" fmla="*/ 29 h 85"/>
                    <a:gd name="T32" fmla="*/ 39 w 133"/>
                    <a:gd name="T33" fmla="*/ 23 h 85"/>
                    <a:gd name="T34" fmla="*/ 46 w 133"/>
                    <a:gd name="T35" fmla="*/ 20 h 85"/>
                    <a:gd name="T36" fmla="*/ 57 w 133"/>
                    <a:gd name="T37" fmla="*/ 25 h 85"/>
                    <a:gd name="T38" fmla="*/ 60 w 133"/>
                    <a:gd name="T39" fmla="*/ 19 h 85"/>
                    <a:gd name="T40" fmla="*/ 53 w 133"/>
                    <a:gd name="T41" fmla="*/ 17 h 85"/>
                    <a:gd name="T42" fmla="*/ 51 w 133"/>
                    <a:gd name="T43" fmla="*/ 12 h 85"/>
                    <a:gd name="T44" fmla="*/ 57 w 133"/>
                    <a:gd name="T45" fmla="*/ 9 h 85"/>
                    <a:gd name="T46" fmla="*/ 53 w 133"/>
                    <a:gd name="T47" fmla="*/ 0 h 85"/>
                    <a:gd name="T48" fmla="*/ 46 w 133"/>
                    <a:gd name="T49" fmla="*/ 8 h 85"/>
                    <a:gd name="T50" fmla="*/ 37 w 133"/>
                    <a:gd name="T51" fmla="*/ 4 h 85"/>
                    <a:gd name="T52" fmla="*/ 33 w 133"/>
                    <a:gd name="T53" fmla="*/ 16 h 85"/>
                    <a:gd name="T54" fmla="*/ 25 w 133"/>
                    <a:gd name="T55" fmla="*/ 17 h 85"/>
                    <a:gd name="T56" fmla="*/ 18 w 133"/>
                    <a:gd name="T57" fmla="*/ 28 h 85"/>
                    <a:gd name="T58" fmla="*/ 0 w 133"/>
                    <a:gd name="T59" fmla="*/ 29 h 85"/>
                    <a:gd name="T60" fmla="*/ 0 w 133"/>
                    <a:gd name="T61" fmla="*/ 38 h 85"/>
                    <a:gd name="T62" fmla="*/ 10 w 133"/>
                    <a:gd name="T63" fmla="*/ 46 h 85"/>
                    <a:gd name="T64" fmla="*/ 13 w 133"/>
                    <a:gd name="T65" fmla="*/ 55 h 85"/>
                    <a:gd name="T66" fmla="*/ 10 w 133"/>
                    <a:gd name="T67" fmla="*/ 66 h 85"/>
                    <a:gd name="T68" fmla="*/ 7 w 133"/>
                    <a:gd name="T69" fmla="*/ 82 h 85"/>
                    <a:gd name="T70" fmla="*/ 18 w 133"/>
                    <a:gd name="T71" fmla="*/ 85 h 85"/>
                    <a:gd name="T72" fmla="*/ 24 w 133"/>
                    <a:gd name="T73" fmla="*/ 82 h 85"/>
                    <a:gd name="T74" fmla="*/ 37 w 133"/>
                    <a:gd name="T75" fmla="*/ 79 h 85"/>
                    <a:gd name="T76" fmla="*/ 41 w 133"/>
                    <a:gd name="T77" fmla="*/ 75 h 85"/>
                    <a:gd name="T78" fmla="*/ 47 w 133"/>
                    <a:gd name="T79" fmla="*/ 74 h 85"/>
                    <a:gd name="T80" fmla="*/ 56 w 133"/>
                    <a:gd name="T81" fmla="*/ 71 h 85"/>
                    <a:gd name="T82" fmla="*/ 62 w 133"/>
                    <a:gd name="T83" fmla="*/ 58 h 85"/>
                    <a:gd name="T84" fmla="*/ 70 w 133"/>
                    <a:gd name="T85" fmla="*/ 54 h 85"/>
                    <a:gd name="T86" fmla="*/ 70 w 133"/>
                    <a:gd name="T87" fmla="*/ 54 h 85"/>
                    <a:gd name="T88" fmla="*/ 74 w 133"/>
                    <a:gd name="T89" fmla="*/ 56 h 85"/>
                    <a:gd name="T90" fmla="*/ 79 w 133"/>
                    <a:gd name="T91" fmla="*/ 58 h 85"/>
                    <a:gd name="T92" fmla="*/ 81 w 133"/>
                    <a:gd name="T93" fmla="*/ 60 h 85"/>
                    <a:gd name="T94" fmla="*/ 81 w 133"/>
                    <a:gd name="T95" fmla="*/ 60 h 85"/>
                    <a:gd name="T96" fmla="*/ 84 w 133"/>
                    <a:gd name="T97" fmla="*/ 68 h 85"/>
                    <a:gd name="T98" fmla="*/ 81 w 133"/>
                    <a:gd name="T99" fmla="*/ 82 h 85"/>
                    <a:gd name="T100" fmla="*/ 85 w 133"/>
                    <a:gd name="T101" fmla="*/ 85 h 85"/>
                    <a:gd name="T102" fmla="*/ 96 w 133"/>
                    <a:gd name="T103" fmla="*/ 82 h 85"/>
                    <a:gd name="T104" fmla="*/ 99 w 133"/>
                    <a:gd name="T105" fmla="*/ 78 h 85"/>
                    <a:gd name="T106" fmla="*/ 106 w 133"/>
                    <a:gd name="T107" fmla="*/ 75 h 85"/>
                    <a:gd name="T108" fmla="*/ 112 w 133"/>
                    <a:gd name="T109" fmla="*/ 78 h 85"/>
                    <a:gd name="T110" fmla="*/ 125 w 133"/>
                    <a:gd name="T111" fmla="*/ 75 h 8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33" h="85">
                      <a:moveTo>
                        <a:pt x="125" y="75"/>
                      </a:moveTo>
                      <a:lnTo>
                        <a:pt x="133" y="72"/>
                      </a:lnTo>
                      <a:lnTo>
                        <a:pt x="124" y="50"/>
                      </a:lnTo>
                      <a:lnTo>
                        <a:pt x="112" y="50"/>
                      </a:lnTo>
                      <a:lnTo>
                        <a:pt x="104" y="39"/>
                      </a:lnTo>
                      <a:lnTo>
                        <a:pt x="111" y="23"/>
                      </a:lnTo>
                      <a:lnTo>
                        <a:pt x="90" y="23"/>
                      </a:lnTo>
                      <a:lnTo>
                        <a:pt x="76" y="29"/>
                      </a:lnTo>
                      <a:lnTo>
                        <a:pt x="72" y="31"/>
                      </a:lnTo>
                      <a:lnTo>
                        <a:pt x="67" y="32"/>
                      </a:lnTo>
                      <a:lnTo>
                        <a:pt x="63" y="32"/>
                      </a:lnTo>
                      <a:lnTo>
                        <a:pt x="52" y="32"/>
                      </a:lnTo>
                      <a:lnTo>
                        <a:pt x="44" y="33"/>
                      </a:lnTo>
                      <a:lnTo>
                        <a:pt x="39" y="29"/>
                      </a:lnTo>
                      <a:lnTo>
                        <a:pt x="39" y="23"/>
                      </a:lnTo>
                      <a:lnTo>
                        <a:pt x="46" y="20"/>
                      </a:lnTo>
                      <a:lnTo>
                        <a:pt x="57" y="25"/>
                      </a:lnTo>
                      <a:lnTo>
                        <a:pt x="60" y="19"/>
                      </a:lnTo>
                      <a:lnTo>
                        <a:pt x="53" y="17"/>
                      </a:lnTo>
                      <a:lnTo>
                        <a:pt x="51" y="12"/>
                      </a:lnTo>
                      <a:lnTo>
                        <a:pt x="57" y="9"/>
                      </a:lnTo>
                      <a:lnTo>
                        <a:pt x="53" y="0"/>
                      </a:lnTo>
                      <a:lnTo>
                        <a:pt x="46" y="8"/>
                      </a:lnTo>
                      <a:lnTo>
                        <a:pt x="37" y="4"/>
                      </a:lnTo>
                      <a:lnTo>
                        <a:pt x="33" y="16"/>
                      </a:lnTo>
                      <a:lnTo>
                        <a:pt x="25" y="17"/>
                      </a:lnTo>
                      <a:lnTo>
                        <a:pt x="18" y="28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10" y="46"/>
                      </a:lnTo>
                      <a:lnTo>
                        <a:pt x="13" y="55"/>
                      </a:lnTo>
                      <a:lnTo>
                        <a:pt x="10" y="66"/>
                      </a:lnTo>
                      <a:lnTo>
                        <a:pt x="7" y="82"/>
                      </a:lnTo>
                      <a:lnTo>
                        <a:pt x="18" y="85"/>
                      </a:lnTo>
                      <a:lnTo>
                        <a:pt x="24" y="82"/>
                      </a:lnTo>
                      <a:lnTo>
                        <a:pt x="37" y="79"/>
                      </a:lnTo>
                      <a:lnTo>
                        <a:pt x="41" y="75"/>
                      </a:lnTo>
                      <a:lnTo>
                        <a:pt x="47" y="74"/>
                      </a:lnTo>
                      <a:lnTo>
                        <a:pt x="56" y="71"/>
                      </a:lnTo>
                      <a:lnTo>
                        <a:pt x="62" y="58"/>
                      </a:lnTo>
                      <a:lnTo>
                        <a:pt x="70" y="54"/>
                      </a:lnTo>
                      <a:lnTo>
                        <a:pt x="74" y="56"/>
                      </a:lnTo>
                      <a:lnTo>
                        <a:pt x="79" y="58"/>
                      </a:lnTo>
                      <a:lnTo>
                        <a:pt x="81" y="60"/>
                      </a:lnTo>
                      <a:lnTo>
                        <a:pt x="84" y="68"/>
                      </a:lnTo>
                      <a:lnTo>
                        <a:pt x="81" y="82"/>
                      </a:lnTo>
                      <a:lnTo>
                        <a:pt x="85" y="85"/>
                      </a:lnTo>
                      <a:lnTo>
                        <a:pt x="96" y="82"/>
                      </a:lnTo>
                      <a:lnTo>
                        <a:pt x="99" y="78"/>
                      </a:lnTo>
                      <a:lnTo>
                        <a:pt x="106" y="75"/>
                      </a:lnTo>
                      <a:lnTo>
                        <a:pt x="112" y="78"/>
                      </a:lnTo>
                      <a:lnTo>
                        <a:pt x="125" y="7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4" name="Freeform 691">
                  <a:extLst>
                    <a:ext uri="{FF2B5EF4-FFF2-40B4-BE49-F238E27FC236}">
                      <a16:creationId xmlns:a16="http://schemas.microsoft.com/office/drawing/2014/main" id="{ED17AB65-9A63-9B4F-8BB4-3FEB1074A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88860" y="2772912"/>
                  <a:ext cx="407878" cy="479156"/>
                </a:xfrm>
                <a:custGeom>
                  <a:avLst/>
                  <a:gdLst>
                    <a:gd name="T0" fmla="*/ 185 w 238"/>
                    <a:gd name="T1" fmla="*/ 0 h 283"/>
                    <a:gd name="T2" fmla="*/ 185 w 238"/>
                    <a:gd name="T3" fmla="*/ 4 h 283"/>
                    <a:gd name="T4" fmla="*/ 186 w 238"/>
                    <a:gd name="T5" fmla="*/ 13 h 283"/>
                    <a:gd name="T6" fmla="*/ 191 w 238"/>
                    <a:gd name="T7" fmla="*/ 16 h 283"/>
                    <a:gd name="T8" fmla="*/ 194 w 238"/>
                    <a:gd name="T9" fmla="*/ 17 h 283"/>
                    <a:gd name="T10" fmla="*/ 210 w 238"/>
                    <a:gd name="T11" fmla="*/ 21 h 283"/>
                    <a:gd name="T12" fmla="*/ 214 w 238"/>
                    <a:gd name="T13" fmla="*/ 25 h 283"/>
                    <a:gd name="T14" fmla="*/ 214 w 238"/>
                    <a:gd name="T15" fmla="*/ 31 h 283"/>
                    <a:gd name="T16" fmla="*/ 209 w 238"/>
                    <a:gd name="T17" fmla="*/ 38 h 283"/>
                    <a:gd name="T18" fmla="*/ 207 w 238"/>
                    <a:gd name="T19" fmla="*/ 42 h 283"/>
                    <a:gd name="T20" fmla="*/ 220 w 238"/>
                    <a:gd name="T21" fmla="*/ 61 h 283"/>
                    <a:gd name="T22" fmla="*/ 220 w 238"/>
                    <a:gd name="T23" fmla="*/ 81 h 283"/>
                    <a:gd name="T24" fmla="*/ 238 w 238"/>
                    <a:gd name="T25" fmla="*/ 98 h 283"/>
                    <a:gd name="T26" fmla="*/ 234 w 238"/>
                    <a:gd name="T27" fmla="*/ 130 h 283"/>
                    <a:gd name="T28" fmla="*/ 207 w 238"/>
                    <a:gd name="T29" fmla="*/ 169 h 283"/>
                    <a:gd name="T30" fmla="*/ 186 w 238"/>
                    <a:gd name="T31" fmla="*/ 200 h 283"/>
                    <a:gd name="T32" fmla="*/ 163 w 238"/>
                    <a:gd name="T33" fmla="*/ 219 h 283"/>
                    <a:gd name="T34" fmla="*/ 173 w 238"/>
                    <a:gd name="T35" fmla="*/ 237 h 283"/>
                    <a:gd name="T36" fmla="*/ 184 w 238"/>
                    <a:gd name="T37" fmla="*/ 248 h 283"/>
                    <a:gd name="T38" fmla="*/ 191 w 238"/>
                    <a:gd name="T39" fmla="*/ 269 h 283"/>
                    <a:gd name="T40" fmla="*/ 164 w 238"/>
                    <a:gd name="T41" fmla="*/ 274 h 283"/>
                    <a:gd name="T42" fmla="*/ 151 w 238"/>
                    <a:gd name="T43" fmla="*/ 283 h 283"/>
                    <a:gd name="T44" fmla="*/ 145 w 238"/>
                    <a:gd name="T45" fmla="*/ 283 h 283"/>
                    <a:gd name="T46" fmla="*/ 140 w 238"/>
                    <a:gd name="T47" fmla="*/ 282 h 283"/>
                    <a:gd name="T48" fmla="*/ 133 w 238"/>
                    <a:gd name="T49" fmla="*/ 275 h 283"/>
                    <a:gd name="T50" fmla="*/ 132 w 238"/>
                    <a:gd name="T51" fmla="*/ 269 h 283"/>
                    <a:gd name="T52" fmla="*/ 130 w 238"/>
                    <a:gd name="T53" fmla="*/ 263 h 283"/>
                    <a:gd name="T54" fmla="*/ 126 w 238"/>
                    <a:gd name="T55" fmla="*/ 262 h 283"/>
                    <a:gd name="T56" fmla="*/ 122 w 238"/>
                    <a:gd name="T57" fmla="*/ 262 h 283"/>
                    <a:gd name="T58" fmla="*/ 115 w 238"/>
                    <a:gd name="T59" fmla="*/ 256 h 283"/>
                    <a:gd name="T60" fmla="*/ 112 w 238"/>
                    <a:gd name="T61" fmla="*/ 249 h 283"/>
                    <a:gd name="T62" fmla="*/ 106 w 238"/>
                    <a:gd name="T63" fmla="*/ 243 h 283"/>
                    <a:gd name="T64" fmla="*/ 102 w 238"/>
                    <a:gd name="T65" fmla="*/ 241 h 283"/>
                    <a:gd name="T66" fmla="*/ 94 w 238"/>
                    <a:gd name="T67" fmla="*/ 244 h 283"/>
                    <a:gd name="T68" fmla="*/ 85 w 238"/>
                    <a:gd name="T69" fmla="*/ 248 h 283"/>
                    <a:gd name="T70" fmla="*/ 74 w 238"/>
                    <a:gd name="T71" fmla="*/ 250 h 283"/>
                    <a:gd name="T72" fmla="*/ 62 w 238"/>
                    <a:gd name="T73" fmla="*/ 250 h 283"/>
                    <a:gd name="T74" fmla="*/ 47 w 238"/>
                    <a:gd name="T75" fmla="*/ 252 h 283"/>
                    <a:gd name="T76" fmla="*/ 39 w 238"/>
                    <a:gd name="T77" fmla="*/ 254 h 283"/>
                    <a:gd name="T78" fmla="*/ 17 w 238"/>
                    <a:gd name="T79" fmla="*/ 254 h 283"/>
                    <a:gd name="T80" fmla="*/ 36 w 238"/>
                    <a:gd name="T81" fmla="*/ 220 h 283"/>
                    <a:gd name="T82" fmla="*/ 47 w 238"/>
                    <a:gd name="T83" fmla="*/ 210 h 283"/>
                    <a:gd name="T84" fmla="*/ 34 w 238"/>
                    <a:gd name="T85" fmla="*/ 190 h 283"/>
                    <a:gd name="T86" fmla="*/ 9 w 238"/>
                    <a:gd name="T87" fmla="*/ 179 h 283"/>
                    <a:gd name="T88" fmla="*/ 30 w 238"/>
                    <a:gd name="T89" fmla="*/ 165 h 283"/>
                    <a:gd name="T90" fmla="*/ 72 w 238"/>
                    <a:gd name="T91" fmla="*/ 162 h 283"/>
                    <a:gd name="T92" fmla="*/ 94 w 238"/>
                    <a:gd name="T93" fmla="*/ 161 h 283"/>
                    <a:gd name="T94" fmla="*/ 101 w 238"/>
                    <a:gd name="T95" fmla="*/ 135 h 283"/>
                    <a:gd name="T96" fmla="*/ 115 w 238"/>
                    <a:gd name="T97" fmla="*/ 127 h 283"/>
                    <a:gd name="T98" fmla="*/ 133 w 238"/>
                    <a:gd name="T99" fmla="*/ 114 h 283"/>
                    <a:gd name="T100" fmla="*/ 139 w 238"/>
                    <a:gd name="T101" fmla="*/ 97 h 283"/>
                    <a:gd name="T102" fmla="*/ 146 w 238"/>
                    <a:gd name="T103" fmla="*/ 86 h 283"/>
                    <a:gd name="T104" fmla="*/ 136 w 238"/>
                    <a:gd name="T105" fmla="*/ 69 h 283"/>
                    <a:gd name="T106" fmla="*/ 152 w 238"/>
                    <a:gd name="T107" fmla="*/ 64 h 283"/>
                    <a:gd name="T108" fmla="*/ 157 w 238"/>
                    <a:gd name="T109" fmla="*/ 46 h 283"/>
                    <a:gd name="T110" fmla="*/ 158 w 238"/>
                    <a:gd name="T111" fmla="*/ 23 h 283"/>
                    <a:gd name="T112" fmla="*/ 166 w 238"/>
                    <a:gd name="T113" fmla="*/ 8 h 283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38" h="283">
                      <a:moveTo>
                        <a:pt x="179" y="1"/>
                      </a:moveTo>
                      <a:lnTo>
                        <a:pt x="185" y="0"/>
                      </a:lnTo>
                      <a:lnTo>
                        <a:pt x="185" y="4"/>
                      </a:lnTo>
                      <a:lnTo>
                        <a:pt x="186" y="9"/>
                      </a:lnTo>
                      <a:lnTo>
                        <a:pt x="186" y="13"/>
                      </a:lnTo>
                      <a:lnTo>
                        <a:pt x="188" y="15"/>
                      </a:lnTo>
                      <a:lnTo>
                        <a:pt x="191" y="16"/>
                      </a:lnTo>
                      <a:lnTo>
                        <a:pt x="194" y="17"/>
                      </a:lnTo>
                      <a:lnTo>
                        <a:pt x="203" y="18"/>
                      </a:lnTo>
                      <a:lnTo>
                        <a:pt x="210" y="21"/>
                      </a:lnTo>
                      <a:lnTo>
                        <a:pt x="213" y="23"/>
                      </a:lnTo>
                      <a:lnTo>
                        <a:pt x="214" y="25"/>
                      </a:lnTo>
                      <a:lnTo>
                        <a:pt x="215" y="27"/>
                      </a:lnTo>
                      <a:lnTo>
                        <a:pt x="214" y="31"/>
                      </a:lnTo>
                      <a:lnTo>
                        <a:pt x="209" y="38"/>
                      </a:lnTo>
                      <a:lnTo>
                        <a:pt x="207" y="41"/>
                      </a:lnTo>
                      <a:lnTo>
                        <a:pt x="207" y="42"/>
                      </a:lnTo>
                      <a:lnTo>
                        <a:pt x="213" y="56"/>
                      </a:lnTo>
                      <a:lnTo>
                        <a:pt x="220" y="61"/>
                      </a:lnTo>
                      <a:lnTo>
                        <a:pt x="216" y="71"/>
                      </a:lnTo>
                      <a:lnTo>
                        <a:pt x="220" y="81"/>
                      </a:lnTo>
                      <a:lnTo>
                        <a:pt x="224" y="91"/>
                      </a:lnTo>
                      <a:lnTo>
                        <a:pt x="238" y="98"/>
                      </a:lnTo>
                      <a:lnTo>
                        <a:pt x="232" y="108"/>
                      </a:lnTo>
                      <a:lnTo>
                        <a:pt x="234" y="130"/>
                      </a:lnTo>
                      <a:lnTo>
                        <a:pt x="220" y="144"/>
                      </a:lnTo>
                      <a:lnTo>
                        <a:pt x="207" y="169"/>
                      </a:lnTo>
                      <a:lnTo>
                        <a:pt x="192" y="185"/>
                      </a:lnTo>
                      <a:lnTo>
                        <a:pt x="186" y="200"/>
                      </a:lnTo>
                      <a:lnTo>
                        <a:pt x="173" y="197"/>
                      </a:lnTo>
                      <a:lnTo>
                        <a:pt x="163" y="219"/>
                      </a:lnTo>
                      <a:lnTo>
                        <a:pt x="165" y="228"/>
                      </a:lnTo>
                      <a:lnTo>
                        <a:pt x="173" y="237"/>
                      </a:lnTo>
                      <a:lnTo>
                        <a:pt x="177" y="241"/>
                      </a:lnTo>
                      <a:lnTo>
                        <a:pt x="184" y="248"/>
                      </a:lnTo>
                      <a:lnTo>
                        <a:pt x="195" y="259"/>
                      </a:lnTo>
                      <a:lnTo>
                        <a:pt x="191" y="269"/>
                      </a:lnTo>
                      <a:lnTo>
                        <a:pt x="166" y="269"/>
                      </a:lnTo>
                      <a:lnTo>
                        <a:pt x="164" y="274"/>
                      </a:lnTo>
                      <a:lnTo>
                        <a:pt x="156" y="276"/>
                      </a:lnTo>
                      <a:lnTo>
                        <a:pt x="151" y="283"/>
                      </a:lnTo>
                      <a:lnTo>
                        <a:pt x="145" y="283"/>
                      </a:lnTo>
                      <a:lnTo>
                        <a:pt x="140" y="282"/>
                      </a:lnTo>
                      <a:lnTo>
                        <a:pt x="137" y="278"/>
                      </a:lnTo>
                      <a:lnTo>
                        <a:pt x="133" y="275"/>
                      </a:lnTo>
                      <a:lnTo>
                        <a:pt x="132" y="269"/>
                      </a:lnTo>
                      <a:lnTo>
                        <a:pt x="132" y="265"/>
                      </a:lnTo>
                      <a:lnTo>
                        <a:pt x="130" y="263"/>
                      </a:lnTo>
                      <a:lnTo>
                        <a:pt x="128" y="262"/>
                      </a:lnTo>
                      <a:lnTo>
                        <a:pt x="126" y="262"/>
                      </a:lnTo>
                      <a:lnTo>
                        <a:pt x="122" y="262"/>
                      </a:lnTo>
                      <a:lnTo>
                        <a:pt x="119" y="259"/>
                      </a:lnTo>
                      <a:lnTo>
                        <a:pt x="115" y="256"/>
                      </a:lnTo>
                      <a:lnTo>
                        <a:pt x="112" y="249"/>
                      </a:lnTo>
                      <a:lnTo>
                        <a:pt x="109" y="245"/>
                      </a:lnTo>
                      <a:lnTo>
                        <a:pt x="106" y="243"/>
                      </a:lnTo>
                      <a:lnTo>
                        <a:pt x="104" y="241"/>
                      </a:lnTo>
                      <a:lnTo>
                        <a:pt x="102" y="241"/>
                      </a:lnTo>
                      <a:lnTo>
                        <a:pt x="97" y="243"/>
                      </a:lnTo>
                      <a:lnTo>
                        <a:pt x="94" y="244"/>
                      </a:lnTo>
                      <a:lnTo>
                        <a:pt x="85" y="248"/>
                      </a:lnTo>
                      <a:lnTo>
                        <a:pt x="80" y="250"/>
                      </a:lnTo>
                      <a:lnTo>
                        <a:pt x="74" y="250"/>
                      </a:lnTo>
                      <a:lnTo>
                        <a:pt x="62" y="250"/>
                      </a:lnTo>
                      <a:lnTo>
                        <a:pt x="55" y="250"/>
                      </a:lnTo>
                      <a:lnTo>
                        <a:pt x="47" y="252"/>
                      </a:lnTo>
                      <a:lnTo>
                        <a:pt x="39" y="254"/>
                      </a:lnTo>
                      <a:lnTo>
                        <a:pt x="31" y="254"/>
                      </a:lnTo>
                      <a:lnTo>
                        <a:pt x="17" y="254"/>
                      </a:lnTo>
                      <a:lnTo>
                        <a:pt x="18" y="237"/>
                      </a:lnTo>
                      <a:lnTo>
                        <a:pt x="36" y="220"/>
                      </a:lnTo>
                      <a:lnTo>
                        <a:pt x="46" y="219"/>
                      </a:lnTo>
                      <a:lnTo>
                        <a:pt x="47" y="210"/>
                      </a:lnTo>
                      <a:lnTo>
                        <a:pt x="38" y="208"/>
                      </a:lnTo>
                      <a:lnTo>
                        <a:pt x="34" y="190"/>
                      </a:lnTo>
                      <a:lnTo>
                        <a:pt x="20" y="182"/>
                      </a:lnTo>
                      <a:lnTo>
                        <a:pt x="9" y="179"/>
                      </a:lnTo>
                      <a:lnTo>
                        <a:pt x="0" y="162"/>
                      </a:lnTo>
                      <a:lnTo>
                        <a:pt x="30" y="165"/>
                      </a:lnTo>
                      <a:lnTo>
                        <a:pt x="64" y="163"/>
                      </a:lnTo>
                      <a:lnTo>
                        <a:pt x="72" y="162"/>
                      </a:lnTo>
                      <a:lnTo>
                        <a:pt x="77" y="161"/>
                      </a:lnTo>
                      <a:lnTo>
                        <a:pt x="94" y="161"/>
                      </a:lnTo>
                      <a:lnTo>
                        <a:pt x="96" y="146"/>
                      </a:lnTo>
                      <a:lnTo>
                        <a:pt x="101" y="135"/>
                      </a:lnTo>
                      <a:lnTo>
                        <a:pt x="106" y="129"/>
                      </a:lnTo>
                      <a:lnTo>
                        <a:pt x="115" y="127"/>
                      </a:lnTo>
                      <a:lnTo>
                        <a:pt x="120" y="116"/>
                      </a:lnTo>
                      <a:lnTo>
                        <a:pt x="133" y="114"/>
                      </a:lnTo>
                      <a:lnTo>
                        <a:pt x="140" y="108"/>
                      </a:lnTo>
                      <a:lnTo>
                        <a:pt x="139" y="97"/>
                      </a:lnTo>
                      <a:lnTo>
                        <a:pt x="145" y="91"/>
                      </a:lnTo>
                      <a:lnTo>
                        <a:pt x="146" y="86"/>
                      </a:lnTo>
                      <a:lnTo>
                        <a:pt x="139" y="77"/>
                      </a:lnTo>
                      <a:lnTo>
                        <a:pt x="136" y="69"/>
                      </a:lnTo>
                      <a:lnTo>
                        <a:pt x="138" y="63"/>
                      </a:lnTo>
                      <a:lnTo>
                        <a:pt x="152" y="64"/>
                      </a:lnTo>
                      <a:lnTo>
                        <a:pt x="156" y="56"/>
                      </a:lnTo>
                      <a:lnTo>
                        <a:pt x="157" y="46"/>
                      </a:lnTo>
                      <a:lnTo>
                        <a:pt x="161" y="33"/>
                      </a:lnTo>
                      <a:lnTo>
                        <a:pt x="158" y="23"/>
                      </a:lnTo>
                      <a:lnTo>
                        <a:pt x="154" y="16"/>
                      </a:lnTo>
                      <a:lnTo>
                        <a:pt x="166" y="8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5" name="Freeform 697">
                  <a:extLst>
                    <a:ext uri="{FF2B5EF4-FFF2-40B4-BE49-F238E27FC236}">
                      <a16:creationId xmlns:a16="http://schemas.microsoft.com/office/drawing/2014/main" id="{F981FB93-EB12-A347-8CCE-34806DFDD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59546" y="3004870"/>
                  <a:ext cx="253638" cy="133757"/>
                </a:xfrm>
                <a:custGeom>
                  <a:avLst/>
                  <a:gdLst>
                    <a:gd name="T0" fmla="*/ 11 w 148"/>
                    <a:gd name="T1" fmla="*/ 3 h 79"/>
                    <a:gd name="T2" fmla="*/ 22 w 148"/>
                    <a:gd name="T3" fmla="*/ 0 h 79"/>
                    <a:gd name="T4" fmla="*/ 52 w 148"/>
                    <a:gd name="T5" fmla="*/ 15 h 79"/>
                    <a:gd name="T6" fmla="*/ 59 w 148"/>
                    <a:gd name="T7" fmla="*/ 21 h 79"/>
                    <a:gd name="T8" fmla="*/ 68 w 148"/>
                    <a:gd name="T9" fmla="*/ 21 h 79"/>
                    <a:gd name="T10" fmla="*/ 76 w 148"/>
                    <a:gd name="T11" fmla="*/ 25 h 79"/>
                    <a:gd name="T12" fmla="*/ 79 w 148"/>
                    <a:gd name="T13" fmla="*/ 32 h 79"/>
                    <a:gd name="T14" fmla="*/ 90 w 148"/>
                    <a:gd name="T15" fmla="*/ 37 h 79"/>
                    <a:gd name="T16" fmla="*/ 98 w 148"/>
                    <a:gd name="T17" fmla="*/ 45 h 79"/>
                    <a:gd name="T18" fmla="*/ 117 w 148"/>
                    <a:gd name="T19" fmla="*/ 46 h 79"/>
                    <a:gd name="T20" fmla="*/ 138 w 148"/>
                    <a:gd name="T21" fmla="*/ 45 h 79"/>
                    <a:gd name="T22" fmla="*/ 148 w 148"/>
                    <a:gd name="T23" fmla="*/ 45 h 79"/>
                    <a:gd name="T24" fmla="*/ 148 w 148"/>
                    <a:gd name="T25" fmla="*/ 72 h 79"/>
                    <a:gd name="T26" fmla="*/ 139 w 148"/>
                    <a:gd name="T27" fmla="*/ 79 h 79"/>
                    <a:gd name="T28" fmla="*/ 132 w 148"/>
                    <a:gd name="T29" fmla="*/ 76 h 79"/>
                    <a:gd name="T30" fmla="*/ 118 w 148"/>
                    <a:gd name="T31" fmla="*/ 73 h 79"/>
                    <a:gd name="T32" fmla="*/ 102 w 148"/>
                    <a:gd name="T33" fmla="*/ 75 h 79"/>
                    <a:gd name="T34" fmla="*/ 88 w 148"/>
                    <a:gd name="T35" fmla="*/ 70 h 79"/>
                    <a:gd name="T36" fmla="*/ 81 w 148"/>
                    <a:gd name="T37" fmla="*/ 65 h 79"/>
                    <a:gd name="T38" fmla="*/ 66 w 148"/>
                    <a:gd name="T39" fmla="*/ 65 h 79"/>
                    <a:gd name="T40" fmla="*/ 53 w 148"/>
                    <a:gd name="T41" fmla="*/ 63 h 79"/>
                    <a:gd name="T42" fmla="*/ 47 w 148"/>
                    <a:gd name="T43" fmla="*/ 57 h 79"/>
                    <a:gd name="T44" fmla="*/ 33 w 148"/>
                    <a:gd name="T45" fmla="*/ 51 h 79"/>
                    <a:gd name="T46" fmla="*/ 21 w 148"/>
                    <a:gd name="T47" fmla="*/ 46 h 79"/>
                    <a:gd name="T48" fmla="*/ 16 w 148"/>
                    <a:gd name="T49" fmla="*/ 42 h 79"/>
                    <a:gd name="T50" fmla="*/ 0 w 148"/>
                    <a:gd name="T51" fmla="*/ 32 h 79"/>
                    <a:gd name="T52" fmla="*/ 2 w 148"/>
                    <a:gd name="T53" fmla="*/ 16 h 79"/>
                    <a:gd name="T54" fmla="*/ 10 w 148"/>
                    <a:gd name="T55" fmla="*/ 5 h 79"/>
                    <a:gd name="T56" fmla="*/ 11 w 148"/>
                    <a:gd name="T57" fmla="*/ 3 h 79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48" h="79">
                      <a:moveTo>
                        <a:pt x="11" y="3"/>
                      </a:moveTo>
                      <a:lnTo>
                        <a:pt x="22" y="0"/>
                      </a:lnTo>
                      <a:lnTo>
                        <a:pt x="52" y="15"/>
                      </a:lnTo>
                      <a:lnTo>
                        <a:pt x="59" y="21"/>
                      </a:lnTo>
                      <a:lnTo>
                        <a:pt x="68" y="21"/>
                      </a:lnTo>
                      <a:lnTo>
                        <a:pt x="76" y="25"/>
                      </a:lnTo>
                      <a:lnTo>
                        <a:pt x="79" y="32"/>
                      </a:lnTo>
                      <a:lnTo>
                        <a:pt x="90" y="37"/>
                      </a:lnTo>
                      <a:lnTo>
                        <a:pt x="98" y="45"/>
                      </a:lnTo>
                      <a:lnTo>
                        <a:pt x="117" y="46"/>
                      </a:lnTo>
                      <a:lnTo>
                        <a:pt x="138" y="45"/>
                      </a:lnTo>
                      <a:lnTo>
                        <a:pt x="148" y="45"/>
                      </a:lnTo>
                      <a:lnTo>
                        <a:pt x="148" y="72"/>
                      </a:lnTo>
                      <a:lnTo>
                        <a:pt x="139" y="79"/>
                      </a:lnTo>
                      <a:lnTo>
                        <a:pt x="132" y="76"/>
                      </a:lnTo>
                      <a:lnTo>
                        <a:pt x="118" y="73"/>
                      </a:lnTo>
                      <a:lnTo>
                        <a:pt x="102" y="75"/>
                      </a:lnTo>
                      <a:lnTo>
                        <a:pt x="88" y="70"/>
                      </a:lnTo>
                      <a:lnTo>
                        <a:pt x="81" y="65"/>
                      </a:lnTo>
                      <a:lnTo>
                        <a:pt x="66" y="65"/>
                      </a:lnTo>
                      <a:lnTo>
                        <a:pt x="53" y="63"/>
                      </a:lnTo>
                      <a:lnTo>
                        <a:pt x="47" y="57"/>
                      </a:lnTo>
                      <a:lnTo>
                        <a:pt x="33" y="51"/>
                      </a:lnTo>
                      <a:lnTo>
                        <a:pt x="21" y="46"/>
                      </a:lnTo>
                      <a:lnTo>
                        <a:pt x="16" y="42"/>
                      </a:lnTo>
                      <a:lnTo>
                        <a:pt x="0" y="32"/>
                      </a:lnTo>
                      <a:lnTo>
                        <a:pt x="2" y="16"/>
                      </a:lnTo>
                      <a:lnTo>
                        <a:pt x="10" y="5"/>
                      </a:lnTo>
                      <a:lnTo>
                        <a:pt x="11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6" name="Freeform 699">
                  <a:extLst>
                    <a:ext uri="{FF2B5EF4-FFF2-40B4-BE49-F238E27FC236}">
                      <a16:creationId xmlns:a16="http://schemas.microsoft.com/office/drawing/2014/main" id="{ECDFA138-C1ED-6F44-982C-BD4406989B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604" y="3070903"/>
                  <a:ext cx="85689" cy="45715"/>
                </a:xfrm>
                <a:custGeom>
                  <a:avLst/>
                  <a:gdLst>
                    <a:gd name="T0" fmla="*/ 1 w 50"/>
                    <a:gd name="T1" fmla="*/ 9 h 27"/>
                    <a:gd name="T2" fmla="*/ 4 w 50"/>
                    <a:gd name="T3" fmla="*/ 5 h 27"/>
                    <a:gd name="T4" fmla="*/ 22 w 50"/>
                    <a:gd name="T5" fmla="*/ 0 h 27"/>
                    <a:gd name="T6" fmla="*/ 29 w 50"/>
                    <a:gd name="T7" fmla="*/ 3 h 27"/>
                    <a:gd name="T8" fmla="*/ 38 w 50"/>
                    <a:gd name="T9" fmla="*/ 3 h 27"/>
                    <a:gd name="T10" fmla="*/ 46 w 50"/>
                    <a:gd name="T11" fmla="*/ 7 h 27"/>
                    <a:gd name="T12" fmla="*/ 49 w 50"/>
                    <a:gd name="T13" fmla="*/ 14 h 27"/>
                    <a:gd name="T14" fmla="*/ 50 w 50"/>
                    <a:gd name="T15" fmla="*/ 18 h 27"/>
                    <a:gd name="T16" fmla="*/ 48 w 50"/>
                    <a:gd name="T17" fmla="*/ 25 h 27"/>
                    <a:gd name="T18" fmla="*/ 35 w 50"/>
                    <a:gd name="T19" fmla="*/ 27 h 27"/>
                    <a:gd name="T20" fmla="*/ 11 w 50"/>
                    <a:gd name="T21" fmla="*/ 27 h 27"/>
                    <a:gd name="T22" fmla="*/ 1 w 50"/>
                    <a:gd name="T23" fmla="*/ 23 h 27"/>
                    <a:gd name="T24" fmla="*/ 0 w 50"/>
                    <a:gd name="T25" fmla="*/ 12 h 27"/>
                    <a:gd name="T26" fmla="*/ 1 w 50"/>
                    <a:gd name="T27" fmla="*/ 9 h 2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50" h="27">
                      <a:moveTo>
                        <a:pt x="1" y="9"/>
                      </a:moveTo>
                      <a:lnTo>
                        <a:pt x="4" y="5"/>
                      </a:lnTo>
                      <a:lnTo>
                        <a:pt x="22" y="0"/>
                      </a:lnTo>
                      <a:lnTo>
                        <a:pt x="29" y="3"/>
                      </a:lnTo>
                      <a:lnTo>
                        <a:pt x="38" y="3"/>
                      </a:lnTo>
                      <a:lnTo>
                        <a:pt x="46" y="7"/>
                      </a:lnTo>
                      <a:lnTo>
                        <a:pt x="49" y="14"/>
                      </a:lnTo>
                      <a:lnTo>
                        <a:pt x="50" y="18"/>
                      </a:lnTo>
                      <a:lnTo>
                        <a:pt x="48" y="25"/>
                      </a:lnTo>
                      <a:lnTo>
                        <a:pt x="35" y="27"/>
                      </a:lnTo>
                      <a:lnTo>
                        <a:pt x="11" y="27"/>
                      </a:lnTo>
                      <a:lnTo>
                        <a:pt x="1" y="23"/>
                      </a:lnTo>
                      <a:lnTo>
                        <a:pt x="0" y="12"/>
                      </a:lnTo>
                      <a:lnTo>
                        <a:pt x="1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7" name="Freeform 705">
                  <a:extLst>
                    <a:ext uri="{FF2B5EF4-FFF2-40B4-BE49-F238E27FC236}">
                      <a16:creationId xmlns:a16="http://schemas.microsoft.com/office/drawing/2014/main" id="{6E170364-A0B3-F046-95E1-0F8E96C1A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2565" y="3069209"/>
                  <a:ext cx="277631" cy="636617"/>
                </a:xfrm>
                <a:custGeom>
                  <a:avLst/>
                  <a:gdLst>
                    <a:gd name="T0" fmla="*/ 159 w 162"/>
                    <a:gd name="T1" fmla="*/ 140 h 376"/>
                    <a:gd name="T2" fmla="*/ 162 w 162"/>
                    <a:gd name="T3" fmla="*/ 137 h 376"/>
                    <a:gd name="T4" fmla="*/ 139 w 162"/>
                    <a:gd name="T5" fmla="*/ 134 h 376"/>
                    <a:gd name="T6" fmla="*/ 128 w 162"/>
                    <a:gd name="T7" fmla="*/ 128 h 376"/>
                    <a:gd name="T8" fmla="*/ 125 w 162"/>
                    <a:gd name="T9" fmla="*/ 122 h 376"/>
                    <a:gd name="T10" fmla="*/ 129 w 162"/>
                    <a:gd name="T11" fmla="*/ 109 h 376"/>
                    <a:gd name="T12" fmla="*/ 125 w 162"/>
                    <a:gd name="T13" fmla="*/ 107 h 376"/>
                    <a:gd name="T14" fmla="*/ 122 w 162"/>
                    <a:gd name="T15" fmla="*/ 101 h 376"/>
                    <a:gd name="T16" fmla="*/ 107 w 162"/>
                    <a:gd name="T17" fmla="*/ 78 h 376"/>
                    <a:gd name="T18" fmla="*/ 96 w 162"/>
                    <a:gd name="T19" fmla="*/ 89 h 376"/>
                    <a:gd name="T20" fmla="*/ 88 w 162"/>
                    <a:gd name="T21" fmla="*/ 94 h 376"/>
                    <a:gd name="T22" fmla="*/ 84 w 162"/>
                    <a:gd name="T23" fmla="*/ 88 h 376"/>
                    <a:gd name="T24" fmla="*/ 80 w 162"/>
                    <a:gd name="T25" fmla="*/ 65 h 376"/>
                    <a:gd name="T26" fmla="*/ 90 w 162"/>
                    <a:gd name="T27" fmla="*/ 27 h 376"/>
                    <a:gd name="T28" fmla="*/ 60 w 162"/>
                    <a:gd name="T29" fmla="*/ 0 h 376"/>
                    <a:gd name="T30" fmla="*/ 32 w 162"/>
                    <a:gd name="T31" fmla="*/ 35 h 376"/>
                    <a:gd name="T32" fmla="*/ 19 w 162"/>
                    <a:gd name="T33" fmla="*/ 65 h 376"/>
                    <a:gd name="T34" fmla="*/ 14 w 162"/>
                    <a:gd name="T35" fmla="*/ 98 h 376"/>
                    <a:gd name="T36" fmla="*/ 8 w 162"/>
                    <a:gd name="T37" fmla="*/ 142 h 376"/>
                    <a:gd name="T38" fmla="*/ 2 w 162"/>
                    <a:gd name="T39" fmla="*/ 155 h 376"/>
                    <a:gd name="T40" fmla="*/ 14 w 162"/>
                    <a:gd name="T41" fmla="*/ 165 h 376"/>
                    <a:gd name="T42" fmla="*/ 21 w 162"/>
                    <a:gd name="T43" fmla="*/ 166 h 376"/>
                    <a:gd name="T44" fmla="*/ 35 w 162"/>
                    <a:gd name="T45" fmla="*/ 177 h 376"/>
                    <a:gd name="T46" fmla="*/ 41 w 162"/>
                    <a:gd name="T47" fmla="*/ 191 h 376"/>
                    <a:gd name="T48" fmla="*/ 47 w 162"/>
                    <a:gd name="T49" fmla="*/ 201 h 376"/>
                    <a:gd name="T50" fmla="*/ 53 w 162"/>
                    <a:gd name="T51" fmla="*/ 208 h 376"/>
                    <a:gd name="T52" fmla="*/ 60 w 162"/>
                    <a:gd name="T53" fmla="*/ 234 h 376"/>
                    <a:gd name="T54" fmla="*/ 59 w 162"/>
                    <a:gd name="T55" fmla="*/ 256 h 376"/>
                    <a:gd name="T56" fmla="*/ 62 w 162"/>
                    <a:gd name="T57" fmla="*/ 257 h 376"/>
                    <a:gd name="T58" fmla="*/ 70 w 162"/>
                    <a:gd name="T59" fmla="*/ 260 h 376"/>
                    <a:gd name="T60" fmla="*/ 80 w 162"/>
                    <a:gd name="T61" fmla="*/ 260 h 376"/>
                    <a:gd name="T62" fmla="*/ 88 w 162"/>
                    <a:gd name="T63" fmla="*/ 256 h 376"/>
                    <a:gd name="T64" fmla="*/ 98 w 162"/>
                    <a:gd name="T65" fmla="*/ 246 h 376"/>
                    <a:gd name="T66" fmla="*/ 96 w 162"/>
                    <a:gd name="T67" fmla="*/ 238 h 376"/>
                    <a:gd name="T68" fmla="*/ 99 w 162"/>
                    <a:gd name="T69" fmla="*/ 235 h 376"/>
                    <a:gd name="T70" fmla="*/ 102 w 162"/>
                    <a:gd name="T71" fmla="*/ 239 h 376"/>
                    <a:gd name="T72" fmla="*/ 111 w 162"/>
                    <a:gd name="T73" fmla="*/ 248 h 376"/>
                    <a:gd name="T74" fmla="*/ 116 w 162"/>
                    <a:gd name="T75" fmla="*/ 256 h 376"/>
                    <a:gd name="T76" fmla="*/ 116 w 162"/>
                    <a:gd name="T77" fmla="*/ 267 h 376"/>
                    <a:gd name="T78" fmla="*/ 125 w 162"/>
                    <a:gd name="T79" fmla="*/ 301 h 376"/>
                    <a:gd name="T80" fmla="*/ 130 w 162"/>
                    <a:gd name="T81" fmla="*/ 306 h 376"/>
                    <a:gd name="T82" fmla="*/ 137 w 162"/>
                    <a:gd name="T83" fmla="*/ 323 h 376"/>
                    <a:gd name="T84" fmla="*/ 144 w 162"/>
                    <a:gd name="T85" fmla="*/ 361 h 376"/>
                    <a:gd name="T86" fmla="*/ 144 w 162"/>
                    <a:gd name="T87" fmla="*/ 376 h 376"/>
                    <a:gd name="T88" fmla="*/ 154 w 162"/>
                    <a:gd name="T89" fmla="*/ 315 h 376"/>
                    <a:gd name="T90" fmla="*/ 131 w 162"/>
                    <a:gd name="T91" fmla="*/ 274 h 376"/>
                    <a:gd name="T92" fmla="*/ 130 w 162"/>
                    <a:gd name="T93" fmla="*/ 235 h 376"/>
                    <a:gd name="T94" fmla="*/ 118 w 162"/>
                    <a:gd name="T95" fmla="*/ 208 h 376"/>
                    <a:gd name="T96" fmla="*/ 116 w 162"/>
                    <a:gd name="T97" fmla="*/ 202 h 376"/>
                    <a:gd name="T98" fmla="*/ 111 w 162"/>
                    <a:gd name="T99" fmla="*/ 201 h 376"/>
                    <a:gd name="T100" fmla="*/ 108 w 162"/>
                    <a:gd name="T101" fmla="*/ 201 h 376"/>
                    <a:gd name="T102" fmla="*/ 107 w 162"/>
                    <a:gd name="T103" fmla="*/ 197 h 376"/>
                    <a:gd name="T104" fmla="*/ 116 w 162"/>
                    <a:gd name="T105" fmla="*/ 181 h 376"/>
                    <a:gd name="T106" fmla="*/ 147 w 162"/>
                    <a:gd name="T107" fmla="*/ 162 h 37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62" h="376">
                      <a:moveTo>
                        <a:pt x="157" y="144"/>
                      </a:moveTo>
                      <a:lnTo>
                        <a:pt x="157" y="144"/>
                      </a:lnTo>
                      <a:lnTo>
                        <a:pt x="159" y="140"/>
                      </a:lnTo>
                      <a:lnTo>
                        <a:pt x="162" y="138"/>
                      </a:lnTo>
                      <a:lnTo>
                        <a:pt x="162" y="137"/>
                      </a:lnTo>
                      <a:lnTo>
                        <a:pt x="150" y="137"/>
                      </a:lnTo>
                      <a:lnTo>
                        <a:pt x="139" y="134"/>
                      </a:lnTo>
                      <a:lnTo>
                        <a:pt x="136" y="133"/>
                      </a:lnTo>
                      <a:lnTo>
                        <a:pt x="128" y="128"/>
                      </a:lnTo>
                      <a:lnTo>
                        <a:pt x="126" y="127"/>
                      </a:lnTo>
                      <a:lnTo>
                        <a:pt x="125" y="126"/>
                      </a:lnTo>
                      <a:lnTo>
                        <a:pt x="125" y="122"/>
                      </a:lnTo>
                      <a:lnTo>
                        <a:pt x="126" y="119"/>
                      </a:lnTo>
                      <a:lnTo>
                        <a:pt x="133" y="117"/>
                      </a:lnTo>
                      <a:lnTo>
                        <a:pt x="129" y="109"/>
                      </a:lnTo>
                      <a:lnTo>
                        <a:pt x="125" y="107"/>
                      </a:lnTo>
                      <a:lnTo>
                        <a:pt x="124" y="105"/>
                      </a:lnTo>
                      <a:lnTo>
                        <a:pt x="122" y="103"/>
                      </a:lnTo>
                      <a:lnTo>
                        <a:pt x="122" y="101"/>
                      </a:lnTo>
                      <a:lnTo>
                        <a:pt x="118" y="84"/>
                      </a:lnTo>
                      <a:lnTo>
                        <a:pt x="110" y="79"/>
                      </a:lnTo>
                      <a:lnTo>
                        <a:pt x="107" y="78"/>
                      </a:lnTo>
                      <a:lnTo>
                        <a:pt x="99" y="87"/>
                      </a:lnTo>
                      <a:lnTo>
                        <a:pt x="96" y="89"/>
                      </a:lnTo>
                      <a:lnTo>
                        <a:pt x="89" y="94"/>
                      </a:lnTo>
                      <a:lnTo>
                        <a:pt x="88" y="94"/>
                      </a:lnTo>
                      <a:lnTo>
                        <a:pt x="85" y="94"/>
                      </a:lnTo>
                      <a:lnTo>
                        <a:pt x="84" y="92"/>
                      </a:lnTo>
                      <a:lnTo>
                        <a:pt x="84" y="88"/>
                      </a:lnTo>
                      <a:lnTo>
                        <a:pt x="81" y="83"/>
                      </a:lnTo>
                      <a:lnTo>
                        <a:pt x="76" y="73"/>
                      </a:lnTo>
                      <a:lnTo>
                        <a:pt x="80" y="65"/>
                      </a:lnTo>
                      <a:lnTo>
                        <a:pt x="87" y="57"/>
                      </a:lnTo>
                      <a:lnTo>
                        <a:pt x="91" y="44"/>
                      </a:lnTo>
                      <a:lnTo>
                        <a:pt x="90" y="27"/>
                      </a:lnTo>
                      <a:lnTo>
                        <a:pt x="84" y="15"/>
                      </a:lnTo>
                      <a:lnTo>
                        <a:pt x="74" y="4"/>
                      </a:lnTo>
                      <a:lnTo>
                        <a:pt x="60" y="0"/>
                      </a:lnTo>
                      <a:lnTo>
                        <a:pt x="54" y="14"/>
                      </a:lnTo>
                      <a:lnTo>
                        <a:pt x="45" y="20"/>
                      </a:lnTo>
                      <a:lnTo>
                        <a:pt x="32" y="35"/>
                      </a:lnTo>
                      <a:lnTo>
                        <a:pt x="25" y="46"/>
                      </a:lnTo>
                      <a:lnTo>
                        <a:pt x="23" y="56"/>
                      </a:lnTo>
                      <a:lnTo>
                        <a:pt x="19" y="65"/>
                      </a:lnTo>
                      <a:lnTo>
                        <a:pt x="23" y="78"/>
                      </a:lnTo>
                      <a:lnTo>
                        <a:pt x="17" y="92"/>
                      </a:lnTo>
                      <a:lnTo>
                        <a:pt x="14" y="98"/>
                      </a:lnTo>
                      <a:lnTo>
                        <a:pt x="15" y="125"/>
                      </a:lnTo>
                      <a:lnTo>
                        <a:pt x="7" y="127"/>
                      </a:lnTo>
                      <a:lnTo>
                        <a:pt x="8" y="142"/>
                      </a:lnTo>
                      <a:lnTo>
                        <a:pt x="0" y="151"/>
                      </a:lnTo>
                      <a:lnTo>
                        <a:pt x="2" y="155"/>
                      </a:lnTo>
                      <a:lnTo>
                        <a:pt x="10" y="163"/>
                      </a:lnTo>
                      <a:lnTo>
                        <a:pt x="14" y="165"/>
                      </a:lnTo>
                      <a:lnTo>
                        <a:pt x="17" y="165"/>
                      </a:lnTo>
                      <a:lnTo>
                        <a:pt x="21" y="166"/>
                      </a:lnTo>
                      <a:lnTo>
                        <a:pt x="26" y="168"/>
                      </a:lnTo>
                      <a:lnTo>
                        <a:pt x="32" y="172"/>
                      </a:lnTo>
                      <a:lnTo>
                        <a:pt x="35" y="177"/>
                      </a:lnTo>
                      <a:lnTo>
                        <a:pt x="38" y="184"/>
                      </a:lnTo>
                      <a:lnTo>
                        <a:pt x="41" y="191"/>
                      </a:lnTo>
                      <a:lnTo>
                        <a:pt x="43" y="197"/>
                      </a:lnTo>
                      <a:lnTo>
                        <a:pt x="45" y="200"/>
                      </a:lnTo>
                      <a:lnTo>
                        <a:pt x="47" y="201"/>
                      </a:lnTo>
                      <a:lnTo>
                        <a:pt x="51" y="204"/>
                      </a:lnTo>
                      <a:lnTo>
                        <a:pt x="53" y="208"/>
                      </a:lnTo>
                      <a:lnTo>
                        <a:pt x="56" y="216"/>
                      </a:lnTo>
                      <a:lnTo>
                        <a:pt x="59" y="225"/>
                      </a:lnTo>
                      <a:lnTo>
                        <a:pt x="60" y="234"/>
                      </a:lnTo>
                      <a:lnTo>
                        <a:pt x="57" y="250"/>
                      </a:lnTo>
                      <a:lnTo>
                        <a:pt x="59" y="256"/>
                      </a:lnTo>
                      <a:lnTo>
                        <a:pt x="60" y="257"/>
                      </a:lnTo>
                      <a:lnTo>
                        <a:pt x="62" y="257"/>
                      </a:lnTo>
                      <a:lnTo>
                        <a:pt x="66" y="257"/>
                      </a:lnTo>
                      <a:lnTo>
                        <a:pt x="67" y="258"/>
                      </a:lnTo>
                      <a:lnTo>
                        <a:pt x="70" y="260"/>
                      </a:lnTo>
                      <a:lnTo>
                        <a:pt x="71" y="262"/>
                      </a:lnTo>
                      <a:lnTo>
                        <a:pt x="80" y="260"/>
                      </a:lnTo>
                      <a:lnTo>
                        <a:pt x="84" y="258"/>
                      </a:lnTo>
                      <a:lnTo>
                        <a:pt x="88" y="256"/>
                      </a:lnTo>
                      <a:lnTo>
                        <a:pt x="94" y="251"/>
                      </a:lnTo>
                      <a:lnTo>
                        <a:pt x="97" y="248"/>
                      </a:lnTo>
                      <a:lnTo>
                        <a:pt x="98" y="246"/>
                      </a:lnTo>
                      <a:lnTo>
                        <a:pt x="97" y="244"/>
                      </a:lnTo>
                      <a:lnTo>
                        <a:pt x="96" y="238"/>
                      </a:lnTo>
                      <a:lnTo>
                        <a:pt x="97" y="235"/>
                      </a:lnTo>
                      <a:lnTo>
                        <a:pt x="98" y="235"/>
                      </a:lnTo>
                      <a:lnTo>
                        <a:pt x="99" y="235"/>
                      </a:lnTo>
                      <a:lnTo>
                        <a:pt x="100" y="236"/>
                      </a:lnTo>
                      <a:lnTo>
                        <a:pt x="102" y="239"/>
                      </a:lnTo>
                      <a:lnTo>
                        <a:pt x="105" y="242"/>
                      </a:lnTo>
                      <a:lnTo>
                        <a:pt x="107" y="245"/>
                      </a:lnTo>
                      <a:lnTo>
                        <a:pt x="111" y="248"/>
                      </a:lnTo>
                      <a:lnTo>
                        <a:pt x="113" y="249"/>
                      </a:lnTo>
                      <a:lnTo>
                        <a:pt x="115" y="253"/>
                      </a:lnTo>
                      <a:lnTo>
                        <a:pt x="116" y="256"/>
                      </a:lnTo>
                      <a:lnTo>
                        <a:pt x="116" y="262"/>
                      </a:lnTo>
                      <a:lnTo>
                        <a:pt x="116" y="267"/>
                      </a:lnTo>
                      <a:lnTo>
                        <a:pt x="117" y="274"/>
                      </a:lnTo>
                      <a:lnTo>
                        <a:pt x="120" y="286"/>
                      </a:lnTo>
                      <a:lnTo>
                        <a:pt x="125" y="301"/>
                      </a:lnTo>
                      <a:lnTo>
                        <a:pt x="127" y="303"/>
                      </a:lnTo>
                      <a:lnTo>
                        <a:pt x="130" y="306"/>
                      </a:lnTo>
                      <a:lnTo>
                        <a:pt x="134" y="312"/>
                      </a:lnTo>
                      <a:lnTo>
                        <a:pt x="136" y="317"/>
                      </a:lnTo>
                      <a:lnTo>
                        <a:pt x="137" y="323"/>
                      </a:lnTo>
                      <a:lnTo>
                        <a:pt x="143" y="350"/>
                      </a:lnTo>
                      <a:lnTo>
                        <a:pt x="144" y="361"/>
                      </a:lnTo>
                      <a:lnTo>
                        <a:pt x="144" y="370"/>
                      </a:lnTo>
                      <a:lnTo>
                        <a:pt x="144" y="376"/>
                      </a:lnTo>
                      <a:lnTo>
                        <a:pt x="156" y="347"/>
                      </a:lnTo>
                      <a:lnTo>
                        <a:pt x="156" y="334"/>
                      </a:lnTo>
                      <a:lnTo>
                        <a:pt x="154" y="315"/>
                      </a:lnTo>
                      <a:lnTo>
                        <a:pt x="147" y="299"/>
                      </a:lnTo>
                      <a:lnTo>
                        <a:pt x="133" y="288"/>
                      </a:lnTo>
                      <a:lnTo>
                        <a:pt x="131" y="274"/>
                      </a:lnTo>
                      <a:lnTo>
                        <a:pt x="135" y="268"/>
                      </a:lnTo>
                      <a:lnTo>
                        <a:pt x="136" y="251"/>
                      </a:lnTo>
                      <a:lnTo>
                        <a:pt x="130" y="235"/>
                      </a:lnTo>
                      <a:lnTo>
                        <a:pt x="121" y="221"/>
                      </a:lnTo>
                      <a:lnTo>
                        <a:pt x="118" y="208"/>
                      </a:lnTo>
                      <a:lnTo>
                        <a:pt x="117" y="204"/>
                      </a:lnTo>
                      <a:lnTo>
                        <a:pt x="116" y="202"/>
                      </a:lnTo>
                      <a:lnTo>
                        <a:pt x="113" y="201"/>
                      </a:lnTo>
                      <a:lnTo>
                        <a:pt x="111" y="201"/>
                      </a:lnTo>
                      <a:lnTo>
                        <a:pt x="108" y="201"/>
                      </a:lnTo>
                      <a:lnTo>
                        <a:pt x="107" y="199"/>
                      </a:lnTo>
                      <a:lnTo>
                        <a:pt x="107" y="197"/>
                      </a:lnTo>
                      <a:lnTo>
                        <a:pt x="107" y="191"/>
                      </a:lnTo>
                      <a:lnTo>
                        <a:pt x="115" y="189"/>
                      </a:lnTo>
                      <a:lnTo>
                        <a:pt x="116" y="181"/>
                      </a:lnTo>
                      <a:lnTo>
                        <a:pt x="124" y="177"/>
                      </a:lnTo>
                      <a:lnTo>
                        <a:pt x="137" y="165"/>
                      </a:lnTo>
                      <a:lnTo>
                        <a:pt x="147" y="162"/>
                      </a:lnTo>
                      <a:lnTo>
                        <a:pt x="157" y="14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8" name="Freeform 711">
                  <a:extLst>
                    <a:ext uri="{FF2B5EF4-FFF2-40B4-BE49-F238E27FC236}">
                      <a16:creationId xmlns:a16="http://schemas.microsoft.com/office/drawing/2014/main" id="{9B302E81-3F01-1248-9C1C-3D2CC2D409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35884" y="3551752"/>
                  <a:ext cx="155953" cy="140530"/>
                </a:xfrm>
                <a:custGeom>
                  <a:avLst/>
                  <a:gdLst>
                    <a:gd name="T0" fmla="*/ 17 w 91"/>
                    <a:gd name="T1" fmla="*/ 63 h 83"/>
                    <a:gd name="T2" fmla="*/ 17 w 91"/>
                    <a:gd name="T3" fmla="*/ 63 h 83"/>
                    <a:gd name="T4" fmla="*/ 19 w 91"/>
                    <a:gd name="T5" fmla="*/ 65 h 83"/>
                    <a:gd name="T6" fmla="*/ 20 w 91"/>
                    <a:gd name="T7" fmla="*/ 71 h 83"/>
                    <a:gd name="T8" fmla="*/ 20 w 91"/>
                    <a:gd name="T9" fmla="*/ 71 h 83"/>
                    <a:gd name="T10" fmla="*/ 21 w 91"/>
                    <a:gd name="T11" fmla="*/ 73 h 83"/>
                    <a:gd name="T12" fmla="*/ 23 w 91"/>
                    <a:gd name="T13" fmla="*/ 74 h 83"/>
                    <a:gd name="T14" fmla="*/ 24 w 91"/>
                    <a:gd name="T15" fmla="*/ 74 h 83"/>
                    <a:gd name="T16" fmla="*/ 24 w 91"/>
                    <a:gd name="T17" fmla="*/ 74 h 83"/>
                    <a:gd name="T18" fmla="*/ 27 w 91"/>
                    <a:gd name="T19" fmla="*/ 74 h 83"/>
                    <a:gd name="T20" fmla="*/ 30 w 91"/>
                    <a:gd name="T21" fmla="*/ 74 h 83"/>
                    <a:gd name="T22" fmla="*/ 33 w 91"/>
                    <a:gd name="T23" fmla="*/ 74 h 83"/>
                    <a:gd name="T24" fmla="*/ 33 w 91"/>
                    <a:gd name="T25" fmla="*/ 74 h 83"/>
                    <a:gd name="T26" fmla="*/ 35 w 91"/>
                    <a:gd name="T27" fmla="*/ 76 h 83"/>
                    <a:gd name="T28" fmla="*/ 37 w 91"/>
                    <a:gd name="T29" fmla="*/ 80 h 83"/>
                    <a:gd name="T30" fmla="*/ 38 w 91"/>
                    <a:gd name="T31" fmla="*/ 83 h 83"/>
                    <a:gd name="T32" fmla="*/ 39 w 91"/>
                    <a:gd name="T33" fmla="*/ 82 h 83"/>
                    <a:gd name="T34" fmla="*/ 39 w 91"/>
                    <a:gd name="T35" fmla="*/ 82 h 83"/>
                    <a:gd name="T36" fmla="*/ 43 w 91"/>
                    <a:gd name="T37" fmla="*/ 77 h 83"/>
                    <a:gd name="T38" fmla="*/ 44 w 91"/>
                    <a:gd name="T39" fmla="*/ 74 h 83"/>
                    <a:gd name="T40" fmla="*/ 46 w 91"/>
                    <a:gd name="T41" fmla="*/ 72 h 83"/>
                    <a:gd name="T42" fmla="*/ 46 w 91"/>
                    <a:gd name="T43" fmla="*/ 72 h 83"/>
                    <a:gd name="T44" fmla="*/ 50 w 91"/>
                    <a:gd name="T45" fmla="*/ 71 h 83"/>
                    <a:gd name="T46" fmla="*/ 54 w 91"/>
                    <a:gd name="T47" fmla="*/ 71 h 83"/>
                    <a:gd name="T48" fmla="*/ 63 w 91"/>
                    <a:gd name="T49" fmla="*/ 72 h 83"/>
                    <a:gd name="T50" fmla="*/ 63 w 91"/>
                    <a:gd name="T51" fmla="*/ 72 h 83"/>
                    <a:gd name="T52" fmla="*/ 66 w 91"/>
                    <a:gd name="T53" fmla="*/ 72 h 83"/>
                    <a:gd name="T54" fmla="*/ 67 w 91"/>
                    <a:gd name="T55" fmla="*/ 70 h 83"/>
                    <a:gd name="T56" fmla="*/ 66 w 91"/>
                    <a:gd name="T57" fmla="*/ 67 h 83"/>
                    <a:gd name="T58" fmla="*/ 60 w 91"/>
                    <a:gd name="T59" fmla="*/ 60 h 83"/>
                    <a:gd name="T60" fmla="*/ 65 w 91"/>
                    <a:gd name="T61" fmla="*/ 55 h 83"/>
                    <a:gd name="T62" fmla="*/ 72 w 91"/>
                    <a:gd name="T63" fmla="*/ 57 h 83"/>
                    <a:gd name="T64" fmla="*/ 75 w 91"/>
                    <a:gd name="T65" fmla="*/ 53 h 83"/>
                    <a:gd name="T66" fmla="*/ 84 w 91"/>
                    <a:gd name="T67" fmla="*/ 49 h 83"/>
                    <a:gd name="T68" fmla="*/ 90 w 91"/>
                    <a:gd name="T69" fmla="*/ 40 h 83"/>
                    <a:gd name="T70" fmla="*/ 91 w 91"/>
                    <a:gd name="T71" fmla="*/ 24 h 83"/>
                    <a:gd name="T72" fmla="*/ 88 w 91"/>
                    <a:gd name="T73" fmla="*/ 15 h 83"/>
                    <a:gd name="T74" fmla="*/ 87 w 91"/>
                    <a:gd name="T75" fmla="*/ 2 h 83"/>
                    <a:gd name="T76" fmla="*/ 79 w 91"/>
                    <a:gd name="T77" fmla="*/ 3 h 83"/>
                    <a:gd name="T78" fmla="*/ 78 w 91"/>
                    <a:gd name="T79" fmla="*/ 1 h 83"/>
                    <a:gd name="T80" fmla="*/ 74 w 91"/>
                    <a:gd name="T81" fmla="*/ 2 h 83"/>
                    <a:gd name="T82" fmla="*/ 67 w 91"/>
                    <a:gd name="T83" fmla="*/ 5 h 83"/>
                    <a:gd name="T84" fmla="*/ 61 w 91"/>
                    <a:gd name="T85" fmla="*/ 10 h 83"/>
                    <a:gd name="T86" fmla="*/ 50 w 91"/>
                    <a:gd name="T87" fmla="*/ 9 h 83"/>
                    <a:gd name="T88" fmla="*/ 43 w 91"/>
                    <a:gd name="T89" fmla="*/ 1 h 83"/>
                    <a:gd name="T90" fmla="*/ 32 w 91"/>
                    <a:gd name="T91" fmla="*/ 0 h 83"/>
                    <a:gd name="T92" fmla="*/ 18 w 91"/>
                    <a:gd name="T93" fmla="*/ 2 h 83"/>
                    <a:gd name="T94" fmla="*/ 9 w 91"/>
                    <a:gd name="T95" fmla="*/ 12 h 83"/>
                    <a:gd name="T96" fmla="*/ 1 w 91"/>
                    <a:gd name="T97" fmla="*/ 24 h 83"/>
                    <a:gd name="T98" fmla="*/ 0 w 91"/>
                    <a:gd name="T99" fmla="*/ 35 h 83"/>
                    <a:gd name="T100" fmla="*/ 4 w 91"/>
                    <a:gd name="T101" fmla="*/ 43 h 83"/>
                    <a:gd name="T102" fmla="*/ 9 w 91"/>
                    <a:gd name="T103" fmla="*/ 47 h 83"/>
                    <a:gd name="T104" fmla="*/ 15 w 91"/>
                    <a:gd name="T105" fmla="*/ 60 h 83"/>
                    <a:gd name="T106" fmla="*/ 15 w 91"/>
                    <a:gd name="T107" fmla="*/ 60 h 83"/>
                    <a:gd name="T108" fmla="*/ 17 w 91"/>
                    <a:gd name="T109" fmla="*/ 63 h 83"/>
                    <a:gd name="T110" fmla="*/ 17 w 91"/>
                    <a:gd name="T111" fmla="*/ 63 h 8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1" h="83">
                      <a:moveTo>
                        <a:pt x="17" y="63"/>
                      </a:moveTo>
                      <a:lnTo>
                        <a:pt x="17" y="63"/>
                      </a:lnTo>
                      <a:lnTo>
                        <a:pt x="19" y="65"/>
                      </a:lnTo>
                      <a:lnTo>
                        <a:pt x="20" y="71"/>
                      </a:lnTo>
                      <a:lnTo>
                        <a:pt x="21" y="73"/>
                      </a:lnTo>
                      <a:lnTo>
                        <a:pt x="23" y="74"/>
                      </a:lnTo>
                      <a:lnTo>
                        <a:pt x="24" y="74"/>
                      </a:lnTo>
                      <a:lnTo>
                        <a:pt x="27" y="74"/>
                      </a:lnTo>
                      <a:lnTo>
                        <a:pt x="30" y="74"/>
                      </a:lnTo>
                      <a:lnTo>
                        <a:pt x="33" y="74"/>
                      </a:lnTo>
                      <a:lnTo>
                        <a:pt x="35" y="76"/>
                      </a:lnTo>
                      <a:lnTo>
                        <a:pt x="37" y="80"/>
                      </a:lnTo>
                      <a:lnTo>
                        <a:pt x="38" y="83"/>
                      </a:lnTo>
                      <a:lnTo>
                        <a:pt x="39" y="82"/>
                      </a:lnTo>
                      <a:lnTo>
                        <a:pt x="43" y="77"/>
                      </a:lnTo>
                      <a:lnTo>
                        <a:pt x="44" y="74"/>
                      </a:lnTo>
                      <a:lnTo>
                        <a:pt x="46" y="72"/>
                      </a:lnTo>
                      <a:lnTo>
                        <a:pt x="50" y="71"/>
                      </a:lnTo>
                      <a:lnTo>
                        <a:pt x="54" y="71"/>
                      </a:lnTo>
                      <a:lnTo>
                        <a:pt x="63" y="72"/>
                      </a:lnTo>
                      <a:lnTo>
                        <a:pt x="66" y="72"/>
                      </a:lnTo>
                      <a:lnTo>
                        <a:pt x="67" y="70"/>
                      </a:lnTo>
                      <a:lnTo>
                        <a:pt x="66" y="67"/>
                      </a:lnTo>
                      <a:lnTo>
                        <a:pt x="60" y="60"/>
                      </a:lnTo>
                      <a:lnTo>
                        <a:pt x="65" y="55"/>
                      </a:lnTo>
                      <a:lnTo>
                        <a:pt x="72" y="57"/>
                      </a:lnTo>
                      <a:lnTo>
                        <a:pt x="75" y="53"/>
                      </a:lnTo>
                      <a:lnTo>
                        <a:pt x="84" y="49"/>
                      </a:lnTo>
                      <a:lnTo>
                        <a:pt x="90" y="40"/>
                      </a:lnTo>
                      <a:lnTo>
                        <a:pt x="91" y="24"/>
                      </a:lnTo>
                      <a:lnTo>
                        <a:pt x="88" y="15"/>
                      </a:lnTo>
                      <a:lnTo>
                        <a:pt x="87" y="2"/>
                      </a:lnTo>
                      <a:lnTo>
                        <a:pt x="79" y="3"/>
                      </a:lnTo>
                      <a:lnTo>
                        <a:pt x="78" y="1"/>
                      </a:lnTo>
                      <a:lnTo>
                        <a:pt x="74" y="2"/>
                      </a:lnTo>
                      <a:lnTo>
                        <a:pt x="67" y="5"/>
                      </a:lnTo>
                      <a:lnTo>
                        <a:pt x="61" y="10"/>
                      </a:lnTo>
                      <a:lnTo>
                        <a:pt x="50" y="9"/>
                      </a:lnTo>
                      <a:lnTo>
                        <a:pt x="43" y="1"/>
                      </a:lnTo>
                      <a:lnTo>
                        <a:pt x="32" y="0"/>
                      </a:lnTo>
                      <a:lnTo>
                        <a:pt x="18" y="2"/>
                      </a:lnTo>
                      <a:lnTo>
                        <a:pt x="9" y="12"/>
                      </a:lnTo>
                      <a:lnTo>
                        <a:pt x="1" y="24"/>
                      </a:lnTo>
                      <a:lnTo>
                        <a:pt x="0" y="35"/>
                      </a:lnTo>
                      <a:lnTo>
                        <a:pt x="4" y="43"/>
                      </a:lnTo>
                      <a:lnTo>
                        <a:pt x="9" y="47"/>
                      </a:lnTo>
                      <a:lnTo>
                        <a:pt x="15" y="60"/>
                      </a:lnTo>
                      <a:lnTo>
                        <a:pt x="17" y="6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9" name="Freeform 713">
                  <a:extLst>
                    <a:ext uri="{FF2B5EF4-FFF2-40B4-BE49-F238E27FC236}">
                      <a16:creationId xmlns:a16="http://schemas.microsoft.com/office/drawing/2014/main" id="{5209AE5F-ABB0-D648-84BE-7D7193AD7B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4489" y="3265613"/>
                  <a:ext cx="260493" cy="303070"/>
                </a:xfrm>
                <a:custGeom>
                  <a:avLst/>
                  <a:gdLst>
                    <a:gd name="T0" fmla="*/ 42 w 152"/>
                    <a:gd name="T1" fmla="*/ 9 h 179"/>
                    <a:gd name="T2" fmla="*/ 45 w 152"/>
                    <a:gd name="T3" fmla="*/ 28 h 179"/>
                    <a:gd name="T4" fmla="*/ 72 w 152"/>
                    <a:gd name="T5" fmla="*/ 33 h 179"/>
                    <a:gd name="T6" fmla="*/ 75 w 152"/>
                    <a:gd name="T7" fmla="*/ 37 h 179"/>
                    <a:gd name="T8" fmla="*/ 79 w 152"/>
                    <a:gd name="T9" fmla="*/ 42 h 179"/>
                    <a:gd name="T10" fmla="*/ 79 w 152"/>
                    <a:gd name="T11" fmla="*/ 50 h 179"/>
                    <a:gd name="T12" fmla="*/ 73 w 152"/>
                    <a:gd name="T13" fmla="*/ 64 h 179"/>
                    <a:gd name="T14" fmla="*/ 109 w 152"/>
                    <a:gd name="T15" fmla="*/ 94 h 179"/>
                    <a:gd name="T16" fmla="*/ 122 w 152"/>
                    <a:gd name="T17" fmla="*/ 122 h 179"/>
                    <a:gd name="T18" fmla="*/ 141 w 152"/>
                    <a:gd name="T19" fmla="*/ 134 h 179"/>
                    <a:gd name="T20" fmla="*/ 149 w 152"/>
                    <a:gd name="T21" fmla="*/ 149 h 179"/>
                    <a:gd name="T22" fmla="*/ 152 w 152"/>
                    <a:gd name="T23" fmla="*/ 172 h 179"/>
                    <a:gd name="T24" fmla="*/ 143 w 152"/>
                    <a:gd name="T25" fmla="*/ 170 h 179"/>
                    <a:gd name="T26" fmla="*/ 132 w 152"/>
                    <a:gd name="T27" fmla="*/ 174 h 179"/>
                    <a:gd name="T28" fmla="*/ 115 w 152"/>
                    <a:gd name="T29" fmla="*/ 178 h 179"/>
                    <a:gd name="T30" fmla="*/ 109 w 152"/>
                    <a:gd name="T31" fmla="*/ 160 h 179"/>
                    <a:gd name="T32" fmla="*/ 102 w 152"/>
                    <a:gd name="T33" fmla="*/ 144 h 179"/>
                    <a:gd name="T34" fmla="*/ 95 w 152"/>
                    <a:gd name="T35" fmla="*/ 137 h 179"/>
                    <a:gd name="T36" fmla="*/ 92 w 152"/>
                    <a:gd name="T37" fmla="*/ 130 h 179"/>
                    <a:gd name="T38" fmla="*/ 90 w 152"/>
                    <a:gd name="T39" fmla="*/ 128 h 179"/>
                    <a:gd name="T40" fmla="*/ 89 w 152"/>
                    <a:gd name="T41" fmla="*/ 123 h 179"/>
                    <a:gd name="T42" fmla="*/ 88 w 152"/>
                    <a:gd name="T43" fmla="*/ 115 h 179"/>
                    <a:gd name="T44" fmla="*/ 86 w 152"/>
                    <a:gd name="T45" fmla="*/ 112 h 179"/>
                    <a:gd name="T46" fmla="*/ 86 w 152"/>
                    <a:gd name="T47" fmla="*/ 111 h 179"/>
                    <a:gd name="T48" fmla="*/ 80 w 152"/>
                    <a:gd name="T49" fmla="*/ 101 h 179"/>
                    <a:gd name="T50" fmla="*/ 75 w 152"/>
                    <a:gd name="T51" fmla="*/ 91 h 179"/>
                    <a:gd name="T52" fmla="*/ 72 w 152"/>
                    <a:gd name="T53" fmla="*/ 87 h 179"/>
                    <a:gd name="T54" fmla="*/ 70 w 152"/>
                    <a:gd name="T55" fmla="*/ 88 h 179"/>
                    <a:gd name="T56" fmla="*/ 70 w 152"/>
                    <a:gd name="T57" fmla="*/ 91 h 179"/>
                    <a:gd name="T58" fmla="*/ 64 w 152"/>
                    <a:gd name="T59" fmla="*/ 96 h 179"/>
                    <a:gd name="T60" fmla="*/ 60 w 152"/>
                    <a:gd name="T61" fmla="*/ 98 h 179"/>
                    <a:gd name="T62" fmla="*/ 56 w 152"/>
                    <a:gd name="T63" fmla="*/ 98 h 179"/>
                    <a:gd name="T64" fmla="*/ 51 w 152"/>
                    <a:gd name="T65" fmla="*/ 96 h 179"/>
                    <a:gd name="T66" fmla="*/ 48 w 152"/>
                    <a:gd name="T67" fmla="*/ 95 h 179"/>
                    <a:gd name="T68" fmla="*/ 48 w 152"/>
                    <a:gd name="T69" fmla="*/ 95 h 179"/>
                    <a:gd name="T70" fmla="*/ 43 w 152"/>
                    <a:gd name="T71" fmla="*/ 100 h 179"/>
                    <a:gd name="T72" fmla="*/ 28 w 152"/>
                    <a:gd name="T73" fmla="*/ 107 h 179"/>
                    <a:gd name="T74" fmla="*/ 19 w 152"/>
                    <a:gd name="T75" fmla="*/ 103 h 179"/>
                    <a:gd name="T76" fmla="*/ 21 w 152"/>
                    <a:gd name="T77" fmla="*/ 91 h 179"/>
                    <a:gd name="T78" fmla="*/ 25 w 152"/>
                    <a:gd name="T79" fmla="*/ 74 h 179"/>
                    <a:gd name="T80" fmla="*/ 25 w 152"/>
                    <a:gd name="T81" fmla="*/ 70 h 179"/>
                    <a:gd name="T82" fmla="*/ 23 w 152"/>
                    <a:gd name="T83" fmla="*/ 63 h 179"/>
                    <a:gd name="T84" fmla="*/ 6 w 152"/>
                    <a:gd name="T85" fmla="*/ 64 h 179"/>
                    <a:gd name="T86" fmla="*/ 6 w 152"/>
                    <a:gd name="T87" fmla="*/ 55 h 179"/>
                    <a:gd name="T88" fmla="*/ 2 w 152"/>
                    <a:gd name="T89" fmla="*/ 51 h 179"/>
                    <a:gd name="T90" fmla="*/ 0 w 152"/>
                    <a:gd name="T91" fmla="*/ 48 h 179"/>
                    <a:gd name="T92" fmla="*/ 0 w 152"/>
                    <a:gd name="T93" fmla="*/ 46 h 179"/>
                    <a:gd name="T94" fmla="*/ 0 w 152"/>
                    <a:gd name="T95" fmla="*/ 40 h 179"/>
                    <a:gd name="T96" fmla="*/ 2 w 152"/>
                    <a:gd name="T97" fmla="*/ 36 h 179"/>
                    <a:gd name="T98" fmla="*/ 5 w 152"/>
                    <a:gd name="T99" fmla="*/ 33 h 179"/>
                    <a:gd name="T100" fmla="*/ 10 w 152"/>
                    <a:gd name="T101" fmla="*/ 27 h 179"/>
                    <a:gd name="T102" fmla="*/ 29 w 152"/>
                    <a:gd name="T103" fmla="*/ 27 h 179"/>
                    <a:gd name="T104" fmla="*/ 25 w 152"/>
                    <a:gd name="T105" fmla="*/ 2 h 17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52" h="179">
                      <a:moveTo>
                        <a:pt x="34" y="0"/>
                      </a:moveTo>
                      <a:lnTo>
                        <a:pt x="42" y="9"/>
                      </a:lnTo>
                      <a:lnTo>
                        <a:pt x="48" y="19"/>
                      </a:lnTo>
                      <a:lnTo>
                        <a:pt x="45" y="28"/>
                      </a:lnTo>
                      <a:lnTo>
                        <a:pt x="55" y="32"/>
                      </a:lnTo>
                      <a:lnTo>
                        <a:pt x="72" y="33"/>
                      </a:lnTo>
                      <a:lnTo>
                        <a:pt x="75" y="37"/>
                      </a:lnTo>
                      <a:lnTo>
                        <a:pt x="78" y="39"/>
                      </a:lnTo>
                      <a:lnTo>
                        <a:pt x="79" y="42"/>
                      </a:lnTo>
                      <a:lnTo>
                        <a:pt x="79" y="50"/>
                      </a:lnTo>
                      <a:lnTo>
                        <a:pt x="79" y="55"/>
                      </a:lnTo>
                      <a:lnTo>
                        <a:pt x="73" y="64"/>
                      </a:lnTo>
                      <a:lnTo>
                        <a:pt x="92" y="78"/>
                      </a:lnTo>
                      <a:lnTo>
                        <a:pt x="109" y="94"/>
                      </a:lnTo>
                      <a:lnTo>
                        <a:pt x="113" y="111"/>
                      </a:lnTo>
                      <a:lnTo>
                        <a:pt x="122" y="122"/>
                      </a:lnTo>
                      <a:lnTo>
                        <a:pt x="130" y="129"/>
                      </a:lnTo>
                      <a:lnTo>
                        <a:pt x="141" y="134"/>
                      </a:lnTo>
                      <a:lnTo>
                        <a:pt x="145" y="142"/>
                      </a:lnTo>
                      <a:lnTo>
                        <a:pt x="149" y="149"/>
                      </a:lnTo>
                      <a:lnTo>
                        <a:pt x="152" y="167"/>
                      </a:lnTo>
                      <a:lnTo>
                        <a:pt x="152" y="172"/>
                      </a:lnTo>
                      <a:lnTo>
                        <a:pt x="144" y="172"/>
                      </a:lnTo>
                      <a:lnTo>
                        <a:pt x="143" y="170"/>
                      </a:lnTo>
                      <a:lnTo>
                        <a:pt x="139" y="171"/>
                      </a:lnTo>
                      <a:lnTo>
                        <a:pt x="132" y="174"/>
                      </a:lnTo>
                      <a:lnTo>
                        <a:pt x="126" y="179"/>
                      </a:lnTo>
                      <a:lnTo>
                        <a:pt x="115" y="178"/>
                      </a:lnTo>
                      <a:lnTo>
                        <a:pt x="108" y="170"/>
                      </a:lnTo>
                      <a:lnTo>
                        <a:pt x="109" y="160"/>
                      </a:lnTo>
                      <a:lnTo>
                        <a:pt x="102" y="144"/>
                      </a:lnTo>
                      <a:lnTo>
                        <a:pt x="95" y="137"/>
                      </a:lnTo>
                      <a:lnTo>
                        <a:pt x="93" y="133"/>
                      </a:lnTo>
                      <a:lnTo>
                        <a:pt x="92" y="130"/>
                      </a:lnTo>
                      <a:lnTo>
                        <a:pt x="90" y="128"/>
                      </a:lnTo>
                      <a:lnTo>
                        <a:pt x="89" y="123"/>
                      </a:lnTo>
                      <a:lnTo>
                        <a:pt x="88" y="120"/>
                      </a:lnTo>
                      <a:lnTo>
                        <a:pt x="88" y="115"/>
                      </a:lnTo>
                      <a:lnTo>
                        <a:pt x="86" y="112"/>
                      </a:lnTo>
                      <a:lnTo>
                        <a:pt x="86" y="111"/>
                      </a:lnTo>
                      <a:lnTo>
                        <a:pt x="80" y="101"/>
                      </a:lnTo>
                      <a:lnTo>
                        <a:pt x="75" y="91"/>
                      </a:lnTo>
                      <a:lnTo>
                        <a:pt x="73" y="88"/>
                      </a:lnTo>
                      <a:lnTo>
                        <a:pt x="72" y="87"/>
                      </a:lnTo>
                      <a:lnTo>
                        <a:pt x="70" y="88"/>
                      </a:lnTo>
                      <a:lnTo>
                        <a:pt x="70" y="91"/>
                      </a:lnTo>
                      <a:lnTo>
                        <a:pt x="67" y="93"/>
                      </a:lnTo>
                      <a:lnTo>
                        <a:pt x="64" y="96"/>
                      </a:lnTo>
                      <a:lnTo>
                        <a:pt x="60" y="98"/>
                      </a:lnTo>
                      <a:lnTo>
                        <a:pt x="56" y="98"/>
                      </a:lnTo>
                      <a:lnTo>
                        <a:pt x="54" y="97"/>
                      </a:lnTo>
                      <a:lnTo>
                        <a:pt x="51" y="96"/>
                      </a:lnTo>
                      <a:lnTo>
                        <a:pt x="48" y="95"/>
                      </a:lnTo>
                      <a:lnTo>
                        <a:pt x="43" y="100"/>
                      </a:lnTo>
                      <a:lnTo>
                        <a:pt x="36" y="104"/>
                      </a:lnTo>
                      <a:lnTo>
                        <a:pt x="28" y="107"/>
                      </a:lnTo>
                      <a:lnTo>
                        <a:pt x="21" y="106"/>
                      </a:lnTo>
                      <a:lnTo>
                        <a:pt x="19" y="103"/>
                      </a:lnTo>
                      <a:lnTo>
                        <a:pt x="21" y="91"/>
                      </a:lnTo>
                      <a:lnTo>
                        <a:pt x="24" y="84"/>
                      </a:lnTo>
                      <a:lnTo>
                        <a:pt x="25" y="74"/>
                      </a:lnTo>
                      <a:lnTo>
                        <a:pt x="25" y="70"/>
                      </a:lnTo>
                      <a:lnTo>
                        <a:pt x="24" y="66"/>
                      </a:lnTo>
                      <a:lnTo>
                        <a:pt x="23" y="63"/>
                      </a:lnTo>
                      <a:lnTo>
                        <a:pt x="11" y="64"/>
                      </a:lnTo>
                      <a:lnTo>
                        <a:pt x="6" y="64"/>
                      </a:lnTo>
                      <a:lnTo>
                        <a:pt x="2" y="60"/>
                      </a:lnTo>
                      <a:lnTo>
                        <a:pt x="6" y="55"/>
                      </a:lnTo>
                      <a:lnTo>
                        <a:pt x="2" y="51"/>
                      </a:lnTo>
                      <a:lnTo>
                        <a:pt x="0" y="48"/>
                      </a:lnTo>
                      <a:lnTo>
                        <a:pt x="0" y="46"/>
                      </a:lnTo>
                      <a:lnTo>
                        <a:pt x="0" y="44"/>
                      </a:lnTo>
                      <a:lnTo>
                        <a:pt x="0" y="40"/>
                      </a:lnTo>
                      <a:lnTo>
                        <a:pt x="2" y="36"/>
                      </a:lnTo>
                      <a:lnTo>
                        <a:pt x="5" y="33"/>
                      </a:lnTo>
                      <a:lnTo>
                        <a:pt x="8" y="29"/>
                      </a:lnTo>
                      <a:lnTo>
                        <a:pt x="10" y="27"/>
                      </a:lnTo>
                      <a:lnTo>
                        <a:pt x="21" y="29"/>
                      </a:lnTo>
                      <a:lnTo>
                        <a:pt x="29" y="27"/>
                      </a:lnTo>
                      <a:lnTo>
                        <a:pt x="29" y="15"/>
                      </a:lnTo>
                      <a:lnTo>
                        <a:pt x="25" y="2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0" name="Freeform 717">
                  <a:extLst>
                    <a:ext uri="{FF2B5EF4-FFF2-40B4-BE49-F238E27FC236}">
                      <a16:creationId xmlns:a16="http://schemas.microsoft.com/office/drawing/2014/main" id="{58E34381-BACC-AD49-AB3E-2EEBB0338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84471" y="3240216"/>
                  <a:ext cx="257066" cy="529950"/>
                </a:xfrm>
                <a:custGeom>
                  <a:avLst/>
                  <a:gdLst>
                    <a:gd name="T0" fmla="*/ 72 w 150"/>
                    <a:gd name="T1" fmla="*/ 272 h 313"/>
                    <a:gd name="T2" fmla="*/ 77 w 150"/>
                    <a:gd name="T3" fmla="*/ 287 h 313"/>
                    <a:gd name="T4" fmla="*/ 77 w 150"/>
                    <a:gd name="T5" fmla="*/ 305 h 313"/>
                    <a:gd name="T6" fmla="*/ 81 w 150"/>
                    <a:gd name="T7" fmla="*/ 312 h 313"/>
                    <a:gd name="T8" fmla="*/ 89 w 150"/>
                    <a:gd name="T9" fmla="*/ 310 h 313"/>
                    <a:gd name="T10" fmla="*/ 109 w 150"/>
                    <a:gd name="T11" fmla="*/ 296 h 313"/>
                    <a:gd name="T12" fmla="*/ 115 w 150"/>
                    <a:gd name="T13" fmla="*/ 282 h 313"/>
                    <a:gd name="T14" fmla="*/ 123 w 150"/>
                    <a:gd name="T15" fmla="*/ 274 h 313"/>
                    <a:gd name="T16" fmla="*/ 129 w 150"/>
                    <a:gd name="T17" fmla="*/ 272 h 313"/>
                    <a:gd name="T18" fmla="*/ 142 w 150"/>
                    <a:gd name="T19" fmla="*/ 259 h 313"/>
                    <a:gd name="T20" fmla="*/ 149 w 150"/>
                    <a:gd name="T21" fmla="*/ 241 h 313"/>
                    <a:gd name="T22" fmla="*/ 150 w 150"/>
                    <a:gd name="T23" fmla="*/ 220 h 313"/>
                    <a:gd name="T24" fmla="*/ 147 w 150"/>
                    <a:gd name="T25" fmla="*/ 207 h 313"/>
                    <a:gd name="T26" fmla="*/ 148 w 150"/>
                    <a:gd name="T27" fmla="*/ 195 h 313"/>
                    <a:gd name="T28" fmla="*/ 142 w 150"/>
                    <a:gd name="T29" fmla="*/ 168 h 313"/>
                    <a:gd name="T30" fmla="*/ 136 w 150"/>
                    <a:gd name="T31" fmla="*/ 163 h 313"/>
                    <a:gd name="T32" fmla="*/ 129 w 150"/>
                    <a:gd name="T33" fmla="*/ 156 h 313"/>
                    <a:gd name="T34" fmla="*/ 115 w 150"/>
                    <a:gd name="T35" fmla="*/ 149 h 313"/>
                    <a:gd name="T36" fmla="*/ 109 w 150"/>
                    <a:gd name="T37" fmla="*/ 143 h 313"/>
                    <a:gd name="T38" fmla="*/ 103 w 150"/>
                    <a:gd name="T39" fmla="*/ 136 h 313"/>
                    <a:gd name="T40" fmla="*/ 93 w 150"/>
                    <a:gd name="T41" fmla="*/ 120 h 313"/>
                    <a:gd name="T42" fmla="*/ 87 w 150"/>
                    <a:gd name="T43" fmla="*/ 113 h 313"/>
                    <a:gd name="T44" fmla="*/ 78 w 150"/>
                    <a:gd name="T45" fmla="*/ 97 h 313"/>
                    <a:gd name="T46" fmla="*/ 71 w 150"/>
                    <a:gd name="T47" fmla="*/ 87 h 313"/>
                    <a:gd name="T48" fmla="*/ 71 w 150"/>
                    <a:gd name="T49" fmla="*/ 75 h 313"/>
                    <a:gd name="T50" fmla="*/ 78 w 150"/>
                    <a:gd name="T51" fmla="*/ 65 h 313"/>
                    <a:gd name="T52" fmla="*/ 84 w 150"/>
                    <a:gd name="T53" fmla="*/ 51 h 313"/>
                    <a:gd name="T54" fmla="*/ 86 w 150"/>
                    <a:gd name="T55" fmla="*/ 43 h 313"/>
                    <a:gd name="T56" fmla="*/ 93 w 150"/>
                    <a:gd name="T57" fmla="*/ 37 h 313"/>
                    <a:gd name="T58" fmla="*/ 100 w 150"/>
                    <a:gd name="T59" fmla="*/ 33 h 313"/>
                    <a:gd name="T60" fmla="*/ 72 w 150"/>
                    <a:gd name="T61" fmla="*/ 21 h 313"/>
                    <a:gd name="T62" fmla="*/ 47 w 150"/>
                    <a:gd name="T63" fmla="*/ 1 h 313"/>
                    <a:gd name="T64" fmla="*/ 11 w 150"/>
                    <a:gd name="T65" fmla="*/ 10 h 313"/>
                    <a:gd name="T66" fmla="*/ 13 w 150"/>
                    <a:gd name="T67" fmla="*/ 34 h 313"/>
                    <a:gd name="T68" fmla="*/ 37 w 150"/>
                    <a:gd name="T69" fmla="*/ 48 h 313"/>
                    <a:gd name="T70" fmla="*/ 43 w 150"/>
                    <a:gd name="T71" fmla="*/ 54 h 313"/>
                    <a:gd name="T72" fmla="*/ 44 w 150"/>
                    <a:gd name="T73" fmla="*/ 65 h 313"/>
                    <a:gd name="T74" fmla="*/ 57 w 150"/>
                    <a:gd name="T75" fmla="*/ 93 h 313"/>
                    <a:gd name="T76" fmla="*/ 87 w 150"/>
                    <a:gd name="T77" fmla="*/ 137 h 313"/>
                    <a:gd name="T78" fmla="*/ 110 w 150"/>
                    <a:gd name="T79" fmla="*/ 157 h 313"/>
                    <a:gd name="T80" fmla="*/ 117 w 150"/>
                    <a:gd name="T81" fmla="*/ 187 h 313"/>
                    <a:gd name="T82" fmla="*/ 120 w 150"/>
                    <a:gd name="T83" fmla="*/ 224 h 313"/>
                    <a:gd name="T84" fmla="*/ 102 w 150"/>
                    <a:gd name="T85" fmla="*/ 241 h 313"/>
                    <a:gd name="T86" fmla="*/ 96 w 150"/>
                    <a:gd name="T87" fmla="*/ 251 h 313"/>
                    <a:gd name="T88" fmla="*/ 96 w 150"/>
                    <a:gd name="T89" fmla="*/ 256 h 313"/>
                    <a:gd name="T90" fmla="*/ 84 w 150"/>
                    <a:gd name="T91" fmla="*/ 255 h 313"/>
                    <a:gd name="T92" fmla="*/ 76 w 150"/>
                    <a:gd name="T93" fmla="*/ 256 h 313"/>
                    <a:gd name="T94" fmla="*/ 69 w 150"/>
                    <a:gd name="T95" fmla="*/ 266 h 313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50" h="313">
                      <a:moveTo>
                        <a:pt x="68" y="267"/>
                      </a:moveTo>
                      <a:lnTo>
                        <a:pt x="72" y="272"/>
                      </a:lnTo>
                      <a:lnTo>
                        <a:pt x="76" y="278"/>
                      </a:lnTo>
                      <a:lnTo>
                        <a:pt x="77" y="283"/>
                      </a:lnTo>
                      <a:lnTo>
                        <a:pt x="77" y="287"/>
                      </a:lnTo>
                      <a:lnTo>
                        <a:pt x="76" y="301"/>
                      </a:lnTo>
                      <a:lnTo>
                        <a:pt x="77" y="305"/>
                      </a:lnTo>
                      <a:lnTo>
                        <a:pt x="78" y="309"/>
                      </a:lnTo>
                      <a:lnTo>
                        <a:pt x="81" y="312"/>
                      </a:lnTo>
                      <a:lnTo>
                        <a:pt x="82" y="313"/>
                      </a:lnTo>
                      <a:lnTo>
                        <a:pt x="84" y="312"/>
                      </a:lnTo>
                      <a:lnTo>
                        <a:pt x="89" y="310"/>
                      </a:lnTo>
                      <a:lnTo>
                        <a:pt x="102" y="301"/>
                      </a:lnTo>
                      <a:lnTo>
                        <a:pt x="109" y="296"/>
                      </a:lnTo>
                      <a:lnTo>
                        <a:pt x="112" y="292"/>
                      </a:lnTo>
                      <a:lnTo>
                        <a:pt x="115" y="282"/>
                      </a:lnTo>
                      <a:lnTo>
                        <a:pt x="119" y="276"/>
                      </a:lnTo>
                      <a:lnTo>
                        <a:pt x="120" y="274"/>
                      </a:lnTo>
                      <a:lnTo>
                        <a:pt x="123" y="274"/>
                      </a:lnTo>
                      <a:lnTo>
                        <a:pt x="126" y="273"/>
                      </a:lnTo>
                      <a:lnTo>
                        <a:pt x="129" y="272"/>
                      </a:lnTo>
                      <a:lnTo>
                        <a:pt x="134" y="267"/>
                      </a:lnTo>
                      <a:lnTo>
                        <a:pt x="142" y="259"/>
                      </a:lnTo>
                      <a:lnTo>
                        <a:pt x="145" y="255"/>
                      </a:lnTo>
                      <a:lnTo>
                        <a:pt x="148" y="249"/>
                      </a:lnTo>
                      <a:lnTo>
                        <a:pt x="149" y="241"/>
                      </a:lnTo>
                      <a:lnTo>
                        <a:pt x="150" y="235"/>
                      </a:lnTo>
                      <a:lnTo>
                        <a:pt x="150" y="220"/>
                      </a:lnTo>
                      <a:lnTo>
                        <a:pt x="148" y="210"/>
                      </a:lnTo>
                      <a:lnTo>
                        <a:pt x="147" y="207"/>
                      </a:lnTo>
                      <a:lnTo>
                        <a:pt x="148" y="203"/>
                      </a:lnTo>
                      <a:lnTo>
                        <a:pt x="148" y="200"/>
                      </a:lnTo>
                      <a:lnTo>
                        <a:pt x="148" y="195"/>
                      </a:lnTo>
                      <a:lnTo>
                        <a:pt x="146" y="181"/>
                      </a:lnTo>
                      <a:lnTo>
                        <a:pt x="142" y="168"/>
                      </a:lnTo>
                      <a:lnTo>
                        <a:pt x="139" y="165"/>
                      </a:lnTo>
                      <a:lnTo>
                        <a:pt x="136" y="163"/>
                      </a:lnTo>
                      <a:lnTo>
                        <a:pt x="131" y="159"/>
                      </a:lnTo>
                      <a:lnTo>
                        <a:pt x="129" y="156"/>
                      </a:lnTo>
                      <a:lnTo>
                        <a:pt x="126" y="153"/>
                      </a:lnTo>
                      <a:lnTo>
                        <a:pt x="123" y="150"/>
                      </a:lnTo>
                      <a:lnTo>
                        <a:pt x="115" y="149"/>
                      </a:lnTo>
                      <a:lnTo>
                        <a:pt x="112" y="147"/>
                      </a:lnTo>
                      <a:lnTo>
                        <a:pt x="109" y="143"/>
                      </a:lnTo>
                      <a:lnTo>
                        <a:pt x="105" y="138"/>
                      </a:lnTo>
                      <a:lnTo>
                        <a:pt x="103" y="136"/>
                      </a:lnTo>
                      <a:lnTo>
                        <a:pt x="100" y="131"/>
                      </a:lnTo>
                      <a:lnTo>
                        <a:pt x="96" y="126"/>
                      </a:lnTo>
                      <a:lnTo>
                        <a:pt x="93" y="120"/>
                      </a:lnTo>
                      <a:lnTo>
                        <a:pt x="91" y="117"/>
                      </a:lnTo>
                      <a:lnTo>
                        <a:pt x="87" y="113"/>
                      </a:lnTo>
                      <a:lnTo>
                        <a:pt x="84" y="107"/>
                      </a:lnTo>
                      <a:lnTo>
                        <a:pt x="81" y="101"/>
                      </a:lnTo>
                      <a:lnTo>
                        <a:pt x="78" y="97"/>
                      </a:lnTo>
                      <a:lnTo>
                        <a:pt x="74" y="93"/>
                      </a:lnTo>
                      <a:lnTo>
                        <a:pt x="71" y="87"/>
                      </a:lnTo>
                      <a:lnTo>
                        <a:pt x="69" y="83"/>
                      </a:lnTo>
                      <a:lnTo>
                        <a:pt x="69" y="79"/>
                      </a:lnTo>
                      <a:lnTo>
                        <a:pt x="71" y="75"/>
                      </a:lnTo>
                      <a:lnTo>
                        <a:pt x="73" y="72"/>
                      </a:lnTo>
                      <a:lnTo>
                        <a:pt x="78" y="65"/>
                      </a:lnTo>
                      <a:lnTo>
                        <a:pt x="82" y="60"/>
                      </a:lnTo>
                      <a:lnTo>
                        <a:pt x="83" y="55"/>
                      </a:lnTo>
                      <a:lnTo>
                        <a:pt x="84" y="51"/>
                      </a:lnTo>
                      <a:lnTo>
                        <a:pt x="85" y="47"/>
                      </a:lnTo>
                      <a:lnTo>
                        <a:pt x="86" y="43"/>
                      </a:lnTo>
                      <a:lnTo>
                        <a:pt x="90" y="39"/>
                      </a:lnTo>
                      <a:lnTo>
                        <a:pt x="93" y="37"/>
                      </a:lnTo>
                      <a:lnTo>
                        <a:pt x="96" y="36"/>
                      </a:lnTo>
                      <a:lnTo>
                        <a:pt x="100" y="33"/>
                      </a:lnTo>
                      <a:lnTo>
                        <a:pt x="97" y="32"/>
                      </a:lnTo>
                      <a:lnTo>
                        <a:pt x="87" y="26"/>
                      </a:lnTo>
                      <a:lnTo>
                        <a:pt x="72" y="21"/>
                      </a:lnTo>
                      <a:lnTo>
                        <a:pt x="68" y="7"/>
                      </a:lnTo>
                      <a:lnTo>
                        <a:pt x="60" y="0"/>
                      </a:lnTo>
                      <a:lnTo>
                        <a:pt x="47" y="1"/>
                      </a:lnTo>
                      <a:lnTo>
                        <a:pt x="37" y="8"/>
                      </a:lnTo>
                      <a:lnTo>
                        <a:pt x="22" y="14"/>
                      </a:lnTo>
                      <a:lnTo>
                        <a:pt x="11" y="10"/>
                      </a:lnTo>
                      <a:lnTo>
                        <a:pt x="0" y="16"/>
                      </a:lnTo>
                      <a:lnTo>
                        <a:pt x="7" y="24"/>
                      </a:lnTo>
                      <a:lnTo>
                        <a:pt x="13" y="34"/>
                      </a:lnTo>
                      <a:lnTo>
                        <a:pt x="10" y="43"/>
                      </a:lnTo>
                      <a:lnTo>
                        <a:pt x="20" y="47"/>
                      </a:lnTo>
                      <a:lnTo>
                        <a:pt x="37" y="48"/>
                      </a:lnTo>
                      <a:lnTo>
                        <a:pt x="40" y="52"/>
                      </a:lnTo>
                      <a:lnTo>
                        <a:pt x="43" y="54"/>
                      </a:lnTo>
                      <a:lnTo>
                        <a:pt x="44" y="57"/>
                      </a:lnTo>
                      <a:lnTo>
                        <a:pt x="44" y="65"/>
                      </a:lnTo>
                      <a:lnTo>
                        <a:pt x="44" y="70"/>
                      </a:lnTo>
                      <a:lnTo>
                        <a:pt x="38" y="79"/>
                      </a:lnTo>
                      <a:lnTo>
                        <a:pt x="57" y="93"/>
                      </a:lnTo>
                      <a:lnTo>
                        <a:pt x="74" y="109"/>
                      </a:lnTo>
                      <a:lnTo>
                        <a:pt x="78" y="126"/>
                      </a:lnTo>
                      <a:lnTo>
                        <a:pt x="87" y="137"/>
                      </a:lnTo>
                      <a:lnTo>
                        <a:pt x="95" y="144"/>
                      </a:lnTo>
                      <a:lnTo>
                        <a:pt x="106" y="149"/>
                      </a:lnTo>
                      <a:lnTo>
                        <a:pt x="110" y="157"/>
                      </a:lnTo>
                      <a:lnTo>
                        <a:pt x="114" y="164"/>
                      </a:lnTo>
                      <a:lnTo>
                        <a:pt x="117" y="182"/>
                      </a:lnTo>
                      <a:lnTo>
                        <a:pt x="117" y="187"/>
                      </a:lnTo>
                      <a:lnTo>
                        <a:pt x="118" y="199"/>
                      </a:lnTo>
                      <a:lnTo>
                        <a:pt x="121" y="208"/>
                      </a:lnTo>
                      <a:lnTo>
                        <a:pt x="120" y="224"/>
                      </a:lnTo>
                      <a:lnTo>
                        <a:pt x="114" y="233"/>
                      </a:lnTo>
                      <a:lnTo>
                        <a:pt x="105" y="237"/>
                      </a:lnTo>
                      <a:lnTo>
                        <a:pt x="102" y="241"/>
                      </a:lnTo>
                      <a:lnTo>
                        <a:pt x="95" y="239"/>
                      </a:lnTo>
                      <a:lnTo>
                        <a:pt x="90" y="244"/>
                      </a:lnTo>
                      <a:lnTo>
                        <a:pt x="96" y="251"/>
                      </a:lnTo>
                      <a:lnTo>
                        <a:pt x="97" y="254"/>
                      </a:lnTo>
                      <a:lnTo>
                        <a:pt x="96" y="256"/>
                      </a:lnTo>
                      <a:lnTo>
                        <a:pt x="93" y="256"/>
                      </a:lnTo>
                      <a:lnTo>
                        <a:pt x="84" y="255"/>
                      </a:lnTo>
                      <a:lnTo>
                        <a:pt x="80" y="255"/>
                      </a:lnTo>
                      <a:lnTo>
                        <a:pt x="76" y="256"/>
                      </a:lnTo>
                      <a:lnTo>
                        <a:pt x="74" y="258"/>
                      </a:lnTo>
                      <a:lnTo>
                        <a:pt x="73" y="261"/>
                      </a:lnTo>
                      <a:lnTo>
                        <a:pt x="69" y="266"/>
                      </a:lnTo>
                      <a:lnTo>
                        <a:pt x="68" y="26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1" name="Freeform 787">
                  <a:extLst>
                    <a:ext uri="{FF2B5EF4-FFF2-40B4-BE49-F238E27FC236}">
                      <a16:creationId xmlns:a16="http://schemas.microsoft.com/office/drawing/2014/main" id="{A127D910-59EB-CD49-84BC-FD184CD2E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50016" y="3389211"/>
                  <a:ext cx="155953" cy="213334"/>
                </a:xfrm>
                <a:custGeom>
                  <a:avLst/>
                  <a:gdLst>
                    <a:gd name="T0" fmla="*/ 11 w 91"/>
                    <a:gd name="T1" fmla="*/ 1 h 126"/>
                    <a:gd name="T2" fmla="*/ 5 w 91"/>
                    <a:gd name="T3" fmla="*/ 4 h 126"/>
                    <a:gd name="T4" fmla="*/ 4 w 91"/>
                    <a:gd name="T5" fmla="*/ 11 h 126"/>
                    <a:gd name="T6" fmla="*/ 10 w 91"/>
                    <a:gd name="T7" fmla="*/ 39 h 126"/>
                    <a:gd name="T8" fmla="*/ 11 w 91"/>
                    <a:gd name="T9" fmla="*/ 53 h 126"/>
                    <a:gd name="T10" fmla="*/ 6 w 91"/>
                    <a:gd name="T11" fmla="*/ 55 h 126"/>
                    <a:gd name="T12" fmla="*/ 1 w 91"/>
                    <a:gd name="T13" fmla="*/ 53 h 126"/>
                    <a:gd name="T14" fmla="*/ 0 w 91"/>
                    <a:gd name="T15" fmla="*/ 62 h 126"/>
                    <a:gd name="T16" fmla="*/ 2 w 91"/>
                    <a:gd name="T17" fmla="*/ 67 h 126"/>
                    <a:gd name="T18" fmla="*/ 13 w 91"/>
                    <a:gd name="T19" fmla="*/ 80 h 126"/>
                    <a:gd name="T20" fmla="*/ 19 w 91"/>
                    <a:gd name="T21" fmla="*/ 89 h 126"/>
                    <a:gd name="T22" fmla="*/ 23 w 91"/>
                    <a:gd name="T23" fmla="*/ 88 h 126"/>
                    <a:gd name="T24" fmla="*/ 28 w 91"/>
                    <a:gd name="T25" fmla="*/ 83 h 126"/>
                    <a:gd name="T26" fmla="*/ 32 w 91"/>
                    <a:gd name="T27" fmla="*/ 85 h 126"/>
                    <a:gd name="T28" fmla="*/ 32 w 91"/>
                    <a:gd name="T29" fmla="*/ 88 h 126"/>
                    <a:gd name="T30" fmla="*/ 25 w 91"/>
                    <a:gd name="T31" fmla="*/ 97 h 126"/>
                    <a:gd name="T32" fmla="*/ 25 w 91"/>
                    <a:gd name="T33" fmla="*/ 105 h 126"/>
                    <a:gd name="T34" fmla="*/ 34 w 91"/>
                    <a:gd name="T35" fmla="*/ 113 h 126"/>
                    <a:gd name="T36" fmla="*/ 38 w 91"/>
                    <a:gd name="T37" fmla="*/ 112 h 126"/>
                    <a:gd name="T38" fmla="*/ 42 w 91"/>
                    <a:gd name="T39" fmla="*/ 107 h 126"/>
                    <a:gd name="T40" fmla="*/ 51 w 91"/>
                    <a:gd name="T41" fmla="*/ 108 h 126"/>
                    <a:gd name="T42" fmla="*/ 56 w 91"/>
                    <a:gd name="T43" fmla="*/ 114 h 126"/>
                    <a:gd name="T44" fmla="*/ 61 w 91"/>
                    <a:gd name="T45" fmla="*/ 121 h 126"/>
                    <a:gd name="T46" fmla="*/ 62 w 91"/>
                    <a:gd name="T47" fmla="*/ 106 h 126"/>
                    <a:gd name="T48" fmla="*/ 66 w 91"/>
                    <a:gd name="T49" fmla="*/ 107 h 126"/>
                    <a:gd name="T50" fmla="*/ 75 w 91"/>
                    <a:gd name="T51" fmla="*/ 121 h 126"/>
                    <a:gd name="T52" fmla="*/ 83 w 91"/>
                    <a:gd name="T53" fmla="*/ 124 h 126"/>
                    <a:gd name="T54" fmla="*/ 91 w 91"/>
                    <a:gd name="T55" fmla="*/ 126 h 126"/>
                    <a:gd name="T56" fmla="*/ 87 w 91"/>
                    <a:gd name="T57" fmla="*/ 121 h 126"/>
                    <a:gd name="T58" fmla="*/ 82 w 91"/>
                    <a:gd name="T59" fmla="*/ 113 h 126"/>
                    <a:gd name="T60" fmla="*/ 85 w 91"/>
                    <a:gd name="T61" fmla="*/ 110 h 126"/>
                    <a:gd name="T62" fmla="*/ 83 w 91"/>
                    <a:gd name="T63" fmla="*/ 104 h 126"/>
                    <a:gd name="T64" fmla="*/ 77 w 91"/>
                    <a:gd name="T65" fmla="*/ 103 h 126"/>
                    <a:gd name="T66" fmla="*/ 74 w 91"/>
                    <a:gd name="T67" fmla="*/ 106 h 126"/>
                    <a:gd name="T68" fmla="*/ 69 w 91"/>
                    <a:gd name="T69" fmla="*/ 101 h 126"/>
                    <a:gd name="T70" fmla="*/ 68 w 91"/>
                    <a:gd name="T71" fmla="*/ 96 h 126"/>
                    <a:gd name="T72" fmla="*/ 64 w 91"/>
                    <a:gd name="T73" fmla="*/ 94 h 126"/>
                    <a:gd name="T74" fmla="*/ 57 w 91"/>
                    <a:gd name="T75" fmla="*/ 94 h 126"/>
                    <a:gd name="T76" fmla="*/ 56 w 91"/>
                    <a:gd name="T77" fmla="*/ 97 h 126"/>
                    <a:gd name="T78" fmla="*/ 48 w 91"/>
                    <a:gd name="T79" fmla="*/ 97 h 126"/>
                    <a:gd name="T80" fmla="*/ 43 w 91"/>
                    <a:gd name="T81" fmla="*/ 93 h 126"/>
                    <a:gd name="T82" fmla="*/ 39 w 91"/>
                    <a:gd name="T83" fmla="*/ 79 h 126"/>
                    <a:gd name="T84" fmla="*/ 32 w 91"/>
                    <a:gd name="T85" fmla="*/ 68 h 126"/>
                    <a:gd name="T86" fmla="*/ 33 w 91"/>
                    <a:gd name="T87" fmla="*/ 59 h 126"/>
                    <a:gd name="T88" fmla="*/ 41 w 91"/>
                    <a:gd name="T89" fmla="*/ 49 h 126"/>
                    <a:gd name="T90" fmla="*/ 47 w 91"/>
                    <a:gd name="T91" fmla="*/ 36 h 126"/>
                    <a:gd name="T92" fmla="*/ 45 w 91"/>
                    <a:gd name="T93" fmla="*/ 31 h 126"/>
                    <a:gd name="T94" fmla="*/ 33 w 91"/>
                    <a:gd name="T95" fmla="*/ 18 h 126"/>
                    <a:gd name="T96" fmla="*/ 33 w 91"/>
                    <a:gd name="T97" fmla="*/ 8 h 126"/>
                    <a:gd name="T98" fmla="*/ 30 w 91"/>
                    <a:gd name="T99" fmla="*/ 0 h 126"/>
                    <a:gd name="T100" fmla="*/ 25 w 91"/>
                    <a:gd name="T101" fmla="*/ 2 h 126"/>
                    <a:gd name="T102" fmla="*/ 15 w 91"/>
                    <a:gd name="T103" fmla="*/ 1 h 12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91" h="126">
                      <a:moveTo>
                        <a:pt x="15" y="1"/>
                      </a:moveTo>
                      <a:lnTo>
                        <a:pt x="15" y="1"/>
                      </a:lnTo>
                      <a:lnTo>
                        <a:pt x="11" y="1"/>
                      </a:lnTo>
                      <a:lnTo>
                        <a:pt x="8" y="1"/>
                      </a:lnTo>
                      <a:lnTo>
                        <a:pt x="5" y="2"/>
                      </a:lnTo>
                      <a:lnTo>
                        <a:pt x="5" y="4"/>
                      </a:lnTo>
                      <a:lnTo>
                        <a:pt x="4" y="6"/>
                      </a:lnTo>
                      <a:lnTo>
                        <a:pt x="4" y="11"/>
                      </a:lnTo>
                      <a:lnTo>
                        <a:pt x="6" y="25"/>
                      </a:lnTo>
                      <a:lnTo>
                        <a:pt x="10" y="39"/>
                      </a:lnTo>
                      <a:lnTo>
                        <a:pt x="11" y="46"/>
                      </a:lnTo>
                      <a:lnTo>
                        <a:pt x="11" y="51"/>
                      </a:lnTo>
                      <a:lnTo>
                        <a:pt x="11" y="53"/>
                      </a:lnTo>
                      <a:lnTo>
                        <a:pt x="10" y="55"/>
                      </a:lnTo>
                      <a:lnTo>
                        <a:pt x="8" y="55"/>
                      </a:lnTo>
                      <a:lnTo>
                        <a:pt x="6" y="55"/>
                      </a:lnTo>
                      <a:lnTo>
                        <a:pt x="2" y="53"/>
                      </a:lnTo>
                      <a:lnTo>
                        <a:pt x="1" y="53"/>
                      </a:lnTo>
                      <a:lnTo>
                        <a:pt x="0" y="55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1" y="65"/>
                      </a:lnTo>
                      <a:lnTo>
                        <a:pt x="2" y="67"/>
                      </a:lnTo>
                      <a:lnTo>
                        <a:pt x="5" y="71"/>
                      </a:lnTo>
                      <a:lnTo>
                        <a:pt x="9" y="76"/>
                      </a:lnTo>
                      <a:lnTo>
                        <a:pt x="13" y="80"/>
                      </a:lnTo>
                      <a:lnTo>
                        <a:pt x="16" y="86"/>
                      </a:lnTo>
                      <a:lnTo>
                        <a:pt x="19" y="89"/>
                      </a:lnTo>
                      <a:lnTo>
                        <a:pt x="22" y="90"/>
                      </a:lnTo>
                      <a:lnTo>
                        <a:pt x="23" y="89"/>
                      </a:lnTo>
                      <a:lnTo>
                        <a:pt x="23" y="88"/>
                      </a:lnTo>
                      <a:lnTo>
                        <a:pt x="25" y="85"/>
                      </a:lnTo>
                      <a:lnTo>
                        <a:pt x="28" y="83"/>
                      </a:lnTo>
                      <a:lnTo>
                        <a:pt x="31" y="83"/>
                      </a:lnTo>
                      <a:lnTo>
                        <a:pt x="31" y="84"/>
                      </a:lnTo>
                      <a:lnTo>
                        <a:pt x="32" y="85"/>
                      </a:lnTo>
                      <a:lnTo>
                        <a:pt x="32" y="87"/>
                      </a:lnTo>
                      <a:lnTo>
                        <a:pt x="32" y="88"/>
                      </a:lnTo>
                      <a:lnTo>
                        <a:pt x="29" y="92"/>
                      </a:lnTo>
                      <a:lnTo>
                        <a:pt x="27" y="95"/>
                      </a:lnTo>
                      <a:lnTo>
                        <a:pt x="25" y="97"/>
                      </a:lnTo>
                      <a:lnTo>
                        <a:pt x="25" y="99"/>
                      </a:lnTo>
                      <a:lnTo>
                        <a:pt x="25" y="105"/>
                      </a:lnTo>
                      <a:lnTo>
                        <a:pt x="28" y="108"/>
                      </a:lnTo>
                      <a:lnTo>
                        <a:pt x="31" y="112"/>
                      </a:lnTo>
                      <a:lnTo>
                        <a:pt x="34" y="113"/>
                      </a:lnTo>
                      <a:lnTo>
                        <a:pt x="37" y="113"/>
                      </a:lnTo>
                      <a:lnTo>
                        <a:pt x="38" y="112"/>
                      </a:lnTo>
                      <a:lnTo>
                        <a:pt x="39" y="110"/>
                      </a:lnTo>
                      <a:lnTo>
                        <a:pt x="41" y="107"/>
                      </a:lnTo>
                      <a:lnTo>
                        <a:pt x="42" y="107"/>
                      </a:lnTo>
                      <a:lnTo>
                        <a:pt x="45" y="107"/>
                      </a:lnTo>
                      <a:lnTo>
                        <a:pt x="51" y="108"/>
                      </a:lnTo>
                      <a:lnTo>
                        <a:pt x="54" y="111"/>
                      </a:lnTo>
                      <a:lnTo>
                        <a:pt x="56" y="114"/>
                      </a:lnTo>
                      <a:lnTo>
                        <a:pt x="60" y="121"/>
                      </a:lnTo>
                      <a:lnTo>
                        <a:pt x="61" y="121"/>
                      </a:lnTo>
                      <a:lnTo>
                        <a:pt x="62" y="116"/>
                      </a:lnTo>
                      <a:lnTo>
                        <a:pt x="62" y="106"/>
                      </a:lnTo>
                      <a:lnTo>
                        <a:pt x="62" y="105"/>
                      </a:lnTo>
                      <a:lnTo>
                        <a:pt x="64" y="105"/>
                      </a:lnTo>
                      <a:lnTo>
                        <a:pt x="66" y="107"/>
                      </a:lnTo>
                      <a:lnTo>
                        <a:pt x="71" y="117"/>
                      </a:lnTo>
                      <a:lnTo>
                        <a:pt x="75" y="121"/>
                      </a:lnTo>
                      <a:lnTo>
                        <a:pt x="78" y="122"/>
                      </a:lnTo>
                      <a:lnTo>
                        <a:pt x="83" y="124"/>
                      </a:lnTo>
                      <a:lnTo>
                        <a:pt x="87" y="126"/>
                      </a:lnTo>
                      <a:lnTo>
                        <a:pt x="91" y="126"/>
                      </a:lnTo>
                      <a:lnTo>
                        <a:pt x="91" y="125"/>
                      </a:lnTo>
                      <a:lnTo>
                        <a:pt x="87" y="121"/>
                      </a:lnTo>
                      <a:lnTo>
                        <a:pt x="83" y="117"/>
                      </a:lnTo>
                      <a:lnTo>
                        <a:pt x="82" y="115"/>
                      </a:lnTo>
                      <a:lnTo>
                        <a:pt x="82" y="113"/>
                      </a:lnTo>
                      <a:lnTo>
                        <a:pt x="83" y="112"/>
                      </a:lnTo>
                      <a:lnTo>
                        <a:pt x="85" y="110"/>
                      </a:lnTo>
                      <a:lnTo>
                        <a:pt x="86" y="107"/>
                      </a:lnTo>
                      <a:lnTo>
                        <a:pt x="85" y="105"/>
                      </a:lnTo>
                      <a:lnTo>
                        <a:pt x="83" y="104"/>
                      </a:lnTo>
                      <a:lnTo>
                        <a:pt x="78" y="103"/>
                      </a:lnTo>
                      <a:lnTo>
                        <a:pt x="77" y="103"/>
                      </a:lnTo>
                      <a:lnTo>
                        <a:pt x="75" y="104"/>
                      </a:lnTo>
                      <a:lnTo>
                        <a:pt x="74" y="106"/>
                      </a:lnTo>
                      <a:lnTo>
                        <a:pt x="71" y="105"/>
                      </a:lnTo>
                      <a:lnTo>
                        <a:pt x="70" y="104"/>
                      </a:lnTo>
                      <a:lnTo>
                        <a:pt x="69" y="101"/>
                      </a:lnTo>
                      <a:lnTo>
                        <a:pt x="69" y="98"/>
                      </a:lnTo>
                      <a:lnTo>
                        <a:pt x="68" y="96"/>
                      </a:lnTo>
                      <a:lnTo>
                        <a:pt x="67" y="95"/>
                      </a:lnTo>
                      <a:lnTo>
                        <a:pt x="64" y="94"/>
                      </a:lnTo>
                      <a:lnTo>
                        <a:pt x="60" y="94"/>
                      </a:lnTo>
                      <a:lnTo>
                        <a:pt x="58" y="93"/>
                      </a:lnTo>
                      <a:lnTo>
                        <a:pt x="57" y="94"/>
                      </a:lnTo>
                      <a:lnTo>
                        <a:pt x="56" y="96"/>
                      </a:lnTo>
                      <a:lnTo>
                        <a:pt x="56" y="97"/>
                      </a:lnTo>
                      <a:lnTo>
                        <a:pt x="55" y="98"/>
                      </a:lnTo>
                      <a:lnTo>
                        <a:pt x="51" y="98"/>
                      </a:lnTo>
                      <a:lnTo>
                        <a:pt x="48" y="97"/>
                      </a:lnTo>
                      <a:lnTo>
                        <a:pt x="45" y="95"/>
                      </a:lnTo>
                      <a:lnTo>
                        <a:pt x="43" y="93"/>
                      </a:lnTo>
                      <a:lnTo>
                        <a:pt x="42" y="88"/>
                      </a:lnTo>
                      <a:lnTo>
                        <a:pt x="41" y="84"/>
                      </a:lnTo>
                      <a:lnTo>
                        <a:pt x="39" y="79"/>
                      </a:lnTo>
                      <a:lnTo>
                        <a:pt x="34" y="74"/>
                      </a:lnTo>
                      <a:lnTo>
                        <a:pt x="32" y="68"/>
                      </a:lnTo>
                      <a:lnTo>
                        <a:pt x="32" y="66"/>
                      </a:lnTo>
                      <a:lnTo>
                        <a:pt x="32" y="62"/>
                      </a:lnTo>
                      <a:lnTo>
                        <a:pt x="33" y="59"/>
                      </a:lnTo>
                      <a:lnTo>
                        <a:pt x="36" y="56"/>
                      </a:lnTo>
                      <a:lnTo>
                        <a:pt x="41" y="49"/>
                      </a:lnTo>
                      <a:lnTo>
                        <a:pt x="45" y="42"/>
                      </a:lnTo>
                      <a:lnTo>
                        <a:pt x="47" y="39"/>
                      </a:lnTo>
                      <a:lnTo>
                        <a:pt x="47" y="36"/>
                      </a:lnTo>
                      <a:lnTo>
                        <a:pt x="46" y="33"/>
                      </a:lnTo>
                      <a:lnTo>
                        <a:pt x="45" y="31"/>
                      </a:lnTo>
                      <a:lnTo>
                        <a:pt x="39" y="27"/>
                      </a:lnTo>
                      <a:lnTo>
                        <a:pt x="36" y="22"/>
                      </a:lnTo>
                      <a:lnTo>
                        <a:pt x="33" y="18"/>
                      </a:lnTo>
                      <a:lnTo>
                        <a:pt x="32" y="12"/>
                      </a:lnTo>
                      <a:lnTo>
                        <a:pt x="33" y="8"/>
                      </a:lnTo>
                      <a:lnTo>
                        <a:pt x="32" y="3"/>
                      </a:lnTo>
                      <a:lnTo>
                        <a:pt x="31" y="0"/>
                      </a:lnTo>
                      <a:lnTo>
                        <a:pt x="30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3" y="3"/>
                      </a:lnTo>
                      <a:lnTo>
                        <a:pt x="15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2" name="Freeform 806">
                  <a:extLst>
                    <a:ext uri="{FF2B5EF4-FFF2-40B4-BE49-F238E27FC236}">
                      <a16:creationId xmlns:a16="http://schemas.microsoft.com/office/drawing/2014/main" id="{89192D8E-E8BC-A748-9FBA-90EDC659D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00316" y="3655033"/>
                  <a:ext cx="68551" cy="115133"/>
                </a:xfrm>
                <a:custGeom>
                  <a:avLst/>
                  <a:gdLst>
                    <a:gd name="T0" fmla="*/ 32 w 40"/>
                    <a:gd name="T1" fmla="*/ 9 h 68"/>
                    <a:gd name="T2" fmla="*/ 32 w 40"/>
                    <a:gd name="T3" fmla="*/ 9 h 68"/>
                    <a:gd name="T4" fmla="*/ 30 w 40"/>
                    <a:gd name="T5" fmla="*/ 20 h 68"/>
                    <a:gd name="T6" fmla="*/ 28 w 40"/>
                    <a:gd name="T7" fmla="*/ 25 h 68"/>
                    <a:gd name="T8" fmla="*/ 25 w 40"/>
                    <a:gd name="T9" fmla="*/ 29 h 68"/>
                    <a:gd name="T10" fmla="*/ 23 w 40"/>
                    <a:gd name="T11" fmla="*/ 31 h 68"/>
                    <a:gd name="T12" fmla="*/ 23 w 40"/>
                    <a:gd name="T13" fmla="*/ 31 h 68"/>
                    <a:gd name="T14" fmla="*/ 17 w 40"/>
                    <a:gd name="T15" fmla="*/ 37 h 68"/>
                    <a:gd name="T16" fmla="*/ 12 w 40"/>
                    <a:gd name="T17" fmla="*/ 43 h 68"/>
                    <a:gd name="T18" fmla="*/ 2 w 40"/>
                    <a:gd name="T19" fmla="*/ 57 h 68"/>
                    <a:gd name="T20" fmla="*/ 2 w 40"/>
                    <a:gd name="T21" fmla="*/ 57 h 68"/>
                    <a:gd name="T22" fmla="*/ 0 w 40"/>
                    <a:gd name="T23" fmla="*/ 61 h 68"/>
                    <a:gd name="T24" fmla="*/ 0 w 40"/>
                    <a:gd name="T25" fmla="*/ 66 h 68"/>
                    <a:gd name="T26" fmla="*/ 1 w 40"/>
                    <a:gd name="T27" fmla="*/ 68 h 68"/>
                    <a:gd name="T28" fmla="*/ 2 w 40"/>
                    <a:gd name="T29" fmla="*/ 68 h 68"/>
                    <a:gd name="T30" fmla="*/ 4 w 40"/>
                    <a:gd name="T31" fmla="*/ 68 h 68"/>
                    <a:gd name="T32" fmla="*/ 6 w 40"/>
                    <a:gd name="T33" fmla="*/ 67 h 68"/>
                    <a:gd name="T34" fmla="*/ 6 w 40"/>
                    <a:gd name="T35" fmla="*/ 67 h 68"/>
                    <a:gd name="T36" fmla="*/ 12 w 40"/>
                    <a:gd name="T37" fmla="*/ 62 h 68"/>
                    <a:gd name="T38" fmla="*/ 19 w 40"/>
                    <a:gd name="T39" fmla="*/ 55 h 68"/>
                    <a:gd name="T40" fmla="*/ 29 w 40"/>
                    <a:gd name="T41" fmla="*/ 41 h 68"/>
                    <a:gd name="T42" fmla="*/ 29 w 40"/>
                    <a:gd name="T43" fmla="*/ 41 h 68"/>
                    <a:gd name="T44" fmla="*/ 34 w 40"/>
                    <a:gd name="T45" fmla="*/ 29 h 68"/>
                    <a:gd name="T46" fmla="*/ 37 w 40"/>
                    <a:gd name="T47" fmla="*/ 23 h 68"/>
                    <a:gd name="T48" fmla="*/ 39 w 40"/>
                    <a:gd name="T49" fmla="*/ 18 h 68"/>
                    <a:gd name="T50" fmla="*/ 39 w 40"/>
                    <a:gd name="T51" fmla="*/ 18 h 68"/>
                    <a:gd name="T52" fmla="*/ 40 w 40"/>
                    <a:gd name="T53" fmla="*/ 6 h 68"/>
                    <a:gd name="T54" fmla="*/ 39 w 40"/>
                    <a:gd name="T55" fmla="*/ 2 h 68"/>
                    <a:gd name="T56" fmla="*/ 39 w 40"/>
                    <a:gd name="T57" fmla="*/ 0 h 68"/>
                    <a:gd name="T58" fmla="*/ 38 w 40"/>
                    <a:gd name="T59" fmla="*/ 0 h 68"/>
                    <a:gd name="T60" fmla="*/ 38 w 40"/>
                    <a:gd name="T61" fmla="*/ 0 h 68"/>
                    <a:gd name="T62" fmla="*/ 37 w 40"/>
                    <a:gd name="T63" fmla="*/ 0 h 68"/>
                    <a:gd name="T64" fmla="*/ 34 w 40"/>
                    <a:gd name="T65" fmla="*/ 2 h 68"/>
                    <a:gd name="T66" fmla="*/ 32 w 40"/>
                    <a:gd name="T67" fmla="*/ 9 h 68"/>
                    <a:gd name="T68" fmla="*/ 32 w 40"/>
                    <a:gd name="T69" fmla="*/ 9 h 6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0" h="68">
                      <a:moveTo>
                        <a:pt x="32" y="9"/>
                      </a:moveTo>
                      <a:lnTo>
                        <a:pt x="32" y="9"/>
                      </a:lnTo>
                      <a:lnTo>
                        <a:pt x="30" y="20"/>
                      </a:lnTo>
                      <a:lnTo>
                        <a:pt x="28" y="25"/>
                      </a:lnTo>
                      <a:lnTo>
                        <a:pt x="25" y="29"/>
                      </a:lnTo>
                      <a:lnTo>
                        <a:pt x="23" y="31"/>
                      </a:lnTo>
                      <a:lnTo>
                        <a:pt x="17" y="37"/>
                      </a:lnTo>
                      <a:lnTo>
                        <a:pt x="12" y="43"/>
                      </a:lnTo>
                      <a:lnTo>
                        <a:pt x="2" y="57"/>
                      </a:lnTo>
                      <a:lnTo>
                        <a:pt x="0" y="61"/>
                      </a:lnTo>
                      <a:lnTo>
                        <a:pt x="0" y="66"/>
                      </a:lnTo>
                      <a:lnTo>
                        <a:pt x="1" y="68"/>
                      </a:lnTo>
                      <a:lnTo>
                        <a:pt x="2" y="68"/>
                      </a:lnTo>
                      <a:lnTo>
                        <a:pt x="4" y="68"/>
                      </a:lnTo>
                      <a:lnTo>
                        <a:pt x="6" y="67"/>
                      </a:lnTo>
                      <a:lnTo>
                        <a:pt x="12" y="62"/>
                      </a:lnTo>
                      <a:lnTo>
                        <a:pt x="19" y="55"/>
                      </a:lnTo>
                      <a:lnTo>
                        <a:pt x="29" y="41"/>
                      </a:lnTo>
                      <a:lnTo>
                        <a:pt x="34" y="29"/>
                      </a:lnTo>
                      <a:lnTo>
                        <a:pt x="37" y="23"/>
                      </a:lnTo>
                      <a:lnTo>
                        <a:pt x="39" y="18"/>
                      </a:lnTo>
                      <a:lnTo>
                        <a:pt x="40" y="6"/>
                      </a:lnTo>
                      <a:lnTo>
                        <a:pt x="39" y="2"/>
                      </a:lnTo>
                      <a:lnTo>
                        <a:pt x="39" y="0"/>
                      </a:lnTo>
                      <a:lnTo>
                        <a:pt x="38" y="0"/>
                      </a:lnTo>
                      <a:lnTo>
                        <a:pt x="37" y="0"/>
                      </a:lnTo>
                      <a:lnTo>
                        <a:pt x="34" y="2"/>
                      </a:lnTo>
                      <a:lnTo>
                        <a:pt x="32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3" name="Freeform 807">
                  <a:extLst>
                    <a:ext uri="{FF2B5EF4-FFF2-40B4-BE49-F238E27FC236}">
                      <a16:creationId xmlns:a16="http://schemas.microsoft.com/office/drawing/2014/main" id="{F8E96AC9-DBD5-704D-977E-40DF7076C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51128" y="3722758"/>
                  <a:ext cx="145671" cy="150689"/>
                </a:xfrm>
                <a:custGeom>
                  <a:avLst/>
                  <a:gdLst>
                    <a:gd name="T0" fmla="*/ 12 w 85"/>
                    <a:gd name="T1" fmla="*/ 33 h 89"/>
                    <a:gd name="T2" fmla="*/ 7 w 85"/>
                    <a:gd name="T3" fmla="*/ 36 h 89"/>
                    <a:gd name="T4" fmla="*/ 2 w 85"/>
                    <a:gd name="T5" fmla="*/ 44 h 89"/>
                    <a:gd name="T6" fmla="*/ 0 w 85"/>
                    <a:gd name="T7" fmla="*/ 56 h 89"/>
                    <a:gd name="T8" fmla="*/ 1 w 85"/>
                    <a:gd name="T9" fmla="*/ 59 h 89"/>
                    <a:gd name="T10" fmla="*/ 5 w 85"/>
                    <a:gd name="T11" fmla="*/ 56 h 89"/>
                    <a:gd name="T12" fmla="*/ 8 w 85"/>
                    <a:gd name="T13" fmla="*/ 49 h 89"/>
                    <a:gd name="T14" fmla="*/ 15 w 85"/>
                    <a:gd name="T15" fmla="*/ 42 h 89"/>
                    <a:gd name="T16" fmla="*/ 16 w 85"/>
                    <a:gd name="T17" fmla="*/ 44 h 89"/>
                    <a:gd name="T18" fmla="*/ 16 w 85"/>
                    <a:gd name="T19" fmla="*/ 48 h 89"/>
                    <a:gd name="T20" fmla="*/ 20 w 85"/>
                    <a:gd name="T21" fmla="*/ 52 h 89"/>
                    <a:gd name="T22" fmla="*/ 23 w 85"/>
                    <a:gd name="T23" fmla="*/ 50 h 89"/>
                    <a:gd name="T24" fmla="*/ 29 w 85"/>
                    <a:gd name="T25" fmla="*/ 45 h 89"/>
                    <a:gd name="T26" fmla="*/ 33 w 85"/>
                    <a:gd name="T27" fmla="*/ 43 h 89"/>
                    <a:gd name="T28" fmla="*/ 36 w 85"/>
                    <a:gd name="T29" fmla="*/ 46 h 89"/>
                    <a:gd name="T30" fmla="*/ 39 w 85"/>
                    <a:gd name="T31" fmla="*/ 52 h 89"/>
                    <a:gd name="T32" fmla="*/ 40 w 85"/>
                    <a:gd name="T33" fmla="*/ 63 h 89"/>
                    <a:gd name="T34" fmla="*/ 42 w 85"/>
                    <a:gd name="T35" fmla="*/ 67 h 89"/>
                    <a:gd name="T36" fmla="*/ 52 w 85"/>
                    <a:gd name="T37" fmla="*/ 81 h 89"/>
                    <a:gd name="T38" fmla="*/ 55 w 85"/>
                    <a:gd name="T39" fmla="*/ 83 h 89"/>
                    <a:gd name="T40" fmla="*/ 64 w 85"/>
                    <a:gd name="T41" fmla="*/ 86 h 89"/>
                    <a:gd name="T42" fmla="*/ 67 w 85"/>
                    <a:gd name="T43" fmla="*/ 89 h 89"/>
                    <a:gd name="T44" fmla="*/ 70 w 85"/>
                    <a:gd name="T45" fmla="*/ 81 h 89"/>
                    <a:gd name="T46" fmla="*/ 69 w 85"/>
                    <a:gd name="T47" fmla="*/ 76 h 89"/>
                    <a:gd name="T48" fmla="*/ 66 w 85"/>
                    <a:gd name="T49" fmla="*/ 66 h 89"/>
                    <a:gd name="T50" fmla="*/ 69 w 85"/>
                    <a:gd name="T51" fmla="*/ 62 h 89"/>
                    <a:gd name="T52" fmla="*/ 70 w 85"/>
                    <a:gd name="T53" fmla="*/ 61 h 89"/>
                    <a:gd name="T54" fmla="*/ 74 w 85"/>
                    <a:gd name="T55" fmla="*/ 64 h 89"/>
                    <a:gd name="T56" fmla="*/ 78 w 85"/>
                    <a:gd name="T57" fmla="*/ 70 h 89"/>
                    <a:gd name="T58" fmla="*/ 80 w 85"/>
                    <a:gd name="T59" fmla="*/ 70 h 89"/>
                    <a:gd name="T60" fmla="*/ 83 w 85"/>
                    <a:gd name="T61" fmla="*/ 66 h 89"/>
                    <a:gd name="T62" fmla="*/ 85 w 85"/>
                    <a:gd name="T63" fmla="*/ 58 h 89"/>
                    <a:gd name="T64" fmla="*/ 85 w 85"/>
                    <a:gd name="T65" fmla="*/ 55 h 89"/>
                    <a:gd name="T66" fmla="*/ 81 w 85"/>
                    <a:gd name="T67" fmla="*/ 33 h 89"/>
                    <a:gd name="T68" fmla="*/ 80 w 85"/>
                    <a:gd name="T69" fmla="*/ 25 h 89"/>
                    <a:gd name="T70" fmla="*/ 78 w 85"/>
                    <a:gd name="T71" fmla="*/ 11 h 89"/>
                    <a:gd name="T72" fmla="*/ 72 w 85"/>
                    <a:gd name="T73" fmla="*/ 3 h 89"/>
                    <a:gd name="T74" fmla="*/ 67 w 85"/>
                    <a:gd name="T75" fmla="*/ 0 h 89"/>
                    <a:gd name="T76" fmla="*/ 65 w 85"/>
                    <a:gd name="T77" fmla="*/ 1 h 89"/>
                    <a:gd name="T78" fmla="*/ 65 w 85"/>
                    <a:gd name="T79" fmla="*/ 5 h 89"/>
                    <a:gd name="T80" fmla="*/ 64 w 85"/>
                    <a:gd name="T81" fmla="*/ 11 h 89"/>
                    <a:gd name="T82" fmla="*/ 60 w 85"/>
                    <a:gd name="T83" fmla="*/ 11 h 89"/>
                    <a:gd name="T84" fmla="*/ 57 w 85"/>
                    <a:gd name="T85" fmla="*/ 10 h 89"/>
                    <a:gd name="T86" fmla="*/ 53 w 85"/>
                    <a:gd name="T87" fmla="*/ 12 h 89"/>
                    <a:gd name="T88" fmla="*/ 52 w 85"/>
                    <a:gd name="T89" fmla="*/ 16 h 89"/>
                    <a:gd name="T90" fmla="*/ 48 w 85"/>
                    <a:gd name="T91" fmla="*/ 24 h 89"/>
                    <a:gd name="T92" fmla="*/ 46 w 85"/>
                    <a:gd name="T93" fmla="*/ 24 h 89"/>
                    <a:gd name="T94" fmla="*/ 43 w 85"/>
                    <a:gd name="T95" fmla="*/ 25 h 89"/>
                    <a:gd name="T96" fmla="*/ 39 w 85"/>
                    <a:gd name="T97" fmla="*/ 29 h 89"/>
                    <a:gd name="T98" fmla="*/ 36 w 85"/>
                    <a:gd name="T99" fmla="*/ 34 h 89"/>
                    <a:gd name="T100" fmla="*/ 28 w 85"/>
                    <a:gd name="T101" fmla="*/ 37 h 89"/>
                    <a:gd name="T102" fmla="*/ 28 w 85"/>
                    <a:gd name="T103" fmla="*/ 34 h 89"/>
                    <a:gd name="T104" fmla="*/ 29 w 85"/>
                    <a:gd name="T105" fmla="*/ 29 h 89"/>
                    <a:gd name="T106" fmla="*/ 28 w 85"/>
                    <a:gd name="T107" fmla="*/ 22 h 89"/>
                    <a:gd name="T108" fmla="*/ 25 w 85"/>
                    <a:gd name="T109" fmla="*/ 22 h 89"/>
                    <a:gd name="T110" fmla="*/ 21 w 85"/>
                    <a:gd name="T111" fmla="*/ 24 h 89"/>
                    <a:gd name="T112" fmla="*/ 16 w 85"/>
                    <a:gd name="T113" fmla="*/ 30 h 89"/>
                    <a:gd name="T114" fmla="*/ 12 w 85"/>
                    <a:gd name="T115" fmla="*/ 33 h 8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85" h="89">
                      <a:moveTo>
                        <a:pt x="12" y="33"/>
                      </a:moveTo>
                      <a:lnTo>
                        <a:pt x="12" y="33"/>
                      </a:lnTo>
                      <a:lnTo>
                        <a:pt x="9" y="34"/>
                      </a:lnTo>
                      <a:lnTo>
                        <a:pt x="7" y="36"/>
                      </a:lnTo>
                      <a:lnTo>
                        <a:pt x="2" y="44"/>
                      </a:lnTo>
                      <a:lnTo>
                        <a:pt x="0" y="49"/>
                      </a:lnTo>
                      <a:lnTo>
                        <a:pt x="0" y="56"/>
                      </a:lnTo>
                      <a:lnTo>
                        <a:pt x="0" y="58"/>
                      </a:lnTo>
                      <a:lnTo>
                        <a:pt x="1" y="59"/>
                      </a:lnTo>
                      <a:lnTo>
                        <a:pt x="2" y="58"/>
                      </a:lnTo>
                      <a:lnTo>
                        <a:pt x="5" y="56"/>
                      </a:lnTo>
                      <a:lnTo>
                        <a:pt x="8" y="49"/>
                      </a:lnTo>
                      <a:lnTo>
                        <a:pt x="11" y="44"/>
                      </a:lnTo>
                      <a:lnTo>
                        <a:pt x="15" y="42"/>
                      </a:lnTo>
                      <a:lnTo>
                        <a:pt x="16" y="43"/>
                      </a:lnTo>
                      <a:lnTo>
                        <a:pt x="16" y="44"/>
                      </a:lnTo>
                      <a:lnTo>
                        <a:pt x="16" y="48"/>
                      </a:lnTo>
                      <a:lnTo>
                        <a:pt x="18" y="50"/>
                      </a:lnTo>
                      <a:lnTo>
                        <a:pt x="20" y="52"/>
                      </a:lnTo>
                      <a:lnTo>
                        <a:pt x="23" y="50"/>
                      </a:lnTo>
                      <a:lnTo>
                        <a:pt x="26" y="48"/>
                      </a:lnTo>
                      <a:lnTo>
                        <a:pt x="29" y="45"/>
                      </a:lnTo>
                      <a:lnTo>
                        <a:pt x="30" y="44"/>
                      </a:lnTo>
                      <a:lnTo>
                        <a:pt x="33" y="43"/>
                      </a:lnTo>
                      <a:lnTo>
                        <a:pt x="34" y="44"/>
                      </a:lnTo>
                      <a:lnTo>
                        <a:pt x="36" y="46"/>
                      </a:lnTo>
                      <a:lnTo>
                        <a:pt x="39" y="52"/>
                      </a:lnTo>
                      <a:lnTo>
                        <a:pt x="40" y="57"/>
                      </a:lnTo>
                      <a:lnTo>
                        <a:pt x="40" y="63"/>
                      </a:lnTo>
                      <a:lnTo>
                        <a:pt x="42" y="67"/>
                      </a:lnTo>
                      <a:lnTo>
                        <a:pt x="47" y="77"/>
                      </a:lnTo>
                      <a:lnTo>
                        <a:pt x="52" y="81"/>
                      </a:lnTo>
                      <a:lnTo>
                        <a:pt x="55" y="83"/>
                      </a:lnTo>
                      <a:lnTo>
                        <a:pt x="60" y="84"/>
                      </a:lnTo>
                      <a:lnTo>
                        <a:pt x="64" y="86"/>
                      </a:lnTo>
                      <a:lnTo>
                        <a:pt x="67" y="89"/>
                      </a:lnTo>
                      <a:lnTo>
                        <a:pt x="70" y="84"/>
                      </a:lnTo>
                      <a:lnTo>
                        <a:pt x="70" y="81"/>
                      </a:lnTo>
                      <a:lnTo>
                        <a:pt x="69" y="76"/>
                      </a:lnTo>
                      <a:lnTo>
                        <a:pt x="66" y="72"/>
                      </a:lnTo>
                      <a:lnTo>
                        <a:pt x="66" y="66"/>
                      </a:lnTo>
                      <a:lnTo>
                        <a:pt x="67" y="63"/>
                      </a:lnTo>
                      <a:lnTo>
                        <a:pt x="69" y="62"/>
                      </a:lnTo>
                      <a:lnTo>
                        <a:pt x="70" y="61"/>
                      </a:lnTo>
                      <a:lnTo>
                        <a:pt x="72" y="62"/>
                      </a:lnTo>
                      <a:lnTo>
                        <a:pt x="74" y="64"/>
                      </a:lnTo>
                      <a:lnTo>
                        <a:pt x="75" y="67"/>
                      </a:lnTo>
                      <a:lnTo>
                        <a:pt x="78" y="70"/>
                      </a:lnTo>
                      <a:lnTo>
                        <a:pt x="80" y="70"/>
                      </a:lnTo>
                      <a:lnTo>
                        <a:pt x="81" y="70"/>
                      </a:lnTo>
                      <a:lnTo>
                        <a:pt x="83" y="66"/>
                      </a:lnTo>
                      <a:lnTo>
                        <a:pt x="85" y="61"/>
                      </a:lnTo>
                      <a:lnTo>
                        <a:pt x="85" y="58"/>
                      </a:lnTo>
                      <a:lnTo>
                        <a:pt x="85" y="55"/>
                      </a:lnTo>
                      <a:lnTo>
                        <a:pt x="82" y="40"/>
                      </a:lnTo>
                      <a:lnTo>
                        <a:pt x="81" y="33"/>
                      </a:lnTo>
                      <a:lnTo>
                        <a:pt x="80" y="25"/>
                      </a:lnTo>
                      <a:lnTo>
                        <a:pt x="80" y="18"/>
                      </a:lnTo>
                      <a:lnTo>
                        <a:pt x="78" y="11"/>
                      </a:lnTo>
                      <a:lnTo>
                        <a:pt x="75" y="6"/>
                      </a:lnTo>
                      <a:lnTo>
                        <a:pt x="72" y="3"/>
                      </a:lnTo>
                      <a:lnTo>
                        <a:pt x="67" y="0"/>
                      </a:lnTo>
                      <a:lnTo>
                        <a:pt x="66" y="0"/>
                      </a:lnTo>
                      <a:lnTo>
                        <a:pt x="65" y="1"/>
                      </a:lnTo>
                      <a:lnTo>
                        <a:pt x="65" y="5"/>
                      </a:lnTo>
                      <a:lnTo>
                        <a:pt x="65" y="9"/>
                      </a:lnTo>
                      <a:lnTo>
                        <a:pt x="64" y="11"/>
                      </a:lnTo>
                      <a:lnTo>
                        <a:pt x="62" y="11"/>
                      </a:lnTo>
                      <a:lnTo>
                        <a:pt x="60" y="11"/>
                      </a:lnTo>
                      <a:lnTo>
                        <a:pt x="57" y="10"/>
                      </a:lnTo>
                      <a:lnTo>
                        <a:pt x="55" y="11"/>
                      </a:lnTo>
                      <a:lnTo>
                        <a:pt x="53" y="12"/>
                      </a:lnTo>
                      <a:lnTo>
                        <a:pt x="52" y="16"/>
                      </a:lnTo>
                      <a:lnTo>
                        <a:pt x="49" y="22"/>
                      </a:lnTo>
                      <a:lnTo>
                        <a:pt x="48" y="24"/>
                      </a:lnTo>
                      <a:lnTo>
                        <a:pt x="46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7"/>
                      </a:lnTo>
                      <a:lnTo>
                        <a:pt x="39" y="29"/>
                      </a:lnTo>
                      <a:lnTo>
                        <a:pt x="36" y="34"/>
                      </a:lnTo>
                      <a:lnTo>
                        <a:pt x="32" y="36"/>
                      </a:lnTo>
                      <a:lnTo>
                        <a:pt x="28" y="37"/>
                      </a:lnTo>
                      <a:lnTo>
                        <a:pt x="28" y="36"/>
                      </a:lnTo>
                      <a:lnTo>
                        <a:pt x="28" y="34"/>
                      </a:lnTo>
                      <a:lnTo>
                        <a:pt x="29" y="29"/>
                      </a:lnTo>
                      <a:lnTo>
                        <a:pt x="29" y="26"/>
                      </a:lnTo>
                      <a:lnTo>
                        <a:pt x="28" y="22"/>
                      </a:lnTo>
                      <a:lnTo>
                        <a:pt x="25" y="22"/>
                      </a:lnTo>
                      <a:lnTo>
                        <a:pt x="23" y="22"/>
                      </a:lnTo>
                      <a:lnTo>
                        <a:pt x="21" y="24"/>
                      </a:lnTo>
                      <a:lnTo>
                        <a:pt x="19" y="27"/>
                      </a:lnTo>
                      <a:lnTo>
                        <a:pt x="16" y="30"/>
                      </a:lnTo>
                      <a:lnTo>
                        <a:pt x="15" y="31"/>
                      </a:lnTo>
                      <a:lnTo>
                        <a:pt x="12" y="3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4" name="Freeform 814">
                  <a:extLst>
                    <a:ext uri="{FF2B5EF4-FFF2-40B4-BE49-F238E27FC236}">
                      <a16:creationId xmlns:a16="http://schemas.microsoft.com/office/drawing/2014/main" id="{CBEF6C5A-C183-C747-8B3D-C431AEF88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10599" y="3133547"/>
                  <a:ext cx="53127" cy="118519"/>
                </a:xfrm>
                <a:custGeom>
                  <a:avLst/>
                  <a:gdLst>
                    <a:gd name="T0" fmla="*/ 1 w 31"/>
                    <a:gd name="T1" fmla="*/ 17 h 70"/>
                    <a:gd name="T2" fmla="*/ 1 w 31"/>
                    <a:gd name="T3" fmla="*/ 17 h 70"/>
                    <a:gd name="T4" fmla="*/ 0 w 31"/>
                    <a:gd name="T5" fmla="*/ 35 h 70"/>
                    <a:gd name="T6" fmla="*/ 0 w 31"/>
                    <a:gd name="T7" fmla="*/ 45 h 70"/>
                    <a:gd name="T8" fmla="*/ 0 w 31"/>
                    <a:gd name="T9" fmla="*/ 50 h 70"/>
                    <a:gd name="T10" fmla="*/ 1 w 31"/>
                    <a:gd name="T11" fmla="*/ 52 h 70"/>
                    <a:gd name="T12" fmla="*/ 1 w 31"/>
                    <a:gd name="T13" fmla="*/ 52 h 70"/>
                    <a:gd name="T14" fmla="*/ 5 w 31"/>
                    <a:gd name="T15" fmla="*/ 56 h 70"/>
                    <a:gd name="T16" fmla="*/ 9 w 31"/>
                    <a:gd name="T17" fmla="*/ 60 h 70"/>
                    <a:gd name="T18" fmla="*/ 13 w 31"/>
                    <a:gd name="T19" fmla="*/ 62 h 70"/>
                    <a:gd name="T20" fmla="*/ 16 w 31"/>
                    <a:gd name="T21" fmla="*/ 65 h 70"/>
                    <a:gd name="T22" fmla="*/ 16 w 31"/>
                    <a:gd name="T23" fmla="*/ 65 h 70"/>
                    <a:gd name="T24" fmla="*/ 18 w 31"/>
                    <a:gd name="T25" fmla="*/ 69 h 70"/>
                    <a:gd name="T26" fmla="*/ 20 w 31"/>
                    <a:gd name="T27" fmla="*/ 70 h 70"/>
                    <a:gd name="T28" fmla="*/ 23 w 31"/>
                    <a:gd name="T29" fmla="*/ 68 h 70"/>
                    <a:gd name="T30" fmla="*/ 24 w 31"/>
                    <a:gd name="T31" fmla="*/ 64 h 70"/>
                    <a:gd name="T32" fmla="*/ 24 w 31"/>
                    <a:gd name="T33" fmla="*/ 64 h 70"/>
                    <a:gd name="T34" fmla="*/ 28 w 31"/>
                    <a:gd name="T35" fmla="*/ 52 h 70"/>
                    <a:gd name="T36" fmla="*/ 31 w 31"/>
                    <a:gd name="T37" fmla="*/ 39 h 70"/>
                    <a:gd name="T38" fmla="*/ 31 w 31"/>
                    <a:gd name="T39" fmla="*/ 39 h 70"/>
                    <a:gd name="T40" fmla="*/ 31 w 31"/>
                    <a:gd name="T41" fmla="*/ 32 h 70"/>
                    <a:gd name="T42" fmla="*/ 31 w 31"/>
                    <a:gd name="T43" fmla="*/ 24 h 70"/>
                    <a:gd name="T44" fmla="*/ 29 w 31"/>
                    <a:gd name="T45" fmla="*/ 17 h 70"/>
                    <a:gd name="T46" fmla="*/ 27 w 31"/>
                    <a:gd name="T47" fmla="*/ 12 h 70"/>
                    <a:gd name="T48" fmla="*/ 27 w 31"/>
                    <a:gd name="T49" fmla="*/ 12 h 70"/>
                    <a:gd name="T50" fmla="*/ 24 w 31"/>
                    <a:gd name="T51" fmla="*/ 8 h 70"/>
                    <a:gd name="T52" fmla="*/ 20 w 31"/>
                    <a:gd name="T53" fmla="*/ 4 h 70"/>
                    <a:gd name="T54" fmla="*/ 16 w 31"/>
                    <a:gd name="T55" fmla="*/ 2 h 70"/>
                    <a:gd name="T56" fmla="*/ 13 w 31"/>
                    <a:gd name="T57" fmla="*/ 0 h 70"/>
                    <a:gd name="T58" fmla="*/ 10 w 31"/>
                    <a:gd name="T59" fmla="*/ 2 h 70"/>
                    <a:gd name="T60" fmla="*/ 10 w 31"/>
                    <a:gd name="T61" fmla="*/ 2 h 70"/>
                    <a:gd name="T62" fmla="*/ 7 w 31"/>
                    <a:gd name="T63" fmla="*/ 5 h 70"/>
                    <a:gd name="T64" fmla="*/ 4 w 31"/>
                    <a:gd name="T65" fmla="*/ 8 h 70"/>
                    <a:gd name="T66" fmla="*/ 1 w 31"/>
                    <a:gd name="T67" fmla="*/ 12 h 70"/>
                    <a:gd name="T68" fmla="*/ 1 w 31"/>
                    <a:gd name="T69" fmla="*/ 17 h 70"/>
                    <a:gd name="T70" fmla="*/ 1 w 31"/>
                    <a:gd name="T71" fmla="*/ 17 h 7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1" h="70">
                      <a:moveTo>
                        <a:pt x="1" y="17"/>
                      </a:moveTo>
                      <a:lnTo>
                        <a:pt x="1" y="17"/>
                      </a:lnTo>
                      <a:lnTo>
                        <a:pt x="0" y="35"/>
                      </a:lnTo>
                      <a:lnTo>
                        <a:pt x="0" y="45"/>
                      </a:lnTo>
                      <a:lnTo>
                        <a:pt x="0" y="50"/>
                      </a:lnTo>
                      <a:lnTo>
                        <a:pt x="1" y="52"/>
                      </a:lnTo>
                      <a:lnTo>
                        <a:pt x="5" y="56"/>
                      </a:lnTo>
                      <a:lnTo>
                        <a:pt x="9" y="60"/>
                      </a:lnTo>
                      <a:lnTo>
                        <a:pt x="13" y="62"/>
                      </a:lnTo>
                      <a:lnTo>
                        <a:pt x="16" y="65"/>
                      </a:lnTo>
                      <a:lnTo>
                        <a:pt x="18" y="69"/>
                      </a:lnTo>
                      <a:lnTo>
                        <a:pt x="20" y="70"/>
                      </a:lnTo>
                      <a:lnTo>
                        <a:pt x="23" y="68"/>
                      </a:lnTo>
                      <a:lnTo>
                        <a:pt x="24" y="64"/>
                      </a:lnTo>
                      <a:lnTo>
                        <a:pt x="28" y="52"/>
                      </a:lnTo>
                      <a:lnTo>
                        <a:pt x="31" y="39"/>
                      </a:lnTo>
                      <a:lnTo>
                        <a:pt x="31" y="32"/>
                      </a:lnTo>
                      <a:lnTo>
                        <a:pt x="31" y="24"/>
                      </a:lnTo>
                      <a:lnTo>
                        <a:pt x="29" y="17"/>
                      </a:lnTo>
                      <a:lnTo>
                        <a:pt x="27" y="12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3" y="0"/>
                      </a:lnTo>
                      <a:lnTo>
                        <a:pt x="10" y="2"/>
                      </a:lnTo>
                      <a:lnTo>
                        <a:pt x="7" y="5"/>
                      </a:lnTo>
                      <a:lnTo>
                        <a:pt x="4" y="8"/>
                      </a:lnTo>
                      <a:lnTo>
                        <a:pt x="1" y="12"/>
                      </a:lnTo>
                      <a:lnTo>
                        <a:pt x="1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5" name="Freeform 823">
                  <a:extLst>
                    <a:ext uri="{FF2B5EF4-FFF2-40B4-BE49-F238E27FC236}">
                      <a16:creationId xmlns:a16="http://schemas.microsoft.com/office/drawing/2014/main" id="{B224AB15-E3DC-ED4D-A60D-BE1525856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0263" y="2805080"/>
                  <a:ext cx="65123" cy="91429"/>
                </a:xfrm>
                <a:custGeom>
                  <a:avLst/>
                  <a:gdLst>
                    <a:gd name="T0" fmla="*/ 15 w 38"/>
                    <a:gd name="T1" fmla="*/ 0 h 54"/>
                    <a:gd name="T2" fmla="*/ 9 w 38"/>
                    <a:gd name="T3" fmla="*/ 5 h 54"/>
                    <a:gd name="T4" fmla="*/ 4 w 38"/>
                    <a:gd name="T5" fmla="*/ 9 h 54"/>
                    <a:gd name="T6" fmla="*/ 2 w 38"/>
                    <a:gd name="T7" fmla="*/ 12 h 54"/>
                    <a:gd name="T8" fmla="*/ 0 w 38"/>
                    <a:gd name="T9" fmla="*/ 18 h 54"/>
                    <a:gd name="T10" fmla="*/ 1 w 38"/>
                    <a:gd name="T11" fmla="*/ 22 h 54"/>
                    <a:gd name="T12" fmla="*/ 6 w 38"/>
                    <a:gd name="T13" fmla="*/ 25 h 54"/>
                    <a:gd name="T14" fmla="*/ 9 w 38"/>
                    <a:gd name="T15" fmla="*/ 23 h 54"/>
                    <a:gd name="T16" fmla="*/ 10 w 38"/>
                    <a:gd name="T17" fmla="*/ 15 h 54"/>
                    <a:gd name="T18" fmla="*/ 12 w 38"/>
                    <a:gd name="T19" fmla="*/ 13 h 54"/>
                    <a:gd name="T20" fmla="*/ 13 w 38"/>
                    <a:gd name="T21" fmla="*/ 14 h 54"/>
                    <a:gd name="T22" fmla="*/ 20 w 38"/>
                    <a:gd name="T23" fmla="*/ 21 h 54"/>
                    <a:gd name="T24" fmla="*/ 25 w 38"/>
                    <a:gd name="T25" fmla="*/ 25 h 54"/>
                    <a:gd name="T26" fmla="*/ 25 w 38"/>
                    <a:gd name="T27" fmla="*/ 27 h 54"/>
                    <a:gd name="T28" fmla="*/ 22 w 38"/>
                    <a:gd name="T29" fmla="*/ 35 h 54"/>
                    <a:gd name="T30" fmla="*/ 18 w 38"/>
                    <a:gd name="T31" fmla="*/ 43 h 54"/>
                    <a:gd name="T32" fmla="*/ 17 w 38"/>
                    <a:gd name="T33" fmla="*/ 50 h 54"/>
                    <a:gd name="T34" fmla="*/ 19 w 38"/>
                    <a:gd name="T35" fmla="*/ 53 h 54"/>
                    <a:gd name="T36" fmla="*/ 22 w 38"/>
                    <a:gd name="T37" fmla="*/ 52 h 54"/>
                    <a:gd name="T38" fmla="*/ 26 w 38"/>
                    <a:gd name="T39" fmla="*/ 47 h 54"/>
                    <a:gd name="T40" fmla="*/ 28 w 38"/>
                    <a:gd name="T41" fmla="*/ 46 h 54"/>
                    <a:gd name="T42" fmla="*/ 30 w 38"/>
                    <a:gd name="T43" fmla="*/ 47 h 54"/>
                    <a:gd name="T44" fmla="*/ 31 w 38"/>
                    <a:gd name="T45" fmla="*/ 53 h 54"/>
                    <a:gd name="T46" fmla="*/ 34 w 38"/>
                    <a:gd name="T47" fmla="*/ 54 h 54"/>
                    <a:gd name="T48" fmla="*/ 37 w 38"/>
                    <a:gd name="T49" fmla="*/ 52 h 54"/>
                    <a:gd name="T50" fmla="*/ 38 w 38"/>
                    <a:gd name="T51" fmla="*/ 44 h 54"/>
                    <a:gd name="T52" fmla="*/ 36 w 38"/>
                    <a:gd name="T53" fmla="*/ 40 h 54"/>
                    <a:gd name="T54" fmla="*/ 35 w 38"/>
                    <a:gd name="T55" fmla="*/ 27 h 54"/>
                    <a:gd name="T56" fmla="*/ 35 w 38"/>
                    <a:gd name="T57" fmla="*/ 18 h 54"/>
                    <a:gd name="T58" fmla="*/ 32 w 38"/>
                    <a:gd name="T59" fmla="*/ 14 h 54"/>
                    <a:gd name="T60" fmla="*/ 30 w 38"/>
                    <a:gd name="T61" fmla="*/ 9 h 54"/>
                    <a:gd name="T62" fmla="*/ 29 w 38"/>
                    <a:gd name="T63" fmla="*/ 6 h 54"/>
                    <a:gd name="T64" fmla="*/ 25 w 38"/>
                    <a:gd name="T65" fmla="*/ 4 h 54"/>
                    <a:gd name="T66" fmla="*/ 22 w 38"/>
                    <a:gd name="T67" fmla="*/ 3 h 54"/>
                    <a:gd name="T68" fmla="*/ 17 w 38"/>
                    <a:gd name="T69" fmla="*/ 0 h 54"/>
                    <a:gd name="T70" fmla="*/ 15 w 38"/>
                    <a:gd name="T71" fmla="*/ 0 h 5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8" h="5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1" y="2"/>
                      </a:lnTo>
                      <a:lnTo>
                        <a:pt x="9" y="5"/>
                      </a:lnTo>
                      <a:lnTo>
                        <a:pt x="8" y="7"/>
                      </a:lnTo>
                      <a:lnTo>
                        <a:pt x="4" y="9"/>
                      </a:lnTo>
                      <a:lnTo>
                        <a:pt x="2" y="12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2"/>
                      </a:lnTo>
                      <a:lnTo>
                        <a:pt x="3" y="24"/>
                      </a:lnTo>
                      <a:lnTo>
                        <a:pt x="6" y="25"/>
                      </a:lnTo>
                      <a:lnTo>
                        <a:pt x="8" y="24"/>
                      </a:lnTo>
                      <a:lnTo>
                        <a:pt x="9" y="23"/>
                      </a:lnTo>
                      <a:lnTo>
                        <a:pt x="10" y="15"/>
                      </a:lnTo>
                      <a:lnTo>
                        <a:pt x="11" y="13"/>
                      </a:lnTo>
                      <a:lnTo>
                        <a:pt x="12" y="13"/>
                      </a:lnTo>
                      <a:lnTo>
                        <a:pt x="13" y="14"/>
                      </a:lnTo>
                      <a:lnTo>
                        <a:pt x="16" y="17"/>
                      </a:lnTo>
                      <a:lnTo>
                        <a:pt x="20" y="21"/>
                      </a:lnTo>
                      <a:lnTo>
                        <a:pt x="23" y="24"/>
                      </a:lnTo>
                      <a:lnTo>
                        <a:pt x="25" y="25"/>
                      </a:lnTo>
                      <a:lnTo>
                        <a:pt x="25" y="27"/>
                      </a:lnTo>
                      <a:lnTo>
                        <a:pt x="23" y="31"/>
                      </a:lnTo>
                      <a:lnTo>
                        <a:pt x="22" y="35"/>
                      </a:lnTo>
                      <a:lnTo>
                        <a:pt x="18" y="43"/>
                      </a:lnTo>
                      <a:lnTo>
                        <a:pt x="17" y="46"/>
                      </a:lnTo>
                      <a:lnTo>
                        <a:pt x="17" y="50"/>
                      </a:lnTo>
                      <a:lnTo>
                        <a:pt x="17" y="52"/>
                      </a:lnTo>
                      <a:lnTo>
                        <a:pt x="19" y="53"/>
                      </a:lnTo>
                      <a:lnTo>
                        <a:pt x="22" y="52"/>
                      </a:lnTo>
                      <a:lnTo>
                        <a:pt x="25" y="50"/>
                      </a:lnTo>
                      <a:lnTo>
                        <a:pt x="26" y="47"/>
                      </a:lnTo>
                      <a:lnTo>
                        <a:pt x="28" y="46"/>
                      </a:lnTo>
                      <a:lnTo>
                        <a:pt x="29" y="46"/>
                      </a:lnTo>
                      <a:lnTo>
                        <a:pt x="30" y="47"/>
                      </a:lnTo>
                      <a:lnTo>
                        <a:pt x="30" y="51"/>
                      </a:lnTo>
                      <a:lnTo>
                        <a:pt x="31" y="53"/>
                      </a:lnTo>
                      <a:lnTo>
                        <a:pt x="32" y="54"/>
                      </a:lnTo>
                      <a:lnTo>
                        <a:pt x="34" y="54"/>
                      </a:lnTo>
                      <a:lnTo>
                        <a:pt x="37" y="52"/>
                      </a:lnTo>
                      <a:lnTo>
                        <a:pt x="38" y="49"/>
                      </a:lnTo>
                      <a:lnTo>
                        <a:pt x="38" y="44"/>
                      </a:lnTo>
                      <a:lnTo>
                        <a:pt x="36" y="40"/>
                      </a:lnTo>
                      <a:lnTo>
                        <a:pt x="35" y="33"/>
                      </a:lnTo>
                      <a:lnTo>
                        <a:pt x="35" y="27"/>
                      </a:lnTo>
                      <a:lnTo>
                        <a:pt x="35" y="18"/>
                      </a:lnTo>
                      <a:lnTo>
                        <a:pt x="35" y="16"/>
                      </a:lnTo>
                      <a:lnTo>
                        <a:pt x="32" y="14"/>
                      </a:lnTo>
                      <a:lnTo>
                        <a:pt x="31" y="12"/>
                      </a:lnTo>
                      <a:lnTo>
                        <a:pt x="30" y="9"/>
                      </a:lnTo>
                      <a:lnTo>
                        <a:pt x="29" y="6"/>
                      </a:lnTo>
                      <a:lnTo>
                        <a:pt x="27" y="5"/>
                      </a:lnTo>
                      <a:lnTo>
                        <a:pt x="25" y="4"/>
                      </a:lnTo>
                      <a:lnTo>
                        <a:pt x="22" y="3"/>
                      </a:lnTo>
                      <a:lnTo>
                        <a:pt x="19" y="2"/>
                      </a:lnTo>
                      <a:lnTo>
                        <a:pt x="17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6" name="Freeform 824">
                  <a:extLst>
                    <a:ext uri="{FF2B5EF4-FFF2-40B4-BE49-F238E27FC236}">
                      <a16:creationId xmlns:a16="http://schemas.microsoft.com/office/drawing/2014/main" id="{18438168-2062-AB4F-8340-F56675F422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47100" y="2786456"/>
                  <a:ext cx="56554" cy="49101"/>
                </a:xfrm>
                <a:custGeom>
                  <a:avLst/>
                  <a:gdLst>
                    <a:gd name="T0" fmla="*/ 19 w 33"/>
                    <a:gd name="T1" fmla="*/ 1 h 29"/>
                    <a:gd name="T2" fmla="*/ 19 w 33"/>
                    <a:gd name="T3" fmla="*/ 1 h 29"/>
                    <a:gd name="T4" fmla="*/ 17 w 33"/>
                    <a:gd name="T5" fmla="*/ 2 h 29"/>
                    <a:gd name="T6" fmla="*/ 16 w 33"/>
                    <a:gd name="T7" fmla="*/ 5 h 29"/>
                    <a:gd name="T8" fmla="*/ 14 w 33"/>
                    <a:gd name="T9" fmla="*/ 5 h 29"/>
                    <a:gd name="T10" fmla="*/ 10 w 33"/>
                    <a:gd name="T11" fmla="*/ 5 h 29"/>
                    <a:gd name="T12" fmla="*/ 10 w 33"/>
                    <a:gd name="T13" fmla="*/ 5 h 29"/>
                    <a:gd name="T14" fmla="*/ 9 w 33"/>
                    <a:gd name="T15" fmla="*/ 5 h 29"/>
                    <a:gd name="T16" fmla="*/ 8 w 33"/>
                    <a:gd name="T17" fmla="*/ 6 h 29"/>
                    <a:gd name="T18" fmla="*/ 7 w 33"/>
                    <a:gd name="T19" fmla="*/ 8 h 29"/>
                    <a:gd name="T20" fmla="*/ 6 w 33"/>
                    <a:gd name="T21" fmla="*/ 11 h 29"/>
                    <a:gd name="T22" fmla="*/ 5 w 33"/>
                    <a:gd name="T23" fmla="*/ 14 h 29"/>
                    <a:gd name="T24" fmla="*/ 5 w 33"/>
                    <a:gd name="T25" fmla="*/ 14 h 29"/>
                    <a:gd name="T26" fmla="*/ 2 w 33"/>
                    <a:gd name="T27" fmla="*/ 16 h 29"/>
                    <a:gd name="T28" fmla="*/ 0 w 33"/>
                    <a:gd name="T29" fmla="*/ 19 h 29"/>
                    <a:gd name="T30" fmla="*/ 1 w 33"/>
                    <a:gd name="T31" fmla="*/ 21 h 29"/>
                    <a:gd name="T32" fmla="*/ 4 w 33"/>
                    <a:gd name="T33" fmla="*/ 24 h 29"/>
                    <a:gd name="T34" fmla="*/ 4 w 33"/>
                    <a:gd name="T35" fmla="*/ 24 h 29"/>
                    <a:gd name="T36" fmla="*/ 14 w 33"/>
                    <a:gd name="T37" fmla="*/ 29 h 29"/>
                    <a:gd name="T38" fmla="*/ 17 w 33"/>
                    <a:gd name="T39" fmla="*/ 29 h 29"/>
                    <a:gd name="T40" fmla="*/ 17 w 33"/>
                    <a:gd name="T41" fmla="*/ 29 h 29"/>
                    <a:gd name="T42" fmla="*/ 18 w 33"/>
                    <a:gd name="T43" fmla="*/ 27 h 29"/>
                    <a:gd name="T44" fmla="*/ 18 w 33"/>
                    <a:gd name="T45" fmla="*/ 27 h 29"/>
                    <a:gd name="T46" fmla="*/ 18 w 33"/>
                    <a:gd name="T47" fmla="*/ 20 h 29"/>
                    <a:gd name="T48" fmla="*/ 19 w 33"/>
                    <a:gd name="T49" fmla="*/ 18 h 29"/>
                    <a:gd name="T50" fmla="*/ 20 w 33"/>
                    <a:gd name="T51" fmla="*/ 16 h 29"/>
                    <a:gd name="T52" fmla="*/ 20 w 33"/>
                    <a:gd name="T53" fmla="*/ 16 h 29"/>
                    <a:gd name="T54" fmla="*/ 27 w 33"/>
                    <a:gd name="T55" fmla="*/ 16 h 29"/>
                    <a:gd name="T56" fmla="*/ 30 w 33"/>
                    <a:gd name="T57" fmla="*/ 16 h 29"/>
                    <a:gd name="T58" fmla="*/ 32 w 33"/>
                    <a:gd name="T59" fmla="*/ 15 h 29"/>
                    <a:gd name="T60" fmla="*/ 32 w 33"/>
                    <a:gd name="T61" fmla="*/ 14 h 29"/>
                    <a:gd name="T62" fmla="*/ 32 w 33"/>
                    <a:gd name="T63" fmla="*/ 14 h 29"/>
                    <a:gd name="T64" fmla="*/ 33 w 33"/>
                    <a:gd name="T65" fmla="*/ 8 h 29"/>
                    <a:gd name="T66" fmla="*/ 33 w 33"/>
                    <a:gd name="T67" fmla="*/ 5 h 29"/>
                    <a:gd name="T68" fmla="*/ 29 w 33"/>
                    <a:gd name="T69" fmla="*/ 1 h 29"/>
                    <a:gd name="T70" fmla="*/ 29 w 33"/>
                    <a:gd name="T71" fmla="*/ 1 h 29"/>
                    <a:gd name="T72" fmla="*/ 26 w 33"/>
                    <a:gd name="T73" fmla="*/ 0 h 29"/>
                    <a:gd name="T74" fmla="*/ 24 w 33"/>
                    <a:gd name="T75" fmla="*/ 0 h 29"/>
                    <a:gd name="T76" fmla="*/ 19 w 33"/>
                    <a:gd name="T77" fmla="*/ 1 h 29"/>
                    <a:gd name="T78" fmla="*/ 19 w 33"/>
                    <a:gd name="T79" fmla="*/ 1 h 2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3" h="29">
                      <a:moveTo>
                        <a:pt x="19" y="1"/>
                      </a:moveTo>
                      <a:lnTo>
                        <a:pt x="19" y="1"/>
                      </a:lnTo>
                      <a:lnTo>
                        <a:pt x="17" y="2"/>
                      </a:lnTo>
                      <a:lnTo>
                        <a:pt x="16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9" y="5"/>
                      </a:lnTo>
                      <a:lnTo>
                        <a:pt x="8" y="6"/>
                      </a:lnTo>
                      <a:lnTo>
                        <a:pt x="7" y="8"/>
                      </a:lnTo>
                      <a:lnTo>
                        <a:pt x="6" y="11"/>
                      </a:lnTo>
                      <a:lnTo>
                        <a:pt x="5" y="14"/>
                      </a:lnTo>
                      <a:lnTo>
                        <a:pt x="2" y="16"/>
                      </a:lnTo>
                      <a:lnTo>
                        <a:pt x="0" y="19"/>
                      </a:lnTo>
                      <a:lnTo>
                        <a:pt x="1" y="21"/>
                      </a:lnTo>
                      <a:lnTo>
                        <a:pt x="4" y="24"/>
                      </a:lnTo>
                      <a:lnTo>
                        <a:pt x="14" y="29"/>
                      </a:lnTo>
                      <a:lnTo>
                        <a:pt x="17" y="29"/>
                      </a:lnTo>
                      <a:lnTo>
                        <a:pt x="18" y="27"/>
                      </a:lnTo>
                      <a:lnTo>
                        <a:pt x="18" y="20"/>
                      </a:lnTo>
                      <a:lnTo>
                        <a:pt x="19" y="18"/>
                      </a:lnTo>
                      <a:lnTo>
                        <a:pt x="20" y="16"/>
                      </a:lnTo>
                      <a:lnTo>
                        <a:pt x="27" y="16"/>
                      </a:lnTo>
                      <a:lnTo>
                        <a:pt x="30" y="16"/>
                      </a:lnTo>
                      <a:lnTo>
                        <a:pt x="32" y="15"/>
                      </a:lnTo>
                      <a:lnTo>
                        <a:pt x="32" y="14"/>
                      </a:lnTo>
                      <a:lnTo>
                        <a:pt x="33" y="8"/>
                      </a:lnTo>
                      <a:lnTo>
                        <a:pt x="33" y="5"/>
                      </a:lnTo>
                      <a:lnTo>
                        <a:pt x="29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7" name="Freeform 826">
                  <a:extLst>
                    <a:ext uri="{FF2B5EF4-FFF2-40B4-BE49-F238E27FC236}">
                      <a16:creationId xmlns:a16="http://schemas.microsoft.com/office/drawing/2014/main" id="{51C4A73C-ED04-694A-B25A-C85623C0F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90545" y="2502010"/>
                  <a:ext cx="257066" cy="301377"/>
                </a:xfrm>
                <a:custGeom>
                  <a:avLst/>
                  <a:gdLst>
                    <a:gd name="T0" fmla="*/ 35 w 150"/>
                    <a:gd name="T1" fmla="*/ 132 h 178"/>
                    <a:gd name="T2" fmla="*/ 30 w 150"/>
                    <a:gd name="T3" fmla="*/ 133 h 178"/>
                    <a:gd name="T4" fmla="*/ 19 w 150"/>
                    <a:gd name="T5" fmla="*/ 138 h 178"/>
                    <a:gd name="T6" fmla="*/ 12 w 150"/>
                    <a:gd name="T7" fmla="*/ 156 h 178"/>
                    <a:gd name="T8" fmla="*/ 2 w 150"/>
                    <a:gd name="T9" fmla="*/ 164 h 178"/>
                    <a:gd name="T10" fmla="*/ 1 w 150"/>
                    <a:gd name="T11" fmla="*/ 173 h 178"/>
                    <a:gd name="T12" fmla="*/ 22 w 150"/>
                    <a:gd name="T13" fmla="*/ 174 h 178"/>
                    <a:gd name="T14" fmla="*/ 24 w 150"/>
                    <a:gd name="T15" fmla="*/ 167 h 178"/>
                    <a:gd name="T16" fmla="*/ 30 w 150"/>
                    <a:gd name="T17" fmla="*/ 161 h 178"/>
                    <a:gd name="T18" fmla="*/ 51 w 150"/>
                    <a:gd name="T19" fmla="*/ 157 h 178"/>
                    <a:gd name="T20" fmla="*/ 69 w 150"/>
                    <a:gd name="T21" fmla="*/ 154 h 178"/>
                    <a:gd name="T22" fmla="*/ 74 w 150"/>
                    <a:gd name="T23" fmla="*/ 165 h 178"/>
                    <a:gd name="T24" fmla="*/ 84 w 150"/>
                    <a:gd name="T25" fmla="*/ 178 h 178"/>
                    <a:gd name="T26" fmla="*/ 92 w 150"/>
                    <a:gd name="T27" fmla="*/ 175 h 178"/>
                    <a:gd name="T28" fmla="*/ 89 w 150"/>
                    <a:gd name="T29" fmla="*/ 165 h 178"/>
                    <a:gd name="T30" fmla="*/ 95 w 150"/>
                    <a:gd name="T31" fmla="*/ 160 h 178"/>
                    <a:gd name="T32" fmla="*/ 96 w 150"/>
                    <a:gd name="T33" fmla="*/ 156 h 178"/>
                    <a:gd name="T34" fmla="*/ 85 w 150"/>
                    <a:gd name="T35" fmla="*/ 151 h 178"/>
                    <a:gd name="T36" fmla="*/ 87 w 150"/>
                    <a:gd name="T37" fmla="*/ 142 h 178"/>
                    <a:gd name="T38" fmla="*/ 94 w 150"/>
                    <a:gd name="T39" fmla="*/ 142 h 178"/>
                    <a:gd name="T40" fmla="*/ 108 w 150"/>
                    <a:gd name="T41" fmla="*/ 149 h 178"/>
                    <a:gd name="T42" fmla="*/ 124 w 150"/>
                    <a:gd name="T43" fmla="*/ 144 h 178"/>
                    <a:gd name="T44" fmla="*/ 130 w 150"/>
                    <a:gd name="T45" fmla="*/ 126 h 178"/>
                    <a:gd name="T46" fmla="*/ 136 w 150"/>
                    <a:gd name="T47" fmla="*/ 127 h 178"/>
                    <a:gd name="T48" fmla="*/ 138 w 150"/>
                    <a:gd name="T49" fmla="*/ 136 h 178"/>
                    <a:gd name="T50" fmla="*/ 142 w 150"/>
                    <a:gd name="T51" fmla="*/ 135 h 178"/>
                    <a:gd name="T52" fmla="*/ 149 w 150"/>
                    <a:gd name="T53" fmla="*/ 118 h 178"/>
                    <a:gd name="T54" fmla="*/ 142 w 150"/>
                    <a:gd name="T55" fmla="*/ 110 h 178"/>
                    <a:gd name="T56" fmla="*/ 138 w 150"/>
                    <a:gd name="T57" fmla="*/ 94 h 178"/>
                    <a:gd name="T58" fmla="*/ 132 w 150"/>
                    <a:gd name="T59" fmla="*/ 82 h 178"/>
                    <a:gd name="T60" fmla="*/ 121 w 150"/>
                    <a:gd name="T61" fmla="*/ 69 h 178"/>
                    <a:gd name="T62" fmla="*/ 125 w 150"/>
                    <a:gd name="T63" fmla="*/ 67 h 178"/>
                    <a:gd name="T64" fmla="*/ 129 w 150"/>
                    <a:gd name="T65" fmla="*/ 62 h 178"/>
                    <a:gd name="T66" fmla="*/ 131 w 150"/>
                    <a:gd name="T67" fmla="*/ 44 h 178"/>
                    <a:gd name="T68" fmla="*/ 116 w 150"/>
                    <a:gd name="T69" fmla="*/ 28 h 178"/>
                    <a:gd name="T70" fmla="*/ 98 w 150"/>
                    <a:gd name="T71" fmla="*/ 6 h 178"/>
                    <a:gd name="T72" fmla="*/ 90 w 150"/>
                    <a:gd name="T73" fmla="*/ 0 h 178"/>
                    <a:gd name="T74" fmla="*/ 88 w 150"/>
                    <a:gd name="T75" fmla="*/ 2 h 178"/>
                    <a:gd name="T76" fmla="*/ 89 w 150"/>
                    <a:gd name="T77" fmla="*/ 10 h 178"/>
                    <a:gd name="T78" fmla="*/ 81 w 150"/>
                    <a:gd name="T79" fmla="*/ 7 h 178"/>
                    <a:gd name="T80" fmla="*/ 78 w 150"/>
                    <a:gd name="T81" fmla="*/ 12 h 178"/>
                    <a:gd name="T82" fmla="*/ 78 w 150"/>
                    <a:gd name="T83" fmla="*/ 25 h 178"/>
                    <a:gd name="T84" fmla="*/ 88 w 150"/>
                    <a:gd name="T85" fmla="*/ 35 h 178"/>
                    <a:gd name="T86" fmla="*/ 92 w 150"/>
                    <a:gd name="T87" fmla="*/ 61 h 178"/>
                    <a:gd name="T88" fmla="*/ 87 w 150"/>
                    <a:gd name="T89" fmla="*/ 90 h 178"/>
                    <a:gd name="T90" fmla="*/ 75 w 150"/>
                    <a:gd name="T91" fmla="*/ 100 h 178"/>
                    <a:gd name="T92" fmla="*/ 65 w 150"/>
                    <a:gd name="T93" fmla="*/ 93 h 178"/>
                    <a:gd name="T94" fmla="*/ 66 w 150"/>
                    <a:gd name="T95" fmla="*/ 87 h 178"/>
                    <a:gd name="T96" fmla="*/ 59 w 150"/>
                    <a:gd name="T97" fmla="*/ 89 h 178"/>
                    <a:gd name="T98" fmla="*/ 62 w 150"/>
                    <a:gd name="T99" fmla="*/ 98 h 178"/>
                    <a:gd name="T100" fmla="*/ 66 w 150"/>
                    <a:gd name="T101" fmla="*/ 113 h 178"/>
                    <a:gd name="T102" fmla="*/ 61 w 150"/>
                    <a:gd name="T103" fmla="*/ 119 h 178"/>
                    <a:gd name="T104" fmla="*/ 68 w 150"/>
                    <a:gd name="T105" fmla="*/ 123 h 178"/>
                    <a:gd name="T106" fmla="*/ 61 w 150"/>
                    <a:gd name="T107" fmla="*/ 130 h 178"/>
                    <a:gd name="T108" fmla="*/ 53 w 150"/>
                    <a:gd name="T109" fmla="*/ 128 h 178"/>
                    <a:gd name="T110" fmla="*/ 47 w 150"/>
                    <a:gd name="T111" fmla="*/ 127 h 17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50" h="178">
                      <a:moveTo>
                        <a:pt x="47" y="127"/>
                      </a:moveTo>
                      <a:lnTo>
                        <a:pt x="47" y="127"/>
                      </a:lnTo>
                      <a:lnTo>
                        <a:pt x="41" y="129"/>
                      </a:lnTo>
                      <a:lnTo>
                        <a:pt x="35" y="132"/>
                      </a:lnTo>
                      <a:lnTo>
                        <a:pt x="32" y="135"/>
                      </a:lnTo>
                      <a:lnTo>
                        <a:pt x="31" y="135"/>
                      </a:lnTo>
                      <a:lnTo>
                        <a:pt x="30" y="133"/>
                      </a:lnTo>
                      <a:lnTo>
                        <a:pt x="30" y="131"/>
                      </a:lnTo>
                      <a:lnTo>
                        <a:pt x="26" y="131"/>
                      </a:lnTo>
                      <a:lnTo>
                        <a:pt x="23" y="132"/>
                      </a:lnTo>
                      <a:lnTo>
                        <a:pt x="19" y="138"/>
                      </a:lnTo>
                      <a:lnTo>
                        <a:pt x="16" y="145"/>
                      </a:lnTo>
                      <a:lnTo>
                        <a:pt x="14" y="151"/>
                      </a:lnTo>
                      <a:lnTo>
                        <a:pt x="12" y="156"/>
                      </a:lnTo>
                      <a:lnTo>
                        <a:pt x="10" y="158"/>
                      </a:lnTo>
                      <a:lnTo>
                        <a:pt x="7" y="160"/>
                      </a:lnTo>
                      <a:lnTo>
                        <a:pt x="2" y="164"/>
                      </a:lnTo>
                      <a:lnTo>
                        <a:pt x="0" y="168"/>
                      </a:lnTo>
                      <a:lnTo>
                        <a:pt x="0" y="170"/>
                      </a:lnTo>
                      <a:lnTo>
                        <a:pt x="0" y="172"/>
                      </a:lnTo>
                      <a:lnTo>
                        <a:pt x="1" y="173"/>
                      </a:lnTo>
                      <a:lnTo>
                        <a:pt x="3" y="173"/>
                      </a:lnTo>
                      <a:lnTo>
                        <a:pt x="16" y="175"/>
                      </a:lnTo>
                      <a:lnTo>
                        <a:pt x="22" y="174"/>
                      </a:lnTo>
                      <a:lnTo>
                        <a:pt x="23" y="173"/>
                      </a:lnTo>
                      <a:lnTo>
                        <a:pt x="24" y="170"/>
                      </a:lnTo>
                      <a:lnTo>
                        <a:pt x="24" y="167"/>
                      </a:lnTo>
                      <a:lnTo>
                        <a:pt x="24" y="165"/>
                      </a:lnTo>
                      <a:lnTo>
                        <a:pt x="26" y="163"/>
                      </a:lnTo>
                      <a:lnTo>
                        <a:pt x="30" y="161"/>
                      </a:lnTo>
                      <a:lnTo>
                        <a:pt x="41" y="160"/>
                      </a:lnTo>
                      <a:lnTo>
                        <a:pt x="46" y="159"/>
                      </a:lnTo>
                      <a:lnTo>
                        <a:pt x="51" y="157"/>
                      </a:lnTo>
                      <a:lnTo>
                        <a:pt x="57" y="155"/>
                      </a:lnTo>
                      <a:lnTo>
                        <a:pt x="61" y="154"/>
                      </a:lnTo>
                      <a:lnTo>
                        <a:pt x="69" y="154"/>
                      </a:lnTo>
                      <a:lnTo>
                        <a:pt x="71" y="154"/>
                      </a:lnTo>
                      <a:lnTo>
                        <a:pt x="71" y="156"/>
                      </a:lnTo>
                      <a:lnTo>
                        <a:pt x="72" y="159"/>
                      </a:lnTo>
                      <a:lnTo>
                        <a:pt x="74" y="165"/>
                      </a:lnTo>
                      <a:lnTo>
                        <a:pt x="78" y="175"/>
                      </a:lnTo>
                      <a:lnTo>
                        <a:pt x="80" y="177"/>
                      </a:lnTo>
                      <a:lnTo>
                        <a:pt x="84" y="178"/>
                      </a:lnTo>
                      <a:lnTo>
                        <a:pt x="87" y="178"/>
                      </a:lnTo>
                      <a:lnTo>
                        <a:pt x="90" y="177"/>
                      </a:lnTo>
                      <a:lnTo>
                        <a:pt x="92" y="175"/>
                      </a:lnTo>
                      <a:lnTo>
                        <a:pt x="92" y="173"/>
                      </a:lnTo>
                      <a:lnTo>
                        <a:pt x="89" y="166"/>
                      </a:lnTo>
                      <a:lnTo>
                        <a:pt x="89" y="165"/>
                      </a:lnTo>
                      <a:lnTo>
                        <a:pt x="90" y="164"/>
                      </a:lnTo>
                      <a:lnTo>
                        <a:pt x="93" y="163"/>
                      </a:lnTo>
                      <a:lnTo>
                        <a:pt x="95" y="160"/>
                      </a:lnTo>
                      <a:lnTo>
                        <a:pt x="97" y="158"/>
                      </a:lnTo>
                      <a:lnTo>
                        <a:pt x="97" y="157"/>
                      </a:lnTo>
                      <a:lnTo>
                        <a:pt x="96" y="156"/>
                      </a:lnTo>
                      <a:lnTo>
                        <a:pt x="93" y="155"/>
                      </a:lnTo>
                      <a:lnTo>
                        <a:pt x="89" y="154"/>
                      </a:lnTo>
                      <a:lnTo>
                        <a:pt x="86" y="152"/>
                      </a:lnTo>
                      <a:lnTo>
                        <a:pt x="85" y="151"/>
                      </a:lnTo>
                      <a:lnTo>
                        <a:pt x="85" y="150"/>
                      </a:lnTo>
                      <a:lnTo>
                        <a:pt x="85" y="146"/>
                      </a:lnTo>
                      <a:lnTo>
                        <a:pt x="87" y="142"/>
                      </a:lnTo>
                      <a:lnTo>
                        <a:pt x="88" y="141"/>
                      </a:lnTo>
                      <a:lnTo>
                        <a:pt x="89" y="141"/>
                      </a:lnTo>
                      <a:lnTo>
                        <a:pt x="92" y="141"/>
                      </a:lnTo>
                      <a:lnTo>
                        <a:pt x="94" y="142"/>
                      </a:lnTo>
                      <a:lnTo>
                        <a:pt x="100" y="148"/>
                      </a:lnTo>
                      <a:lnTo>
                        <a:pt x="104" y="149"/>
                      </a:lnTo>
                      <a:lnTo>
                        <a:pt x="108" y="149"/>
                      </a:lnTo>
                      <a:lnTo>
                        <a:pt x="118" y="147"/>
                      </a:lnTo>
                      <a:lnTo>
                        <a:pt x="122" y="146"/>
                      </a:lnTo>
                      <a:lnTo>
                        <a:pt x="124" y="144"/>
                      </a:lnTo>
                      <a:lnTo>
                        <a:pt x="127" y="129"/>
                      </a:lnTo>
                      <a:lnTo>
                        <a:pt x="130" y="126"/>
                      </a:lnTo>
                      <a:lnTo>
                        <a:pt x="133" y="124"/>
                      </a:lnTo>
                      <a:lnTo>
                        <a:pt x="135" y="124"/>
                      </a:lnTo>
                      <a:lnTo>
                        <a:pt x="136" y="124"/>
                      </a:lnTo>
                      <a:lnTo>
                        <a:pt x="136" y="127"/>
                      </a:lnTo>
                      <a:lnTo>
                        <a:pt x="136" y="131"/>
                      </a:lnTo>
                      <a:lnTo>
                        <a:pt x="138" y="135"/>
                      </a:lnTo>
                      <a:lnTo>
                        <a:pt x="138" y="136"/>
                      </a:lnTo>
                      <a:lnTo>
                        <a:pt x="139" y="137"/>
                      </a:lnTo>
                      <a:lnTo>
                        <a:pt x="140" y="136"/>
                      </a:lnTo>
                      <a:lnTo>
                        <a:pt x="142" y="135"/>
                      </a:lnTo>
                      <a:lnTo>
                        <a:pt x="145" y="129"/>
                      </a:lnTo>
                      <a:lnTo>
                        <a:pt x="149" y="124"/>
                      </a:lnTo>
                      <a:lnTo>
                        <a:pt x="150" y="119"/>
                      </a:lnTo>
                      <a:lnTo>
                        <a:pt x="149" y="118"/>
                      </a:lnTo>
                      <a:lnTo>
                        <a:pt x="148" y="117"/>
                      </a:lnTo>
                      <a:lnTo>
                        <a:pt x="144" y="113"/>
                      </a:lnTo>
                      <a:lnTo>
                        <a:pt x="142" y="110"/>
                      </a:lnTo>
                      <a:lnTo>
                        <a:pt x="140" y="104"/>
                      </a:lnTo>
                      <a:lnTo>
                        <a:pt x="139" y="100"/>
                      </a:lnTo>
                      <a:lnTo>
                        <a:pt x="138" y="94"/>
                      </a:lnTo>
                      <a:lnTo>
                        <a:pt x="136" y="90"/>
                      </a:lnTo>
                      <a:lnTo>
                        <a:pt x="134" y="85"/>
                      </a:lnTo>
                      <a:lnTo>
                        <a:pt x="132" y="82"/>
                      </a:lnTo>
                      <a:lnTo>
                        <a:pt x="129" y="80"/>
                      </a:lnTo>
                      <a:lnTo>
                        <a:pt x="125" y="76"/>
                      </a:lnTo>
                      <a:lnTo>
                        <a:pt x="122" y="72"/>
                      </a:lnTo>
                      <a:lnTo>
                        <a:pt x="121" y="69"/>
                      </a:lnTo>
                      <a:lnTo>
                        <a:pt x="122" y="68"/>
                      </a:lnTo>
                      <a:lnTo>
                        <a:pt x="125" y="67"/>
                      </a:lnTo>
                      <a:lnTo>
                        <a:pt x="127" y="65"/>
                      </a:lnTo>
                      <a:lnTo>
                        <a:pt x="129" y="64"/>
                      </a:lnTo>
                      <a:lnTo>
                        <a:pt x="129" y="62"/>
                      </a:lnTo>
                      <a:lnTo>
                        <a:pt x="129" y="56"/>
                      </a:lnTo>
                      <a:lnTo>
                        <a:pt x="130" y="50"/>
                      </a:lnTo>
                      <a:lnTo>
                        <a:pt x="131" y="46"/>
                      </a:lnTo>
                      <a:lnTo>
                        <a:pt x="131" y="44"/>
                      </a:lnTo>
                      <a:lnTo>
                        <a:pt x="130" y="41"/>
                      </a:lnTo>
                      <a:lnTo>
                        <a:pt x="124" y="36"/>
                      </a:lnTo>
                      <a:lnTo>
                        <a:pt x="116" y="28"/>
                      </a:lnTo>
                      <a:lnTo>
                        <a:pt x="105" y="17"/>
                      </a:lnTo>
                      <a:lnTo>
                        <a:pt x="100" y="11"/>
                      </a:lnTo>
                      <a:lnTo>
                        <a:pt x="98" y="6"/>
                      </a:lnTo>
                      <a:lnTo>
                        <a:pt x="97" y="3"/>
                      </a:lnTo>
                      <a:lnTo>
                        <a:pt x="95" y="2"/>
                      </a:lnTo>
                      <a:lnTo>
                        <a:pt x="90" y="0"/>
                      </a:lnTo>
                      <a:lnTo>
                        <a:pt x="87" y="0"/>
                      </a:lnTo>
                      <a:lnTo>
                        <a:pt x="87" y="1"/>
                      </a:lnTo>
                      <a:lnTo>
                        <a:pt x="88" y="2"/>
                      </a:lnTo>
                      <a:lnTo>
                        <a:pt x="90" y="4"/>
                      </a:lnTo>
                      <a:lnTo>
                        <a:pt x="92" y="7"/>
                      </a:lnTo>
                      <a:lnTo>
                        <a:pt x="92" y="9"/>
                      </a:lnTo>
                      <a:lnTo>
                        <a:pt x="89" y="10"/>
                      </a:lnTo>
                      <a:lnTo>
                        <a:pt x="86" y="10"/>
                      </a:lnTo>
                      <a:lnTo>
                        <a:pt x="84" y="8"/>
                      </a:lnTo>
                      <a:lnTo>
                        <a:pt x="81" y="7"/>
                      </a:lnTo>
                      <a:lnTo>
                        <a:pt x="80" y="7"/>
                      </a:lnTo>
                      <a:lnTo>
                        <a:pt x="79" y="8"/>
                      </a:lnTo>
                      <a:lnTo>
                        <a:pt x="78" y="12"/>
                      </a:lnTo>
                      <a:lnTo>
                        <a:pt x="77" y="18"/>
                      </a:lnTo>
                      <a:lnTo>
                        <a:pt x="77" y="22"/>
                      </a:lnTo>
                      <a:lnTo>
                        <a:pt x="77" y="25"/>
                      </a:lnTo>
                      <a:lnTo>
                        <a:pt x="78" y="25"/>
                      </a:lnTo>
                      <a:lnTo>
                        <a:pt x="81" y="27"/>
                      </a:lnTo>
                      <a:lnTo>
                        <a:pt x="85" y="30"/>
                      </a:lnTo>
                      <a:lnTo>
                        <a:pt x="88" y="35"/>
                      </a:lnTo>
                      <a:lnTo>
                        <a:pt x="90" y="40"/>
                      </a:lnTo>
                      <a:lnTo>
                        <a:pt x="90" y="49"/>
                      </a:lnTo>
                      <a:lnTo>
                        <a:pt x="92" y="61"/>
                      </a:lnTo>
                      <a:lnTo>
                        <a:pt x="92" y="72"/>
                      </a:lnTo>
                      <a:lnTo>
                        <a:pt x="89" y="82"/>
                      </a:lnTo>
                      <a:lnTo>
                        <a:pt x="87" y="90"/>
                      </a:lnTo>
                      <a:lnTo>
                        <a:pt x="83" y="95"/>
                      </a:lnTo>
                      <a:lnTo>
                        <a:pt x="78" y="100"/>
                      </a:lnTo>
                      <a:lnTo>
                        <a:pt x="76" y="100"/>
                      </a:lnTo>
                      <a:lnTo>
                        <a:pt x="75" y="100"/>
                      </a:lnTo>
                      <a:lnTo>
                        <a:pt x="67" y="96"/>
                      </a:lnTo>
                      <a:lnTo>
                        <a:pt x="65" y="94"/>
                      </a:lnTo>
                      <a:lnTo>
                        <a:pt x="65" y="93"/>
                      </a:lnTo>
                      <a:lnTo>
                        <a:pt x="65" y="91"/>
                      </a:lnTo>
                      <a:lnTo>
                        <a:pt x="66" y="90"/>
                      </a:lnTo>
                      <a:lnTo>
                        <a:pt x="66" y="87"/>
                      </a:lnTo>
                      <a:lnTo>
                        <a:pt x="63" y="86"/>
                      </a:lnTo>
                      <a:lnTo>
                        <a:pt x="61" y="86"/>
                      </a:lnTo>
                      <a:lnTo>
                        <a:pt x="60" y="86"/>
                      </a:lnTo>
                      <a:lnTo>
                        <a:pt x="59" y="89"/>
                      </a:lnTo>
                      <a:lnTo>
                        <a:pt x="59" y="91"/>
                      </a:lnTo>
                      <a:lnTo>
                        <a:pt x="59" y="93"/>
                      </a:lnTo>
                      <a:lnTo>
                        <a:pt x="62" y="98"/>
                      </a:lnTo>
                      <a:lnTo>
                        <a:pt x="67" y="106"/>
                      </a:lnTo>
                      <a:lnTo>
                        <a:pt x="67" y="110"/>
                      </a:lnTo>
                      <a:lnTo>
                        <a:pt x="66" y="113"/>
                      </a:lnTo>
                      <a:lnTo>
                        <a:pt x="63" y="117"/>
                      </a:lnTo>
                      <a:lnTo>
                        <a:pt x="61" y="118"/>
                      </a:lnTo>
                      <a:lnTo>
                        <a:pt x="61" y="119"/>
                      </a:lnTo>
                      <a:lnTo>
                        <a:pt x="65" y="121"/>
                      </a:lnTo>
                      <a:lnTo>
                        <a:pt x="68" y="123"/>
                      </a:lnTo>
                      <a:lnTo>
                        <a:pt x="67" y="126"/>
                      </a:lnTo>
                      <a:lnTo>
                        <a:pt x="65" y="128"/>
                      </a:lnTo>
                      <a:lnTo>
                        <a:pt x="61" y="130"/>
                      </a:lnTo>
                      <a:lnTo>
                        <a:pt x="58" y="131"/>
                      </a:lnTo>
                      <a:lnTo>
                        <a:pt x="56" y="130"/>
                      </a:lnTo>
                      <a:lnTo>
                        <a:pt x="55" y="129"/>
                      </a:lnTo>
                      <a:lnTo>
                        <a:pt x="53" y="128"/>
                      </a:lnTo>
                      <a:lnTo>
                        <a:pt x="53" y="126"/>
                      </a:lnTo>
                      <a:lnTo>
                        <a:pt x="52" y="124"/>
                      </a:lnTo>
                      <a:lnTo>
                        <a:pt x="47" y="1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8" name="Freeform 836">
                  <a:extLst>
                    <a:ext uri="{FF2B5EF4-FFF2-40B4-BE49-F238E27FC236}">
                      <a16:creationId xmlns:a16="http://schemas.microsoft.com/office/drawing/2014/main" id="{B9CCB2DC-9DE6-6A45-A428-2D52D4BEF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55669" y="2339469"/>
                  <a:ext cx="140529" cy="162541"/>
                </a:xfrm>
                <a:custGeom>
                  <a:avLst/>
                  <a:gdLst>
                    <a:gd name="T0" fmla="*/ 39 w 82"/>
                    <a:gd name="T1" fmla="*/ 17 h 96"/>
                    <a:gd name="T2" fmla="*/ 18 w 82"/>
                    <a:gd name="T3" fmla="*/ 7 h 96"/>
                    <a:gd name="T4" fmla="*/ 11 w 82"/>
                    <a:gd name="T5" fmla="*/ 3 h 96"/>
                    <a:gd name="T6" fmla="*/ 1 w 82"/>
                    <a:gd name="T7" fmla="*/ 0 h 96"/>
                    <a:gd name="T8" fmla="*/ 1 w 82"/>
                    <a:gd name="T9" fmla="*/ 3 h 96"/>
                    <a:gd name="T10" fmla="*/ 3 w 82"/>
                    <a:gd name="T11" fmla="*/ 8 h 96"/>
                    <a:gd name="T12" fmla="*/ 13 w 82"/>
                    <a:gd name="T13" fmla="*/ 30 h 96"/>
                    <a:gd name="T14" fmla="*/ 19 w 82"/>
                    <a:gd name="T15" fmla="*/ 41 h 96"/>
                    <a:gd name="T16" fmla="*/ 22 w 82"/>
                    <a:gd name="T17" fmla="*/ 47 h 96"/>
                    <a:gd name="T18" fmla="*/ 23 w 82"/>
                    <a:gd name="T19" fmla="*/ 56 h 96"/>
                    <a:gd name="T20" fmla="*/ 21 w 82"/>
                    <a:gd name="T21" fmla="*/ 58 h 96"/>
                    <a:gd name="T22" fmla="*/ 19 w 82"/>
                    <a:gd name="T23" fmla="*/ 58 h 96"/>
                    <a:gd name="T24" fmla="*/ 15 w 82"/>
                    <a:gd name="T25" fmla="*/ 58 h 96"/>
                    <a:gd name="T26" fmla="*/ 19 w 82"/>
                    <a:gd name="T27" fmla="*/ 66 h 96"/>
                    <a:gd name="T28" fmla="*/ 19 w 82"/>
                    <a:gd name="T29" fmla="*/ 70 h 96"/>
                    <a:gd name="T30" fmla="*/ 18 w 82"/>
                    <a:gd name="T31" fmla="*/ 74 h 96"/>
                    <a:gd name="T32" fmla="*/ 18 w 82"/>
                    <a:gd name="T33" fmla="*/ 79 h 96"/>
                    <a:gd name="T34" fmla="*/ 21 w 82"/>
                    <a:gd name="T35" fmla="*/ 84 h 96"/>
                    <a:gd name="T36" fmla="*/ 27 w 82"/>
                    <a:gd name="T37" fmla="*/ 93 h 96"/>
                    <a:gd name="T38" fmla="*/ 30 w 82"/>
                    <a:gd name="T39" fmla="*/ 96 h 96"/>
                    <a:gd name="T40" fmla="*/ 34 w 82"/>
                    <a:gd name="T41" fmla="*/ 95 h 96"/>
                    <a:gd name="T42" fmla="*/ 39 w 82"/>
                    <a:gd name="T43" fmla="*/ 93 h 96"/>
                    <a:gd name="T44" fmla="*/ 43 w 82"/>
                    <a:gd name="T45" fmla="*/ 88 h 96"/>
                    <a:gd name="T46" fmla="*/ 41 w 82"/>
                    <a:gd name="T47" fmla="*/ 86 h 96"/>
                    <a:gd name="T48" fmla="*/ 40 w 82"/>
                    <a:gd name="T49" fmla="*/ 85 h 96"/>
                    <a:gd name="T50" fmla="*/ 30 w 82"/>
                    <a:gd name="T51" fmla="*/ 80 h 96"/>
                    <a:gd name="T52" fmla="*/ 29 w 82"/>
                    <a:gd name="T53" fmla="*/ 77 h 96"/>
                    <a:gd name="T54" fmla="*/ 30 w 82"/>
                    <a:gd name="T55" fmla="*/ 75 h 96"/>
                    <a:gd name="T56" fmla="*/ 38 w 82"/>
                    <a:gd name="T57" fmla="*/ 68 h 96"/>
                    <a:gd name="T58" fmla="*/ 49 w 82"/>
                    <a:gd name="T59" fmla="*/ 67 h 96"/>
                    <a:gd name="T60" fmla="*/ 56 w 82"/>
                    <a:gd name="T61" fmla="*/ 68 h 96"/>
                    <a:gd name="T62" fmla="*/ 62 w 82"/>
                    <a:gd name="T63" fmla="*/ 68 h 96"/>
                    <a:gd name="T64" fmla="*/ 64 w 82"/>
                    <a:gd name="T65" fmla="*/ 63 h 96"/>
                    <a:gd name="T66" fmla="*/ 64 w 82"/>
                    <a:gd name="T67" fmla="*/ 57 h 96"/>
                    <a:gd name="T68" fmla="*/ 69 w 82"/>
                    <a:gd name="T69" fmla="*/ 48 h 96"/>
                    <a:gd name="T70" fmla="*/ 74 w 82"/>
                    <a:gd name="T71" fmla="*/ 45 h 96"/>
                    <a:gd name="T72" fmla="*/ 80 w 82"/>
                    <a:gd name="T73" fmla="*/ 42 h 96"/>
                    <a:gd name="T74" fmla="*/ 82 w 82"/>
                    <a:gd name="T75" fmla="*/ 39 h 96"/>
                    <a:gd name="T76" fmla="*/ 79 w 82"/>
                    <a:gd name="T77" fmla="*/ 35 h 96"/>
                    <a:gd name="T78" fmla="*/ 76 w 82"/>
                    <a:gd name="T79" fmla="*/ 30 h 96"/>
                    <a:gd name="T80" fmla="*/ 75 w 82"/>
                    <a:gd name="T81" fmla="*/ 22 h 96"/>
                    <a:gd name="T82" fmla="*/ 73 w 82"/>
                    <a:gd name="T83" fmla="*/ 20 h 96"/>
                    <a:gd name="T84" fmla="*/ 69 w 82"/>
                    <a:gd name="T85" fmla="*/ 20 h 96"/>
                    <a:gd name="T86" fmla="*/ 56 w 82"/>
                    <a:gd name="T87" fmla="*/ 22 h 96"/>
                    <a:gd name="T88" fmla="*/ 39 w 82"/>
                    <a:gd name="T89" fmla="*/ 17 h 9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82" h="96">
                      <a:moveTo>
                        <a:pt x="39" y="17"/>
                      </a:moveTo>
                      <a:lnTo>
                        <a:pt x="39" y="17"/>
                      </a:lnTo>
                      <a:lnTo>
                        <a:pt x="27" y="12"/>
                      </a:lnTo>
                      <a:lnTo>
                        <a:pt x="18" y="7"/>
                      </a:lnTo>
                      <a:lnTo>
                        <a:pt x="11" y="3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1" y="3"/>
                      </a:lnTo>
                      <a:lnTo>
                        <a:pt x="3" y="8"/>
                      </a:lnTo>
                      <a:lnTo>
                        <a:pt x="10" y="21"/>
                      </a:lnTo>
                      <a:lnTo>
                        <a:pt x="13" y="30"/>
                      </a:lnTo>
                      <a:lnTo>
                        <a:pt x="15" y="37"/>
                      </a:lnTo>
                      <a:lnTo>
                        <a:pt x="19" y="41"/>
                      </a:lnTo>
                      <a:lnTo>
                        <a:pt x="22" y="47"/>
                      </a:lnTo>
                      <a:lnTo>
                        <a:pt x="24" y="52"/>
                      </a:lnTo>
                      <a:lnTo>
                        <a:pt x="23" y="56"/>
                      </a:lnTo>
                      <a:lnTo>
                        <a:pt x="23" y="57"/>
                      </a:lnTo>
                      <a:lnTo>
                        <a:pt x="21" y="58"/>
                      </a:lnTo>
                      <a:lnTo>
                        <a:pt x="19" y="58"/>
                      </a:lnTo>
                      <a:lnTo>
                        <a:pt x="17" y="58"/>
                      </a:lnTo>
                      <a:lnTo>
                        <a:pt x="15" y="58"/>
                      </a:lnTo>
                      <a:lnTo>
                        <a:pt x="17" y="61"/>
                      </a:lnTo>
                      <a:lnTo>
                        <a:pt x="19" y="66"/>
                      </a:lnTo>
                      <a:lnTo>
                        <a:pt x="19" y="68"/>
                      </a:lnTo>
                      <a:lnTo>
                        <a:pt x="19" y="70"/>
                      </a:lnTo>
                      <a:lnTo>
                        <a:pt x="18" y="74"/>
                      </a:lnTo>
                      <a:lnTo>
                        <a:pt x="18" y="76"/>
                      </a:lnTo>
                      <a:lnTo>
                        <a:pt x="18" y="79"/>
                      </a:lnTo>
                      <a:lnTo>
                        <a:pt x="21" y="84"/>
                      </a:lnTo>
                      <a:lnTo>
                        <a:pt x="24" y="88"/>
                      </a:lnTo>
                      <a:lnTo>
                        <a:pt x="27" y="93"/>
                      </a:lnTo>
                      <a:lnTo>
                        <a:pt x="28" y="95"/>
                      </a:lnTo>
                      <a:lnTo>
                        <a:pt x="30" y="96"/>
                      </a:lnTo>
                      <a:lnTo>
                        <a:pt x="31" y="96"/>
                      </a:lnTo>
                      <a:lnTo>
                        <a:pt x="34" y="95"/>
                      </a:lnTo>
                      <a:lnTo>
                        <a:pt x="39" y="93"/>
                      </a:lnTo>
                      <a:lnTo>
                        <a:pt x="42" y="89"/>
                      </a:lnTo>
                      <a:lnTo>
                        <a:pt x="43" y="88"/>
                      </a:lnTo>
                      <a:lnTo>
                        <a:pt x="42" y="87"/>
                      </a:lnTo>
                      <a:lnTo>
                        <a:pt x="41" y="86"/>
                      </a:lnTo>
                      <a:lnTo>
                        <a:pt x="40" y="85"/>
                      </a:lnTo>
                      <a:lnTo>
                        <a:pt x="34" y="83"/>
                      </a:lnTo>
                      <a:lnTo>
                        <a:pt x="30" y="80"/>
                      </a:lnTo>
                      <a:lnTo>
                        <a:pt x="29" y="79"/>
                      </a:lnTo>
                      <a:lnTo>
                        <a:pt x="29" y="77"/>
                      </a:lnTo>
                      <a:lnTo>
                        <a:pt x="29" y="76"/>
                      </a:lnTo>
                      <a:lnTo>
                        <a:pt x="30" y="75"/>
                      </a:lnTo>
                      <a:lnTo>
                        <a:pt x="38" y="68"/>
                      </a:lnTo>
                      <a:lnTo>
                        <a:pt x="42" y="67"/>
                      </a:lnTo>
                      <a:lnTo>
                        <a:pt x="49" y="67"/>
                      </a:lnTo>
                      <a:lnTo>
                        <a:pt x="56" y="68"/>
                      </a:lnTo>
                      <a:lnTo>
                        <a:pt x="60" y="69"/>
                      </a:lnTo>
                      <a:lnTo>
                        <a:pt x="62" y="68"/>
                      </a:lnTo>
                      <a:lnTo>
                        <a:pt x="62" y="67"/>
                      </a:lnTo>
                      <a:lnTo>
                        <a:pt x="64" y="63"/>
                      </a:lnTo>
                      <a:lnTo>
                        <a:pt x="64" y="57"/>
                      </a:lnTo>
                      <a:lnTo>
                        <a:pt x="66" y="52"/>
                      </a:lnTo>
                      <a:lnTo>
                        <a:pt x="69" y="48"/>
                      </a:lnTo>
                      <a:lnTo>
                        <a:pt x="74" y="45"/>
                      </a:lnTo>
                      <a:lnTo>
                        <a:pt x="78" y="43"/>
                      </a:lnTo>
                      <a:lnTo>
                        <a:pt x="80" y="42"/>
                      </a:lnTo>
                      <a:lnTo>
                        <a:pt x="82" y="41"/>
                      </a:lnTo>
                      <a:lnTo>
                        <a:pt x="82" y="39"/>
                      </a:lnTo>
                      <a:lnTo>
                        <a:pt x="79" y="35"/>
                      </a:lnTo>
                      <a:lnTo>
                        <a:pt x="77" y="32"/>
                      </a:lnTo>
                      <a:lnTo>
                        <a:pt x="76" y="30"/>
                      </a:lnTo>
                      <a:lnTo>
                        <a:pt x="76" y="24"/>
                      </a:lnTo>
                      <a:lnTo>
                        <a:pt x="75" y="22"/>
                      </a:lnTo>
                      <a:lnTo>
                        <a:pt x="74" y="20"/>
                      </a:lnTo>
                      <a:lnTo>
                        <a:pt x="73" y="20"/>
                      </a:lnTo>
                      <a:lnTo>
                        <a:pt x="69" y="20"/>
                      </a:lnTo>
                      <a:lnTo>
                        <a:pt x="62" y="21"/>
                      </a:lnTo>
                      <a:lnTo>
                        <a:pt x="56" y="22"/>
                      </a:lnTo>
                      <a:lnTo>
                        <a:pt x="48" y="21"/>
                      </a:lnTo>
                      <a:lnTo>
                        <a:pt x="39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9" name="Freeform 838">
                  <a:extLst>
                    <a:ext uri="{FF2B5EF4-FFF2-40B4-BE49-F238E27FC236}">
                      <a16:creationId xmlns:a16="http://schemas.microsoft.com/office/drawing/2014/main" id="{F394CF19-7469-2A4E-AB21-FBCBF9C04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2632" y="2474919"/>
                  <a:ext cx="137102" cy="179472"/>
                </a:xfrm>
                <a:custGeom>
                  <a:avLst/>
                  <a:gdLst>
                    <a:gd name="T0" fmla="*/ 50 w 80"/>
                    <a:gd name="T1" fmla="*/ 0 h 106"/>
                    <a:gd name="T2" fmla="*/ 36 w 80"/>
                    <a:gd name="T3" fmla="*/ 20 h 106"/>
                    <a:gd name="T4" fmla="*/ 6 w 80"/>
                    <a:gd name="T5" fmla="*/ 45 h 106"/>
                    <a:gd name="T6" fmla="*/ 0 w 80"/>
                    <a:gd name="T7" fmla="*/ 65 h 106"/>
                    <a:gd name="T8" fmla="*/ 3 w 80"/>
                    <a:gd name="T9" fmla="*/ 64 h 106"/>
                    <a:gd name="T10" fmla="*/ 6 w 80"/>
                    <a:gd name="T11" fmla="*/ 65 h 106"/>
                    <a:gd name="T12" fmla="*/ 12 w 80"/>
                    <a:gd name="T13" fmla="*/ 70 h 106"/>
                    <a:gd name="T14" fmla="*/ 15 w 80"/>
                    <a:gd name="T15" fmla="*/ 74 h 106"/>
                    <a:gd name="T16" fmla="*/ 17 w 80"/>
                    <a:gd name="T17" fmla="*/ 74 h 106"/>
                    <a:gd name="T18" fmla="*/ 27 w 80"/>
                    <a:gd name="T19" fmla="*/ 74 h 106"/>
                    <a:gd name="T20" fmla="*/ 31 w 80"/>
                    <a:gd name="T21" fmla="*/ 79 h 106"/>
                    <a:gd name="T22" fmla="*/ 31 w 80"/>
                    <a:gd name="T23" fmla="*/ 80 h 106"/>
                    <a:gd name="T24" fmla="*/ 31 w 80"/>
                    <a:gd name="T25" fmla="*/ 98 h 106"/>
                    <a:gd name="T26" fmla="*/ 31 w 80"/>
                    <a:gd name="T27" fmla="*/ 101 h 106"/>
                    <a:gd name="T28" fmla="*/ 37 w 80"/>
                    <a:gd name="T29" fmla="*/ 106 h 106"/>
                    <a:gd name="T30" fmla="*/ 42 w 80"/>
                    <a:gd name="T31" fmla="*/ 106 h 106"/>
                    <a:gd name="T32" fmla="*/ 53 w 80"/>
                    <a:gd name="T33" fmla="*/ 105 h 106"/>
                    <a:gd name="T34" fmla="*/ 57 w 80"/>
                    <a:gd name="T35" fmla="*/ 106 h 106"/>
                    <a:gd name="T36" fmla="*/ 78 w 80"/>
                    <a:gd name="T37" fmla="*/ 91 h 106"/>
                    <a:gd name="T38" fmla="*/ 80 w 80"/>
                    <a:gd name="T39" fmla="*/ 89 h 106"/>
                    <a:gd name="T40" fmla="*/ 74 w 80"/>
                    <a:gd name="T41" fmla="*/ 87 h 106"/>
                    <a:gd name="T42" fmla="*/ 62 w 80"/>
                    <a:gd name="T43" fmla="*/ 80 h 106"/>
                    <a:gd name="T44" fmla="*/ 58 w 80"/>
                    <a:gd name="T45" fmla="*/ 73 h 106"/>
                    <a:gd name="T46" fmla="*/ 57 w 80"/>
                    <a:gd name="T47" fmla="*/ 70 h 106"/>
                    <a:gd name="T48" fmla="*/ 58 w 80"/>
                    <a:gd name="T49" fmla="*/ 59 h 106"/>
                    <a:gd name="T50" fmla="*/ 63 w 80"/>
                    <a:gd name="T51" fmla="*/ 54 h 106"/>
                    <a:gd name="T52" fmla="*/ 69 w 80"/>
                    <a:gd name="T53" fmla="*/ 53 h 106"/>
                    <a:gd name="T54" fmla="*/ 73 w 80"/>
                    <a:gd name="T55" fmla="*/ 45 h 106"/>
                    <a:gd name="T56" fmla="*/ 74 w 80"/>
                    <a:gd name="T57" fmla="*/ 42 h 106"/>
                    <a:gd name="T58" fmla="*/ 72 w 80"/>
                    <a:gd name="T59" fmla="*/ 27 h 106"/>
                    <a:gd name="T60" fmla="*/ 73 w 80"/>
                    <a:gd name="T61" fmla="*/ 23 h 106"/>
                    <a:gd name="T62" fmla="*/ 65 w 80"/>
                    <a:gd name="T63" fmla="*/ 5 h 10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0" h="106">
                      <a:moveTo>
                        <a:pt x="65" y="5"/>
                      </a:moveTo>
                      <a:lnTo>
                        <a:pt x="50" y="0"/>
                      </a:lnTo>
                      <a:lnTo>
                        <a:pt x="40" y="11"/>
                      </a:lnTo>
                      <a:lnTo>
                        <a:pt x="36" y="20"/>
                      </a:lnTo>
                      <a:lnTo>
                        <a:pt x="17" y="25"/>
                      </a:lnTo>
                      <a:lnTo>
                        <a:pt x="6" y="45"/>
                      </a:lnTo>
                      <a:lnTo>
                        <a:pt x="0" y="59"/>
                      </a:lnTo>
                      <a:lnTo>
                        <a:pt x="0" y="65"/>
                      </a:lnTo>
                      <a:lnTo>
                        <a:pt x="3" y="64"/>
                      </a:lnTo>
                      <a:lnTo>
                        <a:pt x="6" y="65"/>
                      </a:lnTo>
                      <a:lnTo>
                        <a:pt x="8" y="66"/>
                      </a:lnTo>
                      <a:lnTo>
                        <a:pt x="12" y="70"/>
                      </a:lnTo>
                      <a:lnTo>
                        <a:pt x="14" y="73"/>
                      </a:lnTo>
                      <a:lnTo>
                        <a:pt x="15" y="74"/>
                      </a:lnTo>
                      <a:lnTo>
                        <a:pt x="17" y="74"/>
                      </a:lnTo>
                      <a:lnTo>
                        <a:pt x="23" y="74"/>
                      </a:lnTo>
                      <a:lnTo>
                        <a:pt x="27" y="74"/>
                      </a:lnTo>
                      <a:lnTo>
                        <a:pt x="30" y="77"/>
                      </a:lnTo>
                      <a:lnTo>
                        <a:pt x="31" y="79"/>
                      </a:lnTo>
                      <a:lnTo>
                        <a:pt x="31" y="80"/>
                      </a:lnTo>
                      <a:lnTo>
                        <a:pt x="31" y="89"/>
                      </a:lnTo>
                      <a:lnTo>
                        <a:pt x="31" y="98"/>
                      </a:lnTo>
                      <a:lnTo>
                        <a:pt x="31" y="101"/>
                      </a:lnTo>
                      <a:lnTo>
                        <a:pt x="33" y="105"/>
                      </a:lnTo>
                      <a:lnTo>
                        <a:pt x="37" y="106"/>
                      </a:lnTo>
                      <a:lnTo>
                        <a:pt x="42" y="106"/>
                      </a:lnTo>
                      <a:lnTo>
                        <a:pt x="50" y="105"/>
                      </a:lnTo>
                      <a:lnTo>
                        <a:pt x="53" y="105"/>
                      </a:lnTo>
                      <a:lnTo>
                        <a:pt x="57" y="106"/>
                      </a:lnTo>
                      <a:lnTo>
                        <a:pt x="70" y="97"/>
                      </a:lnTo>
                      <a:lnTo>
                        <a:pt x="78" y="91"/>
                      </a:lnTo>
                      <a:lnTo>
                        <a:pt x="80" y="90"/>
                      </a:lnTo>
                      <a:lnTo>
                        <a:pt x="80" y="89"/>
                      </a:lnTo>
                      <a:lnTo>
                        <a:pt x="74" y="87"/>
                      </a:lnTo>
                      <a:lnTo>
                        <a:pt x="67" y="82"/>
                      </a:lnTo>
                      <a:lnTo>
                        <a:pt x="62" y="80"/>
                      </a:lnTo>
                      <a:lnTo>
                        <a:pt x="59" y="77"/>
                      </a:lnTo>
                      <a:lnTo>
                        <a:pt x="58" y="73"/>
                      </a:lnTo>
                      <a:lnTo>
                        <a:pt x="57" y="70"/>
                      </a:lnTo>
                      <a:lnTo>
                        <a:pt x="57" y="63"/>
                      </a:lnTo>
                      <a:lnTo>
                        <a:pt x="58" y="59"/>
                      </a:lnTo>
                      <a:lnTo>
                        <a:pt x="60" y="55"/>
                      </a:lnTo>
                      <a:lnTo>
                        <a:pt x="63" y="54"/>
                      </a:lnTo>
                      <a:lnTo>
                        <a:pt x="69" y="53"/>
                      </a:lnTo>
                      <a:lnTo>
                        <a:pt x="72" y="50"/>
                      </a:lnTo>
                      <a:lnTo>
                        <a:pt x="73" y="45"/>
                      </a:lnTo>
                      <a:lnTo>
                        <a:pt x="74" y="42"/>
                      </a:lnTo>
                      <a:lnTo>
                        <a:pt x="73" y="33"/>
                      </a:lnTo>
                      <a:lnTo>
                        <a:pt x="72" y="27"/>
                      </a:lnTo>
                      <a:lnTo>
                        <a:pt x="73" y="23"/>
                      </a:lnTo>
                      <a:lnTo>
                        <a:pt x="76" y="14"/>
                      </a:lnTo>
                      <a:lnTo>
                        <a:pt x="65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0" name="Freeform 840">
                  <a:extLst>
                    <a:ext uri="{FF2B5EF4-FFF2-40B4-BE49-F238E27FC236}">
                      <a16:creationId xmlns:a16="http://schemas.microsoft.com/office/drawing/2014/main" id="{16B91AD2-5CD4-B043-90A2-F0B062679A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00317" y="2627301"/>
                  <a:ext cx="113109" cy="152382"/>
                </a:xfrm>
                <a:custGeom>
                  <a:avLst/>
                  <a:gdLst>
                    <a:gd name="T0" fmla="*/ 0 w 66"/>
                    <a:gd name="T1" fmla="*/ 16 h 90"/>
                    <a:gd name="T2" fmla="*/ 0 w 66"/>
                    <a:gd name="T3" fmla="*/ 16 h 90"/>
                    <a:gd name="T4" fmla="*/ 13 w 66"/>
                    <a:gd name="T5" fmla="*/ 7 h 90"/>
                    <a:gd name="T6" fmla="*/ 24 w 66"/>
                    <a:gd name="T7" fmla="*/ 0 h 90"/>
                    <a:gd name="T8" fmla="*/ 24 w 66"/>
                    <a:gd name="T9" fmla="*/ 0 h 90"/>
                    <a:gd name="T10" fmla="*/ 33 w 66"/>
                    <a:gd name="T11" fmla="*/ 8 h 90"/>
                    <a:gd name="T12" fmla="*/ 41 w 66"/>
                    <a:gd name="T13" fmla="*/ 16 h 90"/>
                    <a:gd name="T14" fmla="*/ 41 w 66"/>
                    <a:gd name="T15" fmla="*/ 16 h 90"/>
                    <a:gd name="T16" fmla="*/ 44 w 66"/>
                    <a:gd name="T17" fmla="*/ 18 h 90"/>
                    <a:gd name="T18" fmla="*/ 48 w 66"/>
                    <a:gd name="T19" fmla="*/ 21 h 90"/>
                    <a:gd name="T20" fmla="*/ 53 w 66"/>
                    <a:gd name="T21" fmla="*/ 30 h 90"/>
                    <a:gd name="T22" fmla="*/ 62 w 66"/>
                    <a:gd name="T23" fmla="*/ 50 h 90"/>
                    <a:gd name="T24" fmla="*/ 62 w 66"/>
                    <a:gd name="T25" fmla="*/ 50 h 90"/>
                    <a:gd name="T26" fmla="*/ 65 w 66"/>
                    <a:gd name="T27" fmla="*/ 57 h 90"/>
                    <a:gd name="T28" fmla="*/ 66 w 66"/>
                    <a:gd name="T29" fmla="*/ 62 h 90"/>
                    <a:gd name="T30" fmla="*/ 65 w 66"/>
                    <a:gd name="T31" fmla="*/ 66 h 90"/>
                    <a:gd name="T32" fmla="*/ 63 w 66"/>
                    <a:gd name="T33" fmla="*/ 70 h 90"/>
                    <a:gd name="T34" fmla="*/ 63 w 66"/>
                    <a:gd name="T35" fmla="*/ 70 h 90"/>
                    <a:gd name="T36" fmla="*/ 61 w 66"/>
                    <a:gd name="T37" fmla="*/ 74 h 90"/>
                    <a:gd name="T38" fmla="*/ 59 w 66"/>
                    <a:gd name="T39" fmla="*/ 77 h 90"/>
                    <a:gd name="T40" fmla="*/ 54 w 66"/>
                    <a:gd name="T41" fmla="*/ 80 h 90"/>
                    <a:gd name="T42" fmla="*/ 50 w 66"/>
                    <a:gd name="T43" fmla="*/ 81 h 90"/>
                    <a:gd name="T44" fmla="*/ 50 w 66"/>
                    <a:gd name="T45" fmla="*/ 81 h 90"/>
                    <a:gd name="T46" fmla="*/ 45 w 66"/>
                    <a:gd name="T47" fmla="*/ 83 h 90"/>
                    <a:gd name="T48" fmla="*/ 41 w 66"/>
                    <a:gd name="T49" fmla="*/ 86 h 90"/>
                    <a:gd name="T50" fmla="*/ 37 w 66"/>
                    <a:gd name="T51" fmla="*/ 89 h 90"/>
                    <a:gd name="T52" fmla="*/ 32 w 66"/>
                    <a:gd name="T53" fmla="*/ 90 h 90"/>
                    <a:gd name="T54" fmla="*/ 32 w 66"/>
                    <a:gd name="T55" fmla="*/ 90 h 90"/>
                    <a:gd name="T56" fmla="*/ 28 w 66"/>
                    <a:gd name="T57" fmla="*/ 89 h 90"/>
                    <a:gd name="T58" fmla="*/ 25 w 66"/>
                    <a:gd name="T59" fmla="*/ 87 h 90"/>
                    <a:gd name="T60" fmla="*/ 24 w 66"/>
                    <a:gd name="T61" fmla="*/ 85 h 90"/>
                    <a:gd name="T62" fmla="*/ 23 w 66"/>
                    <a:gd name="T63" fmla="*/ 83 h 90"/>
                    <a:gd name="T64" fmla="*/ 23 w 66"/>
                    <a:gd name="T65" fmla="*/ 83 h 90"/>
                    <a:gd name="T66" fmla="*/ 22 w 66"/>
                    <a:gd name="T67" fmla="*/ 80 h 90"/>
                    <a:gd name="T68" fmla="*/ 21 w 66"/>
                    <a:gd name="T69" fmla="*/ 75 h 90"/>
                    <a:gd name="T70" fmla="*/ 22 w 66"/>
                    <a:gd name="T71" fmla="*/ 64 h 90"/>
                    <a:gd name="T72" fmla="*/ 22 w 66"/>
                    <a:gd name="T73" fmla="*/ 64 h 90"/>
                    <a:gd name="T74" fmla="*/ 22 w 66"/>
                    <a:gd name="T75" fmla="*/ 62 h 90"/>
                    <a:gd name="T76" fmla="*/ 21 w 66"/>
                    <a:gd name="T77" fmla="*/ 58 h 90"/>
                    <a:gd name="T78" fmla="*/ 16 w 66"/>
                    <a:gd name="T79" fmla="*/ 50 h 90"/>
                    <a:gd name="T80" fmla="*/ 11 w 66"/>
                    <a:gd name="T81" fmla="*/ 45 h 90"/>
                    <a:gd name="T82" fmla="*/ 5 w 66"/>
                    <a:gd name="T83" fmla="*/ 40 h 90"/>
                    <a:gd name="T84" fmla="*/ 5 w 66"/>
                    <a:gd name="T85" fmla="*/ 40 h 90"/>
                    <a:gd name="T86" fmla="*/ 2 w 66"/>
                    <a:gd name="T87" fmla="*/ 38 h 90"/>
                    <a:gd name="T88" fmla="*/ 0 w 66"/>
                    <a:gd name="T89" fmla="*/ 36 h 90"/>
                    <a:gd name="T90" fmla="*/ 0 w 66"/>
                    <a:gd name="T91" fmla="*/ 35 h 90"/>
                    <a:gd name="T92" fmla="*/ 0 w 66"/>
                    <a:gd name="T93" fmla="*/ 34 h 90"/>
                    <a:gd name="T94" fmla="*/ 4 w 66"/>
                    <a:gd name="T95" fmla="*/ 31 h 90"/>
                    <a:gd name="T96" fmla="*/ 4 w 66"/>
                    <a:gd name="T97" fmla="*/ 31 h 90"/>
                    <a:gd name="T98" fmla="*/ 6 w 66"/>
                    <a:gd name="T99" fmla="*/ 31 h 90"/>
                    <a:gd name="T100" fmla="*/ 7 w 66"/>
                    <a:gd name="T101" fmla="*/ 29 h 90"/>
                    <a:gd name="T102" fmla="*/ 7 w 66"/>
                    <a:gd name="T103" fmla="*/ 28 h 90"/>
                    <a:gd name="T104" fmla="*/ 7 w 66"/>
                    <a:gd name="T105" fmla="*/ 26 h 90"/>
                    <a:gd name="T106" fmla="*/ 3 w 66"/>
                    <a:gd name="T107" fmla="*/ 18 h 90"/>
                    <a:gd name="T108" fmla="*/ 3 w 66"/>
                    <a:gd name="T109" fmla="*/ 18 h 90"/>
                    <a:gd name="T110" fmla="*/ 1 w 66"/>
                    <a:gd name="T111" fmla="*/ 17 h 90"/>
                    <a:gd name="T112" fmla="*/ 0 w 66"/>
                    <a:gd name="T113" fmla="*/ 16 h 90"/>
                    <a:gd name="T114" fmla="*/ 0 w 66"/>
                    <a:gd name="T115" fmla="*/ 16 h 9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66" h="90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13" y="7"/>
                      </a:lnTo>
                      <a:lnTo>
                        <a:pt x="24" y="0"/>
                      </a:lnTo>
                      <a:lnTo>
                        <a:pt x="33" y="8"/>
                      </a:lnTo>
                      <a:lnTo>
                        <a:pt x="41" y="16"/>
                      </a:lnTo>
                      <a:lnTo>
                        <a:pt x="44" y="18"/>
                      </a:lnTo>
                      <a:lnTo>
                        <a:pt x="48" y="21"/>
                      </a:lnTo>
                      <a:lnTo>
                        <a:pt x="53" y="30"/>
                      </a:lnTo>
                      <a:lnTo>
                        <a:pt x="62" y="50"/>
                      </a:lnTo>
                      <a:lnTo>
                        <a:pt x="65" y="57"/>
                      </a:lnTo>
                      <a:lnTo>
                        <a:pt x="66" y="62"/>
                      </a:lnTo>
                      <a:lnTo>
                        <a:pt x="65" y="66"/>
                      </a:lnTo>
                      <a:lnTo>
                        <a:pt x="63" y="70"/>
                      </a:lnTo>
                      <a:lnTo>
                        <a:pt x="61" y="74"/>
                      </a:lnTo>
                      <a:lnTo>
                        <a:pt x="59" y="77"/>
                      </a:lnTo>
                      <a:lnTo>
                        <a:pt x="54" y="80"/>
                      </a:lnTo>
                      <a:lnTo>
                        <a:pt x="50" y="81"/>
                      </a:lnTo>
                      <a:lnTo>
                        <a:pt x="45" y="83"/>
                      </a:lnTo>
                      <a:lnTo>
                        <a:pt x="41" y="86"/>
                      </a:lnTo>
                      <a:lnTo>
                        <a:pt x="37" y="89"/>
                      </a:lnTo>
                      <a:lnTo>
                        <a:pt x="32" y="90"/>
                      </a:lnTo>
                      <a:lnTo>
                        <a:pt x="28" y="89"/>
                      </a:lnTo>
                      <a:lnTo>
                        <a:pt x="25" y="87"/>
                      </a:lnTo>
                      <a:lnTo>
                        <a:pt x="24" y="85"/>
                      </a:lnTo>
                      <a:lnTo>
                        <a:pt x="23" y="83"/>
                      </a:lnTo>
                      <a:lnTo>
                        <a:pt x="22" y="80"/>
                      </a:lnTo>
                      <a:lnTo>
                        <a:pt x="21" y="75"/>
                      </a:lnTo>
                      <a:lnTo>
                        <a:pt x="22" y="64"/>
                      </a:lnTo>
                      <a:lnTo>
                        <a:pt x="22" y="62"/>
                      </a:lnTo>
                      <a:lnTo>
                        <a:pt x="21" y="58"/>
                      </a:lnTo>
                      <a:lnTo>
                        <a:pt x="16" y="50"/>
                      </a:lnTo>
                      <a:lnTo>
                        <a:pt x="11" y="45"/>
                      </a:lnTo>
                      <a:lnTo>
                        <a:pt x="5" y="40"/>
                      </a:lnTo>
                      <a:lnTo>
                        <a:pt x="2" y="38"/>
                      </a:lnTo>
                      <a:lnTo>
                        <a:pt x="0" y="36"/>
                      </a:lnTo>
                      <a:lnTo>
                        <a:pt x="0" y="35"/>
                      </a:lnTo>
                      <a:lnTo>
                        <a:pt x="0" y="34"/>
                      </a:lnTo>
                      <a:lnTo>
                        <a:pt x="4" y="31"/>
                      </a:lnTo>
                      <a:lnTo>
                        <a:pt x="6" y="31"/>
                      </a:lnTo>
                      <a:lnTo>
                        <a:pt x="7" y="29"/>
                      </a:lnTo>
                      <a:lnTo>
                        <a:pt x="7" y="28"/>
                      </a:lnTo>
                      <a:lnTo>
                        <a:pt x="7" y="26"/>
                      </a:lnTo>
                      <a:lnTo>
                        <a:pt x="3" y="18"/>
                      </a:lnTo>
                      <a:lnTo>
                        <a:pt x="1" y="17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1" name="Freeform 842">
                  <a:extLst>
                    <a:ext uri="{FF2B5EF4-FFF2-40B4-BE49-F238E27FC236}">
                      <a16:creationId xmlns:a16="http://schemas.microsoft.com/office/drawing/2014/main" id="{1450D3D4-98A6-C644-B8BA-836BEDEA2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68867" y="2827091"/>
                  <a:ext cx="27420" cy="20318"/>
                </a:xfrm>
                <a:custGeom>
                  <a:avLst/>
                  <a:gdLst>
                    <a:gd name="T0" fmla="*/ 5 w 16"/>
                    <a:gd name="T1" fmla="*/ 1 h 12"/>
                    <a:gd name="T2" fmla="*/ 5 w 16"/>
                    <a:gd name="T3" fmla="*/ 1 h 12"/>
                    <a:gd name="T4" fmla="*/ 3 w 16"/>
                    <a:gd name="T5" fmla="*/ 3 h 12"/>
                    <a:gd name="T6" fmla="*/ 1 w 16"/>
                    <a:gd name="T7" fmla="*/ 5 h 12"/>
                    <a:gd name="T8" fmla="*/ 0 w 16"/>
                    <a:gd name="T9" fmla="*/ 8 h 12"/>
                    <a:gd name="T10" fmla="*/ 0 w 16"/>
                    <a:gd name="T11" fmla="*/ 10 h 12"/>
                    <a:gd name="T12" fmla="*/ 0 w 16"/>
                    <a:gd name="T13" fmla="*/ 11 h 12"/>
                    <a:gd name="T14" fmla="*/ 2 w 16"/>
                    <a:gd name="T15" fmla="*/ 12 h 12"/>
                    <a:gd name="T16" fmla="*/ 4 w 16"/>
                    <a:gd name="T17" fmla="*/ 11 h 12"/>
                    <a:gd name="T18" fmla="*/ 9 w 16"/>
                    <a:gd name="T19" fmla="*/ 9 h 12"/>
                    <a:gd name="T20" fmla="*/ 9 w 16"/>
                    <a:gd name="T21" fmla="*/ 9 h 12"/>
                    <a:gd name="T22" fmla="*/ 13 w 16"/>
                    <a:gd name="T23" fmla="*/ 5 h 12"/>
                    <a:gd name="T24" fmla="*/ 16 w 16"/>
                    <a:gd name="T25" fmla="*/ 3 h 12"/>
                    <a:gd name="T26" fmla="*/ 16 w 16"/>
                    <a:gd name="T27" fmla="*/ 2 h 12"/>
                    <a:gd name="T28" fmla="*/ 16 w 16"/>
                    <a:gd name="T29" fmla="*/ 1 h 12"/>
                    <a:gd name="T30" fmla="*/ 13 w 16"/>
                    <a:gd name="T31" fmla="*/ 0 h 12"/>
                    <a:gd name="T32" fmla="*/ 11 w 16"/>
                    <a:gd name="T33" fmla="*/ 0 h 12"/>
                    <a:gd name="T34" fmla="*/ 5 w 16"/>
                    <a:gd name="T35" fmla="*/ 1 h 12"/>
                    <a:gd name="T36" fmla="*/ 5 w 16"/>
                    <a:gd name="T37" fmla="*/ 1 h 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6" h="12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3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1"/>
                      </a:lnTo>
                      <a:lnTo>
                        <a:pt x="2" y="12"/>
                      </a:lnTo>
                      <a:lnTo>
                        <a:pt x="4" y="11"/>
                      </a:lnTo>
                      <a:lnTo>
                        <a:pt x="9" y="9"/>
                      </a:lnTo>
                      <a:lnTo>
                        <a:pt x="13" y="5"/>
                      </a:lnTo>
                      <a:lnTo>
                        <a:pt x="16" y="3"/>
                      </a:lnTo>
                      <a:lnTo>
                        <a:pt x="16" y="2"/>
                      </a:lnTo>
                      <a:lnTo>
                        <a:pt x="16" y="1"/>
                      </a:lnTo>
                      <a:lnTo>
                        <a:pt x="13" y="0"/>
                      </a:lnTo>
                      <a:lnTo>
                        <a:pt x="11" y="0"/>
                      </a:ln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2" name="Freeform 870">
                  <a:extLst>
                    <a:ext uri="{FF2B5EF4-FFF2-40B4-BE49-F238E27FC236}">
                      <a16:creationId xmlns:a16="http://schemas.microsoft.com/office/drawing/2014/main" id="{8945CAB8-63AB-0349-9ED5-D6789D4EC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7521" y="4191754"/>
                  <a:ext cx="311906" cy="323388"/>
                </a:xfrm>
                <a:custGeom>
                  <a:avLst/>
                  <a:gdLst>
                    <a:gd name="T0" fmla="*/ 0 w 182"/>
                    <a:gd name="T1" fmla="*/ 83 h 191"/>
                    <a:gd name="T2" fmla="*/ 2 w 182"/>
                    <a:gd name="T3" fmla="*/ 96 h 191"/>
                    <a:gd name="T4" fmla="*/ 14 w 182"/>
                    <a:gd name="T5" fmla="*/ 144 h 191"/>
                    <a:gd name="T6" fmla="*/ 25 w 182"/>
                    <a:gd name="T7" fmla="*/ 144 h 191"/>
                    <a:gd name="T8" fmla="*/ 38 w 182"/>
                    <a:gd name="T9" fmla="*/ 148 h 191"/>
                    <a:gd name="T10" fmla="*/ 44 w 182"/>
                    <a:gd name="T11" fmla="*/ 142 h 191"/>
                    <a:gd name="T12" fmla="*/ 29 w 182"/>
                    <a:gd name="T13" fmla="*/ 137 h 191"/>
                    <a:gd name="T14" fmla="*/ 21 w 182"/>
                    <a:gd name="T15" fmla="*/ 131 h 191"/>
                    <a:gd name="T16" fmla="*/ 29 w 182"/>
                    <a:gd name="T17" fmla="*/ 131 h 191"/>
                    <a:gd name="T18" fmla="*/ 37 w 182"/>
                    <a:gd name="T19" fmla="*/ 129 h 191"/>
                    <a:gd name="T20" fmla="*/ 42 w 182"/>
                    <a:gd name="T21" fmla="*/ 124 h 191"/>
                    <a:gd name="T22" fmla="*/ 45 w 182"/>
                    <a:gd name="T23" fmla="*/ 114 h 191"/>
                    <a:gd name="T24" fmla="*/ 49 w 182"/>
                    <a:gd name="T25" fmla="*/ 114 h 191"/>
                    <a:gd name="T26" fmla="*/ 59 w 182"/>
                    <a:gd name="T27" fmla="*/ 120 h 191"/>
                    <a:gd name="T28" fmla="*/ 81 w 182"/>
                    <a:gd name="T29" fmla="*/ 121 h 191"/>
                    <a:gd name="T30" fmla="*/ 95 w 182"/>
                    <a:gd name="T31" fmla="*/ 133 h 191"/>
                    <a:gd name="T32" fmla="*/ 100 w 182"/>
                    <a:gd name="T33" fmla="*/ 147 h 191"/>
                    <a:gd name="T34" fmla="*/ 108 w 182"/>
                    <a:gd name="T35" fmla="*/ 156 h 191"/>
                    <a:gd name="T36" fmla="*/ 122 w 182"/>
                    <a:gd name="T37" fmla="*/ 164 h 191"/>
                    <a:gd name="T38" fmla="*/ 131 w 182"/>
                    <a:gd name="T39" fmla="*/ 175 h 191"/>
                    <a:gd name="T40" fmla="*/ 153 w 182"/>
                    <a:gd name="T41" fmla="*/ 179 h 191"/>
                    <a:gd name="T42" fmla="*/ 165 w 182"/>
                    <a:gd name="T43" fmla="*/ 182 h 191"/>
                    <a:gd name="T44" fmla="*/ 161 w 182"/>
                    <a:gd name="T45" fmla="*/ 184 h 191"/>
                    <a:gd name="T46" fmla="*/ 167 w 182"/>
                    <a:gd name="T47" fmla="*/ 190 h 191"/>
                    <a:gd name="T48" fmla="*/ 179 w 182"/>
                    <a:gd name="T49" fmla="*/ 190 h 191"/>
                    <a:gd name="T50" fmla="*/ 173 w 182"/>
                    <a:gd name="T51" fmla="*/ 184 h 191"/>
                    <a:gd name="T52" fmla="*/ 176 w 182"/>
                    <a:gd name="T53" fmla="*/ 182 h 191"/>
                    <a:gd name="T54" fmla="*/ 182 w 182"/>
                    <a:gd name="T55" fmla="*/ 179 h 191"/>
                    <a:gd name="T56" fmla="*/ 169 w 182"/>
                    <a:gd name="T57" fmla="*/ 172 h 191"/>
                    <a:gd name="T58" fmla="*/ 157 w 182"/>
                    <a:gd name="T59" fmla="*/ 161 h 191"/>
                    <a:gd name="T60" fmla="*/ 161 w 182"/>
                    <a:gd name="T61" fmla="*/ 157 h 191"/>
                    <a:gd name="T62" fmla="*/ 157 w 182"/>
                    <a:gd name="T63" fmla="*/ 155 h 191"/>
                    <a:gd name="T64" fmla="*/ 147 w 182"/>
                    <a:gd name="T65" fmla="*/ 150 h 191"/>
                    <a:gd name="T66" fmla="*/ 149 w 182"/>
                    <a:gd name="T67" fmla="*/ 144 h 191"/>
                    <a:gd name="T68" fmla="*/ 143 w 182"/>
                    <a:gd name="T69" fmla="*/ 141 h 191"/>
                    <a:gd name="T70" fmla="*/ 131 w 182"/>
                    <a:gd name="T71" fmla="*/ 129 h 191"/>
                    <a:gd name="T72" fmla="*/ 123 w 182"/>
                    <a:gd name="T73" fmla="*/ 116 h 191"/>
                    <a:gd name="T74" fmla="*/ 110 w 182"/>
                    <a:gd name="T75" fmla="*/ 98 h 191"/>
                    <a:gd name="T76" fmla="*/ 110 w 182"/>
                    <a:gd name="T77" fmla="*/ 87 h 191"/>
                    <a:gd name="T78" fmla="*/ 122 w 182"/>
                    <a:gd name="T79" fmla="*/ 90 h 191"/>
                    <a:gd name="T80" fmla="*/ 129 w 182"/>
                    <a:gd name="T81" fmla="*/ 85 h 191"/>
                    <a:gd name="T82" fmla="*/ 113 w 182"/>
                    <a:gd name="T83" fmla="*/ 71 h 191"/>
                    <a:gd name="T84" fmla="*/ 96 w 182"/>
                    <a:gd name="T85" fmla="*/ 61 h 191"/>
                    <a:gd name="T86" fmla="*/ 93 w 182"/>
                    <a:gd name="T87" fmla="*/ 50 h 191"/>
                    <a:gd name="T88" fmla="*/ 85 w 182"/>
                    <a:gd name="T89" fmla="*/ 38 h 191"/>
                    <a:gd name="T90" fmla="*/ 68 w 182"/>
                    <a:gd name="T91" fmla="*/ 22 h 191"/>
                    <a:gd name="T92" fmla="*/ 42 w 182"/>
                    <a:gd name="T93" fmla="*/ 13 h 191"/>
                    <a:gd name="T94" fmla="*/ 7 w 182"/>
                    <a:gd name="T95" fmla="*/ 0 h 191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82" h="191">
                      <a:moveTo>
                        <a:pt x="2" y="74"/>
                      </a:moveTo>
                      <a:lnTo>
                        <a:pt x="2" y="74"/>
                      </a:lnTo>
                      <a:lnTo>
                        <a:pt x="2" y="77"/>
                      </a:lnTo>
                      <a:lnTo>
                        <a:pt x="0" y="83"/>
                      </a:lnTo>
                      <a:lnTo>
                        <a:pt x="0" y="87"/>
                      </a:lnTo>
                      <a:lnTo>
                        <a:pt x="1" y="92"/>
                      </a:lnTo>
                      <a:lnTo>
                        <a:pt x="2" y="96"/>
                      </a:lnTo>
                      <a:lnTo>
                        <a:pt x="0" y="136"/>
                      </a:lnTo>
                      <a:lnTo>
                        <a:pt x="10" y="141"/>
                      </a:lnTo>
                      <a:lnTo>
                        <a:pt x="14" y="144"/>
                      </a:lnTo>
                      <a:lnTo>
                        <a:pt x="18" y="144"/>
                      </a:lnTo>
                      <a:lnTo>
                        <a:pt x="21" y="142"/>
                      </a:lnTo>
                      <a:lnTo>
                        <a:pt x="25" y="144"/>
                      </a:lnTo>
                      <a:lnTo>
                        <a:pt x="27" y="145"/>
                      </a:lnTo>
                      <a:lnTo>
                        <a:pt x="31" y="146"/>
                      </a:lnTo>
                      <a:lnTo>
                        <a:pt x="38" y="148"/>
                      </a:lnTo>
                      <a:lnTo>
                        <a:pt x="41" y="147"/>
                      </a:lnTo>
                      <a:lnTo>
                        <a:pt x="44" y="145"/>
                      </a:lnTo>
                      <a:lnTo>
                        <a:pt x="44" y="142"/>
                      </a:lnTo>
                      <a:lnTo>
                        <a:pt x="42" y="141"/>
                      </a:lnTo>
                      <a:lnTo>
                        <a:pt x="41" y="140"/>
                      </a:lnTo>
                      <a:lnTo>
                        <a:pt x="29" y="137"/>
                      </a:lnTo>
                      <a:lnTo>
                        <a:pt x="23" y="135"/>
                      </a:lnTo>
                      <a:lnTo>
                        <a:pt x="22" y="132"/>
                      </a:lnTo>
                      <a:lnTo>
                        <a:pt x="21" y="131"/>
                      </a:lnTo>
                      <a:lnTo>
                        <a:pt x="21" y="130"/>
                      </a:lnTo>
                      <a:lnTo>
                        <a:pt x="22" y="130"/>
                      </a:lnTo>
                      <a:lnTo>
                        <a:pt x="26" y="130"/>
                      </a:lnTo>
                      <a:lnTo>
                        <a:pt x="29" y="131"/>
                      </a:lnTo>
                      <a:lnTo>
                        <a:pt x="32" y="132"/>
                      </a:lnTo>
                      <a:lnTo>
                        <a:pt x="35" y="131"/>
                      </a:lnTo>
                      <a:lnTo>
                        <a:pt x="37" y="129"/>
                      </a:lnTo>
                      <a:lnTo>
                        <a:pt x="37" y="126"/>
                      </a:lnTo>
                      <a:lnTo>
                        <a:pt x="40" y="126"/>
                      </a:lnTo>
                      <a:lnTo>
                        <a:pt x="42" y="124"/>
                      </a:lnTo>
                      <a:lnTo>
                        <a:pt x="44" y="123"/>
                      </a:lnTo>
                      <a:lnTo>
                        <a:pt x="44" y="118"/>
                      </a:lnTo>
                      <a:lnTo>
                        <a:pt x="45" y="114"/>
                      </a:lnTo>
                      <a:lnTo>
                        <a:pt x="47" y="113"/>
                      </a:lnTo>
                      <a:lnTo>
                        <a:pt x="48" y="114"/>
                      </a:lnTo>
                      <a:lnTo>
                        <a:pt x="49" y="114"/>
                      </a:lnTo>
                      <a:lnTo>
                        <a:pt x="50" y="118"/>
                      </a:lnTo>
                      <a:lnTo>
                        <a:pt x="54" y="120"/>
                      </a:lnTo>
                      <a:lnTo>
                        <a:pt x="56" y="121"/>
                      </a:lnTo>
                      <a:lnTo>
                        <a:pt x="59" y="120"/>
                      </a:lnTo>
                      <a:lnTo>
                        <a:pt x="66" y="119"/>
                      </a:lnTo>
                      <a:lnTo>
                        <a:pt x="74" y="119"/>
                      </a:lnTo>
                      <a:lnTo>
                        <a:pt x="81" y="121"/>
                      </a:lnTo>
                      <a:lnTo>
                        <a:pt x="86" y="123"/>
                      </a:lnTo>
                      <a:lnTo>
                        <a:pt x="91" y="128"/>
                      </a:lnTo>
                      <a:lnTo>
                        <a:pt x="95" y="133"/>
                      </a:lnTo>
                      <a:lnTo>
                        <a:pt x="97" y="139"/>
                      </a:lnTo>
                      <a:lnTo>
                        <a:pt x="99" y="144"/>
                      </a:lnTo>
                      <a:lnTo>
                        <a:pt x="100" y="147"/>
                      </a:lnTo>
                      <a:lnTo>
                        <a:pt x="101" y="151"/>
                      </a:lnTo>
                      <a:lnTo>
                        <a:pt x="104" y="155"/>
                      </a:lnTo>
                      <a:lnTo>
                        <a:pt x="108" y="156"/>
                      </a:lnTo>
                      <a:lnTo>
                        <a:pt x="116" y="159"/>
                      </a:lnTo>
                      <a:lnTo>
                        <a:pt x="120" y="161"/>
                      </a:lnTo>
                      <a:lnTo>
                        <a:pt x="122" y="164"/>
                      </a:lnTo>
                      <a:lnTo>
                        <a:pt x="122" y="167"/>
                      </a:lnTo>
                      <a:lnTo>
                        <a:pt x="124" y="170"/>
                      </a:lnTo>
                      <a:lnTo>
                        <a:pt x="128" y="173"/>
                      </a:lnTo>
                      <a:lnTo>
                        <a:pt x="131" y="175"/>
                      </a:lnTo>
                      <a:lnTo>
                        <a:pt x="142" y="178"/>
                      </a:lnTo>
                      <a:lnTo>
                        <a:pt x="148" y="179"/>
                      </a:lnTo>
                      <a:lnTo>
                        <a:pt x="153" y="179"/>
                      </a:lnTo>
                      <a:lnTo>
                        <a:pt x="158" y="178"/>
                      </a:lnTo>
                      <a:lnTo>
                        <a:pt x="162" y="181"/>
                      </a:lnTo>
                      <a:lnTo>
                        <a:pt x="165" y="182"/>
                      </a:lnTo>
                      <a:lnTo>
                        <a:pt x="165" y="183"/>
                      </a:lnTo>
                      <a:lnTo>
                        <a:pt x="164" y="183"/>
                      </a:lnTo>
                      <a:lnTo>
                        <a:pt x="161" y="184"/>
                      </a:lnTo>
                      <a:lnTo>
                        <a:pt x="161" y="186"/>
                      </a:lnTo>
                      <a:lnTo>
                        <a:pt x="164" y="187"/>
                      </a:lnTo>
                      <a:lnTo>
                        <a:pt x="167" y="190"/>
                      </a:lnTo>
                      <a:lnTo>
                        <a:pt x="171" y="191"/>
                      </a:lnTo>
                      <a:lnTo>
                        <a:pt x="176" y="191"/>
                      </a:lnTo>
                      <a:lnTo>
                        <a:pt x="179" y="190"/>
                      </a:lnTo>
                      <a:lnTo>
                        <a:pt x="178" y="188"/>
                      </a:lnTo>
                      <a:lnTo>
                        <a:pt x="175" y="186"/>
                      </a:lnTo>
                      <a:lnTo>
                        <a:pt x="173" y="184"/>
                      </a:lnTo>
                      <a:lnTo>
                        <a:pt x="173" y="183"/>
                      </a:lnTo>
                      <a:lnTo>
                        <a:pt x="173" y="182"/>
                      </a:lnTo>
                      <a:lnTo>
                        <a:pt x="174" y="182"/>
                      </a:lnTo>
                      <a:lnTo>
                        <a:pt x="176" y="182"/>
                      </a:lnTo>
                      <a:lnTo>
                        <a:pt x="180" y="182"/>
                      </a:lnTo>
                      <a:lnTo>
                        <a:pt x="182" y="181"/>
                      </a:lnTo>
                      <a:lnTo>
                        <a:pt x="182" y="179"/>
                      </a:lnTo>
                      <a:lnTo>
                        <a:pt x="180" y="177"/>
                      </a:lnTo>
                      <a:lnTo>
                        <a:pt x="176" y="175"/>
                      </a:lnTo>
                      <a:lnTo>
                        <a:pt x="169" y="172"/>
                      </a:lnTo>
                      <a:lnTo>
                        <a:pt x="161" y="167"/>
                      </a:lnTo>
                      <a:lnTo>
                        <a:pt x="156" y="163"/>
                      </a:lnTo>
                      <a:lnTo>
                        <a:pt x="155" y="161"/>
                      </a:lnTo>
                      <a:lnTo>
                        <a:pt x="157" y="161"/>
                      </a:lnTo>
                      <a:lnTo>
                        <a:pt x="159" y="160"/>
                      </a:lnTo>
                      <a:lnTo>
                        <a:pt x="160" y="160"/>
                      </a:lnTo>
                      <a:lnTo>
                        <a:pt x="161" y="157"/>
                      </a:lnTo>
                      <a:lnTo>
                        <a:pt x="160" y="155"/>
                      </a:lnTo>
                      <a:lnTo>
                        <a:pt x="159" y="155"/>
                      </a:lnTo>
                      <a:lnTo>
                        <a:pt x="157" y="155"/>
                      </a:lnTo>
                      <a:lnTo>
                        <a:pt x="152" y="155"/>
                      </a:lnTo>
                      <a:lnTo>
                        <a:pt x="149" y="154"/>
                      </a:lnTo>
                      <a:lnTo>
                        <a:pt x="147" y="151"/>
                      </a:lnTo>
                      <a:lnTo>
                        <a:pt x="147" y="150"/>
                      </a:lnTo>
                      <a:lnTo>
                        <a:pt x="148" y="148"/>
                      </a:lnTo>
                      <a:lnTo>
                        <a:pt x="149" y="146"/>
                      </a:lnTo>
                      <a:lnTo>
                        <a:pt x="149" y="144"/>
                      </a:lnTo>
                      <a:lnTo>
                        <a:pt x="148" y="142"/>
                      </a:lnTo>
                      <a:lnTo>
                        <a:pt x="147" y="141"/>
                      </a:lnTo>
                      <a:lnTo>
                        <a:pt x="143" y="141"/>
                      </a:lnTo>
                      <a:lnTo>
                        <a:pt x="140" y="139"/>
                      </a:lnTo>
                      <a:lnTo>
                        <a:pt x="134" y="133"/>
                      </a:lnTo>
                      <a:lnTo>
                        <a:pt x="131" y="129"/>
                      </a:lnTo>
                      <a:lnTo>
                        <a:pt x="129" y="124"/>
                      </a:lnTo>
                      <a:lnTo>
                        <a:pt x="127" y="119"/>
                      </a:lnTo>
                      <a:lnTo>
                        <a:pt x="123" y="116"/>
                      </a:lnTo>
                      <a:lnTo>
                        <a:pt x="116" y="110"/>
                      </a:lnTo>
                      <a:lnTo>
                        <a:pt x="112" y="102"/>
                      </a:lnTo>
                      <a:lnTo>
                        <a:pt x="110" y="98"/>
                      </a:lnTo>
                      <a:lnTo>
                        <a:pt x="108" y="92"/>
                      </a:lnTo>
                      <a:lnTo>
                        <a:pt x="108" y="90"/>
                      </a:lnTo>
                      <a:lnTo>
                        <a:pt x="109" y="89"/>
                      </a:lnTo>
                      <a:lnTo>
                        <a:pt x="110" y="87"/>
                      </a:lnTo>
                      <a:lnTo>
                        <a:pt x="111" y="87"/>
                      </a:lnTo>
                      <a:lnTo>
                        <a:pt x="116" y="90"/>
                      </a:lnTo>
                      <a:lnTo>
                        <a:pt x="122" y="90"/>
                      </a:lnTo>
                      <a:lnTo>
                        <a:pt x="127" y="87"/>
                      </a:lnTo>
                      <a:lnTo>
                        <a:pt x="128" y="86"/>
                      </a:lnTo>
                      <a:lnTo>
                        <a:pt x="129" y="85"/>
                      </a:lnTo>
                      <a:lnTo>
                        <a:pt x="127" y="82"/>
                      </a:lnTo>
                      <a:lnTo>
                        <a:pt x="123" y="77"/>
                      </a:lnTo>
                      <a:lnTo>
                        <a:pt x="119" y="73"/>
                      </a:lnTo>
                      <a:lnTo>
                        <a:pt x="113" y="71"/>
                      </a:lnTo>
                      <a:lnTo>
                        <a:pt x="108" y="68"/>
                      </a:lnTo>
                      <a:lnTo>
                        <a:pt x="101" y="65"/>
                      </a:lnTo>
                      <a:lnTo>
                        <a:pt x="96" y="61"/>
                      </a:lnTo>
                      <a:lnTo>
                        <a:pt x="94" y="58"/>
                      </a:lnTo>
                      <a:lnTo>
                        <a:pt x="94" y="56"/>
                      </a:lnTo>
                      <a:lnTo>
                        <a:pt x="93" y="50"/>
                      </a:lnTo>
                      <a:lnTo>
                        <a:pt x="93" y="46"/>
                      </a:lnTo>
                      <a:lnTo>
                        <a:pt x="90" y="42"/>
                      </a:lnTo>
                      <a:lnTo>
                        <a:pt x="85" y="38"/>
                      </a:lnTo>
                      <a:lnTo>
                        <a:pt x="79" y="35"/>
                      </a:lnTo>
                      <a:lnTo>
                        <a:pt x="75" y="31"/>
                      </a:lnTo>
                      <a:lnTo>
                        <a:pt x="68" y="22"/>
                      </a:lnTo>
                      <a:lnTo>
                        <a:pt x="66" y="21"/>
                      </a:lnTo>
                      <a:lnTo>
                        <a:pt x="63" y="19"/>
                      </a:lnTo>
                      <a:lnTo>
                        <a:pt x="54" y="16"/>
                      </a:lnTo>
                      <a:lnTo>
                        <a:pt x="42" y="13"/>
                      </a:lnTo>
                      <a:lnTo>
                        <a:pt x="32" y="9"/>
                      </a:lnTo>
                      <a:lnTo>
                        <a:pt x="19" y="3"/>
                      </a:lnTo>
                      <a:lnTo>
                        <a:pt x="7" y="0"/>
                      </a:lnTo>
                      <a:lnTo>
                        <a:pt x="2" y="7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3" name="Freeform 875">
                  <a:extLst>
                    <a:ext uri="{FF2B5EF4-FFF2-40B4-BE49-F238E27FC236}">
                      <a16:creationId xmlns:a16="http://schemas.microsoft.com/office/drawing/2014/main" id="{CCA00DBC-4FA2-754B-B0A1-DC0F72BCA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89163" y="4254400"/>
                  <a:ext cx="135388" cy="67725"/>
                </a:xfrm>
                <a:custGeom>
                  <a:avLst/>
                  <a:gdLst>
                    <a:gd name="T0" fmla="*/ 17 w 79"/>
                    <a:gd name="T1" fmla="*/ 22 h 40"/>
                    <a:gd name="T2" fmla="*/ 17 w 79"/>
                    <a:gd name="T3" fmla="*/ 22 h 40"/>
                    <a:gd name="T4" fmla="*/ 10 w 79"/>
                    <a:gd name="T5" fmla="*/ 22 h 40"/>
                    <a:gd name="T6" fmla="*/ 4 w 79"/>
                    <a:gd name="T7" fmla="*/ 24 h 40"/>
                    <a:gd name="T8" fmla="*/ 1 w 79"/>
                    <a:gd name="T9" fmla="*/ 25 h 40"/>
                    <a:gd name="T10" fmla="*/ 0 w 79"/>
                    <a:gd name="T11" fmla="*/ 26 h 40"/>
                    <a:gd name="T12" fmla="*/ 0 w 79"/>
                    <a:gd name="T13" fmla="*/ 29 h 40"/>
                    <a:gd name="T14" fmla="*/ 2 w 79"/>
                    <a:gd name="T15" fmla="*/ 33 h 40"/>
                    <a:gd name="T16" fmla="*/ 2 w 79"/>
                    <a:gd name="T17" fmla="*/ 33 h 40"/>
                    <a:gd name="T18" fmla="*/ 7 w 79"/>
                    <a:gd name="T19" fmla="*/ 36 h 40"/>
                    <a:gd name="T20" fmla="*/ 10 w 79"/>
                    <a:gd name="T21" fmla="*/ 38 h 40"/>
                    <a:gd name="T22" fmla="*/ 15 w 79"/>
                    <a:gd name="T23" fmla="*/ 39 h 40"/>
                    <a:gd name="T24" fmla="*/ 18 w 79"/>
                    <a:gd name="T25" fmla="*/ 39 h 40"/>
                    <a:gd name="T26" fmla="*/ 26 w 79"/>
                    <a:gd name="T27" fmla="*/ 39 h 40"/>
                    <a:gd name="T28" fmla="*/ 34 w 79"/>
                    <a:gd name="T29" fmla="*/ 40 h 40"/>
                    <a:gd name="T30" fmla="*/ 34 w 79"/>
                    <a:gd name="T31" fmla="*/ 40 h 40"/>
                    <a:gd name="T32" fmla="*/ 37 w 79"/>
                    <a:gd name="T33" fmla="*/ 40 h 40"/>
                    <a:gd name="T34" fmla="*/ 41 w 79"/>
                    <a:gd name="T35" fmla="*/ 40 h 40"/>
                    <a:gd name="T36" fmla="*/ 47 w 79"/>
                    <a:gd name="T37" fmla="*/ 38 h 40"/>
                    <a:gd name="T38" fmla="*/ 60 w 79"/>
                    <a:gd name="T39" fmla="*/ 31 h 40"/>
                    <a:gd name="T40" fmla="*/ 60 w 79"/>
                    <a:gd name="T41" fmla="*/ 31 h 40"/>
                    <a:gd name="T42" fmla="*/ 64 w 79"/>
                    <a:gd name="T43" fmla="*/ 28 h 40"/>
                    <a:gd name="T44" fmla="*/ 69 w 79"/>
                    <a:gd name="T45" fmla="*/ 25 h 40"/>
                    <a:gd name="T46" fmla="*/ 72 w 79"/>
                    <a:gd name="T47" fmla="*/ 21 h 40"/>
                    <a:gd name="T48" fmla="*/ 74 w 79"/>
                    <a:gd name="T49" fmla="*/ 18 h 40"/>
                    <a:gd name="T50" fmla="*/ 74 w 79"/>
                    <a:gd name="T51" fmla="*/ 18 h 40"/>
                    <a:gd name="T52" fmla="*/ 78 w 79"/>
                    <a:gd name="T53" fmla="*/ 9 h 40"/>
                    <a:gd name="T54" fmla="*/ 79 w 79"/>
                    <a:gd name="T55" fmla="*/ 5 h 40"/>
                    <a:gd name="T56" fmla="*/ 79 w 79"/>
                    <a:gd name="T57" fmla="*/ 2 h 40"/>
                    <a:gd name="T58" fmla="*/ 78 w 79"/>
                    <a:gd name="T59" fmla="*/ 1 h 40"/>
                    <a:gd name="T60" fmla="*/ 78 w 79"/>
                    <a:gd name="T61" fmla="*/ 1 h 40"/>
                    <a:gd name="T62" fmla="*/ 75 w 79"/>
                    <a:gd name="T63" fmla="*/ 0 h 40"/>
                    <a:gd name="T64" fmla="*/ 71 w 79"/>
                    <a:gd name="T65" fmla="*/ 0 h 40"/>
                    <a:gd name="T66" fmla="*/ 67 w 79"/>
                    <a:gd name="T67" fmla="*/ 1 h 40"/>
                    <a:gd name="T68" fmla="*/ 66 w 79"/>
                    <a:gd name="T69" fmla="*/ 3 h 40"/>
                    <a:gd name="T70" fmla="*/ 66 w 79"/>
                    <a:gd name="T71" fmla="*/ 3 h 40"/>
                    <a:gd name="T72" fmla="*/ 64 w 79"/>
                    <a:gd name="T73" fmla="*/ 7 h 40"/>
                    <a:gd name="T74" fmla="*/ 61 w 79"/>
                    <a:gd name="T75" fmla="*/ 10 h 40"/>
                    <a:gd name="T76" fmla="*/ 54 w 79"/>
                    <a:gd name="T77" fmla="*/ 17 h 40"/>
                    <a:gd name="T78" fmla="*/ 54 w 79"/>
                    <a:gd name="T79" fmla="*/ 17 h 40"/>
                    <a:gd name="T80" fmla="*/ 51 w 79"/>
                    <a:gd name="T81" fmla="*/ 20 h 40"/>
                    <a:gd name="T82" fmla="*/ 44 w 79"/>
                    <a:gd name="T83" fmla="*/ 24 h 40"/>
                    <a:gd name="T84" fmla="*/ 41 w 79"/>
                    <a:gd name="T85" fmla="*/ 24 h 40"/>
                    <a:gd name="T86" fmla="*/ 37 w 79"/>
                    <a:gd name="T87" fmla="*/ 25 h 40"/>
                    <a:gd name="T88" fmla="*/ 36 w 79"/>
                    <a:gd name="T89" fmla="*/ 24 h 40"/>
                    <a:gd name="T90" fmla="*/ 35 w 79"/>
                    <a:gd name="T91" fmla="*/ 21 h 40"/>
                    <a:gd name="T92" fmla="*/ 35 w 79"/>
                    <a:gd name="T93" fmla="*/ 21 h 40"/>
                    <a:gd name="T94" fmla="*/ 34 w 79"/>
                    <a:gd name="T95" fmla="*/ 16 h 40"/>
                    <a:gd name="T96" fmla="*/ 32 w 79"/>
                    <a:gd name="T97" fmla="*/ 12 h 40"/>
                    <a:gd name="T98" fmla="*/ 30 w 79"/>
                    <a:gd name="T99" fmla="*/ 10 h 40"/>
                    <a:gd name="T100" fmla="*/ 29 w 79"/>
                    <a:gd name="T101" fmla="*/ 11 h 40"/>
                    <a:gd name="T102" fmla="*/ 29 w 79"/>
                    <a:gd name="T103" fmla="*/ 12 h 40"/>
                    <a:gd name="T104" fmla="*/ 29 w 79"/>
                    <a:gd name="T105" fmla="*/ 12 h 40"/>
                    <a:gd name="T106" fmla="*/ 28 w 79"/>
                    <a:gd name="T107" fmla="*/ 19 h 40"/>
                    <a:gd name="T108" fmla="*/ 26 w 79"/>
                    <a:gd name="T109" fmla="*/ 22 h 40"/>
                    <a:gd name="T110" fmla="*/ 24 w 79"/>
                    <a:gd name="T111" fmla="*/ 25 h 40"/>
                    <a:gd name="T112" fmla="*/ 24 w 79"/>
                    <a:gd name="T113" fmla="*/ 25 h 40"/>
                    <a:gd name="T114" fmla="*/ 21 w 79"/>
                    <a:gd name="T115" fmla="*/ 25 h 40"/>
                    <a:gd name="T116" fmla="*/ 21 w 79"/>
                    <a:gd name="T117" fmla="*/ 24 h 40"/>
                    <a:gd name="T118" fmla="*/ 20 w 79"/>
                    <a:gd name="T119" fmla="*/ 22 h 40"/>
                    <a:gd name="T120" fmla="*/ 17 w 79"/>
                    <a:gd name="T121" fmla="*/ 22 h 40"/>
                    <a:gd name="T122" fmla="*/ 17 w 79"/>
                    <a:gd name="T123" fmla="*/ 22 h 4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79" h="40">
                      <a:moveTo>
                        <a:pt x="17" y="22"/>
                      </a:moveTo>
                      <a:lnTo>
                        <a:pt x="17" y="22"/>
                      </a:lnTo>
                      <a:lnTo>
                        <a:pt x="10" y="22"/>
                      </a:lnTo>
                      <a:lnTo>
                        <a:pt x="4" y="24"/>
                      </a:lnTo>
                      <a:lnTo>
                        <a:pt x="1" y="25"/>
                      </a:lnTo>
                      <a:lnTo>
                        <a:pt x="0" y="26"/>
                      </a:lnTo>
                      <a:lnTo>
                        <a:pt x="0" y="29"/>
                      </a:lnTo>
                      <a:lnTo>
                        <a:pt x="2" y="33"/>
                      </a:lnTo>
                      <a:lnTo>
                        <a:pt x="7" y="36"/>
                      </a:lnTo>
                      <a:lnTo>
                        <a:pt x="10" y="38"/>
                      </a:lnTo>
                      <a:lnTo>
                        <a:pt x="15" y="39"/>
                      </a:lnTo>
                      <a:lnTo>
                        <a:pt x="18" y="39"/>
                      </a:lnTo>
                      <a:lnTo>
                        <a:pt x="26" y="39"/>
                      </a:lnTo>
                      <a:lnTo>
                        <a:pt x="34" y="40"/>
                      </a:lnTo>
                      <a:lnTo>
                        <a:pt x="37" y="40"/>
                      </a:lnTo>
                      <a:lnTo>
                        <a:pt x="41" y="40"/>
                      </a:lnTo>
                      <a:lnTo>
                        <a:pt x="47" y="38"/>
                      </a:lnTo>
                      <a:lnTo>
                        <a:pt x="60" y="31"/>
                      </a:lnTo>
                      <a:lnTo>
                        <a:pt x="64" y="28"/>
                      </a:lnTo>
                      <a:lnTo>
                        <a:pt x="69" y="25"/>
                      </a:lnTo>
                      <a:lnTo>
                        <a:pt x="72" y="21"/>
                      </a:lnTo>
                      <a:lnTo>
                        <a:pt x="74" y="18"/>
                      </a:lnTo>
                      <a:lnTo>
                        <a:pt x="78" y="9"/>
                      </a:lnTo>
                      <a:lnTo>
                        <a:pt x="79" y="5"/>
                      </a:lnTo>
                      <a:lnTo>
                        <a:pt x="79" y="2"/>
                      </a:lnTo>
                      <a:lnTo>
                        <a:pt x="78" y="1"/>
                      </a:lnTo>
                      <a:lnTo>
                        <a:pt x="75" y="0"/>
                      </a:lnTo>
                      <a:lnTo>
                        <a:pt x="71" y="0"/>
                      </a:lnTo>
                      <a:lnTo>
                        <a:pt x="67" y="1"/>
                      </a:lnTo>
                      <a:lnTo>
                        <a:pt x="66" y="3"/>
                      </a:lnTo>
                      <a:lnTo>
                        <a:pt x="64" y="7"/>
                      </a:lnTo>
                      <a:lnTo>
                        <a:pt x="61" y="10"/>
                      </a:lnTo>
                      <a:lnTo>
                        <a:pt x="54" y="17"/>
                      </a:lnTo>
                      <a:lnTo>
                        <a:pt x="51" y="20"/>
                      </a:lnTo>
                      <a:lnTo>
                        <a:pt x="44" y="24"/>
                      </a:lnTo>
                      <a:lnTo>
                        <a:pt x="41" y="24"/>
                      </a:lnTo>
                      <a:lnTo>
                        <a:pt x="37" y="25"/>
                      </a:lnTo>
                      <a:lnTo>
                        <a:pt x="36" y="24"/>
                      </a:lnTo>
                      <a:lnTo>
                        <a:pt x="35" y="21"/>
                      </a:lnTo>
                      <a:lnTo>
                        <a:pt x="34" y="16"/>
                      </a:lnTo>
                      <a:lnTo>
                        <a:pt x="32" y="12"/>
                      </a:lnTo>
                      <a:lnTo>
                        <a:pt x="30" y="10"/>
                      </a:lnTo>
                      <a:lnTo>
                        <a:pt x="29" y="11"/>
                      </a:lnTo>
                      <a:lnTo>
                        <a:pt x="29" y="12"/>
                      </a:lnTo>
                      <a:lnTo>
                        <a:pt x="28" y="19"/>
                      </a:lnTo>
                      <a:lnTo>
                        <a:pt x="26" y="22"/>
                      </a:lnTo>
                      <a:lnTo>
                        <a:pt x="24" y="25"/>
                      </a:lnTo>
                      <a:lnTo>
                        <a:pt x="21" y="25"/>
                      </a:lnTo>
                      <a:lnTo>
                        <a:pt x="21" y="24"/>
                      </a:lnTo>
                      <a:lnTo>
                        <a:pt x="20" y="22"/>
                      </a:lnTo>
                      <a:lnTo>
                        <a:pt x="17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4" name="Freeform 241">
                  <a:extLst>
                    <a:ext uri="{FF2B5EF4-FFF2-40B4-BE49-F238E27FC236}">
                      <a16:creationId xmlns:a16="http://schemas.microsoft.com/office/drawing/2014/main" id="{D7C3D057-9F25-754C-89C9-C3DB9A6E0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9677" y="4405089"/>
                  <a:ext cx="97686" cy="265822"/>
                </a:xfrm>
                <a:custGeom>
                  <a:avLst/>
                  <a:gdLst>
                    <a:gd name="T0" fmla="*/ 2147483647 w 57"/>
                    <a:gd name="T1" fmla="*/ 0 h 157"/>
                    <a:gd name="T2" fmla="*/ 2147483647 w 57"/>
                    <a:gd name="T3" fmla="*/ 2147483647 h 157"/>
                    <a:gd name="T4" fmla="*/ 2147483647 w 57"/>
                    <a:gd name="T5" fmla="*/ 2147483647 h 157"/>
                    <a:gd name="T6" fmla="*/ 2147483647 w 57"/>
                    <a:gd name="T7" fmla="*/ 2147483647 h 157"/>
                    <a:gd name="T8" fmla="*/ 2147483647 w 57"/>
                    <a:gd name="T9" fmla="*/ 2147483647 h 157"/>
                    <a:gd name="T10" fmla="*/ 2147483647 w 57"/>
                    <a:gd name="T11" fmla="*/ 2147483647 h 157"/>
                    <a:gd name="T12" fmla="*/ 2147483647 w 57"/>
                    <a:gd name="T13" fmla="*/ 2147483647 h 157"/>
                    <a:gd name="T14" fmla="*/ 2147483647 w 57"/>
                    <a:gd name="T15" fmla="*/ 2147483647 h 157"/>
                    <a:gd name="T16" fmla="*/ 2147483647 w 57"/>
                    <a:gd name="T17" fmla="*/ 2147483647 h 157"/>
                    <a:gd name="T18" fmla="*/ 2147483647 w 57"/>
                    <a:gd name="T19" fmla="*/ 2147483647 h 157"/>
                    <a:gd name="T20" fmla="*/ 2147483647 w 57"/>
                    <a:gd name="T21" fmla="*/ 2147483647 h 157"/>
                    <a:gd name="T22" fmla="*/ 2147483647 w 57"/>
                    <a:gd name="T23" fmla="*/ 2147483647 h 157"/>
                    <a:gd name="T24" fmla="*/ 2147483647 w 57"/>
                    <a:gd name="T25" fmla="*/ 2147483647 h 157"/>
                    <a:gd name="T26" fmla="*/ 2147483647 w 57"/>
                    <a:gd name="T27" fmla="*/ 2147483647 h 157"/>
                    <a:gd name="T28" fmla="*/ 2147483647 w 57"/>
                    <a:gd name="T29" fmla="*/ 2147483647 h 157"/>
                    <a:gd name="T30" fmla="*/ 2147483647 w 57"/>
                    <a:gd name="T31" fmla="*/ 2147483647 h 157"/>
                    <a:gd name="T32" fmla="*/ 2147483647 w 57"/>
                    <a:gd name="T33" fmla="*/ 2147483647 h 157"/>
                    <a:gd name="T34" fmla="*/ 2147483647 w 57"/>
                    <a:gd name="T35" fmla="*/ 2147483647 h 157"/>
                    <a:gd name="T36" fmla="*/ 2147483647 w 57"/>
                    <a:gd name="T37" fmla="*/ 2147483647 h 157"/>
                    <a:gd name="T38" fmla="*/ 2147483647 w 57"/>
                    <a:gd name="T39" fmla="*/ 2147483647 h 157"/>
                    <a:gd name="T40" fmla="*/ 2147483647 w 57"/>
                    <a:gd name="T41" fmla="*/ 2147483647 h 157"/>
                    <a:gd name="T42" fmla="*/ 2147483647 w 57"/>
                    <a:gd name="T43" fmla="*/ 2147483647 h 157"/>
                    <a:gd name="T44" fmla="*/ 0 w 57"/>
                    <a:gd name="T45" fmla="*/ 2147483647 h 157"/>
                    <a:gd name="T46" fmla="*/ 0 w 57"/>
                    <a:gd name="T47" fmla="*/ 2147483647 h 157"/>
                    <a:gd name="T48" fmla="*/ 2147483647 w 57"/>
                    <a:gd name="T49" fmla="*/ 2147483647 h 157"/>
                    <a:gd name="T50" fmla="*/ 2147483647 w 57"/>
                    <a:gd name="T51" fmla="*/ 2147483647 h 157"/>
                    <a:gd name="T52" fmla="*/ 2147483647 w 57"/>
                    <a:gd name="T53" fmla="*/ 2147483647 h 157"/>
                    <a:gd name="T54" fmla="*/ 2147483647 w 57"/>
                    <a:gd name="T55" fmla="*/ 2147483647 h 157"/>
                    <a:gd name="T56" fmla="*/ 2147483647 w 57"/>
                    <a:gd name="T57" fmla="*/ 0 h 15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57" h="157">
                      <a:moveTo>
                        <a:pt x="5" y="0"/>
                      </a:moveTo>
                      <a:lnTo>
                        <a:pt x="27" y="5"/>
                      </a:lnTo>
                      <a:lnTo>
                        <a:pt x="30" y="18"/>
                      </a:lnTo>
                      <a:lnTo>
                        <a:pt x="31" y="34"/>
                      </a:lnTo>
                      <a:lnTo>
                        <a:pt x="39" y="38"/>
                      </a:lnTo>
                      <a:lnTo>
                        <a:pt x="34" y="61"/>
                      </a:lnTo>
                      <a:lnTo>
                        <a:pt x="43" y="85"/>
                      </a:lnTo>
                      <a:lnTo>
                        <a:pt x="56" y="105"/>
                      </a:lnTo>
                      <a:lnTo>
                        <a:pt x="57" y="131"/>
                      </a:lnTo>
                      <a:lnTo>
                        <a:pt x="48" y="141"/>
                      </a:lnTo>
                      <a:lnTo>
                        <a:pt x="49" y="147"/>
                      </a:lnTo>
                      <a:lnTo>
                        <a:pt x="51" y="152"/>
                      </a:lnTo>
                      <a:lnTo>
                        <a:pt x="51" y="157"/>
                      </a:lnTo>
                      <a:lnTo>
                        <a:pt x="38" y="150"/>
                      </a:lnTo>
                      <a:lnTo>
                        <a:pt x="31" y="142"/>
                      </a:lnTo>
                      <a:lnTo>
                        <a:pt x="27" y="131"/>
                      </a:lnTo>
                      <a:lnTo>
                        <a:pt x="30" y="120"/>
                      </a:lnTo>
                      <a:lnTo>
                        <a:pt x="26" y="106"/>
                      </a:lnTo>
                      <a:lnTo>
                        <a:pt x="17" y="110"/>
                      </a:lnTo>
                      <a:lnTo>
                        <a:pt x="6" y="97"/>
                      </a:lnTo>
                      <a:lnTo>
                        <a:pt x="0" y="84"/>
                      </a:lnTo>
                      <a:lnTo>
                        <a:pt x="0" y="73"/>
                      </a:lnTo>
                      <a:lnTo>
                        <a:pt x="6" y="61"/>
                      </a:lnTo>
                      <a:lnTo>
                        <a:pt x="5" y="44"/>
                      </a:lnTo>
                      <a:lnTo>
                        <a:pt x="8" y="28"/>
                      </a:lnTo>
                      <a:lnTo>
                        <a:pt x="11" y="2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3" name="Gruppe 192">
                <a:extLst>
                  <a:ext uri="{FF2B5EF4-FFF2-40B4-BE49-F238E27FC236}">
                    <a16:creationId xmlns:a16="http://schemas.microsoft.com/office/drawing/2014/main" id="{55841643-AB4A-FF46-B6BD-C743E224F454}"/>
                  </a:ext>
                </a:extLst>
              </p:cNvPr>
              <p:cNvGrpSpPr/>
              <p:nvPr/>
            </p:nvGrpSpPr>
            <p:grpSpPr>
              <a:xfrm>
                <a:off x="3149104" y="2832170"/>
                <a:ext cx="1383770" cy="993868"/>
                <a:chOff x="3149104" y="2832170"/>
                <a:chExt cx="1383770" cy="993868"/>
              </a:xfrm>
              <a:grpFill/>
            </p:grpSpPr>
            <p:sp>
              <p:nvSpPr>
                <p:cNvPr id="274" name="Freeform 979">
                  <a:extLst>
                    <a:ext uri="{FF2B5EF4-FFF2-40B4-BE49-F238E27FC236}">
                      <a16:creationId xmlns:a16="http://schemas.microsoft.com/office/drawing/2014/main" id="{F24472E1-F0C7-E249-892B-1D8862296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0474" y="3737995"/>
                  <a:ext cx="185087" cy="88043"/>
                </a:xfrm>
                <a:custGeom>
                  <a:avLst/>
                  <a:gdLst>
                    <a:gd name="T0" fmla="*/ 99 w 108"/>
                    <a:gd name="T1" fmla="*/ 47 h 52"/>
                    <a:gd name="T2" fmla="*/ 106 w 108"/>
                    <a:gd name="T3" fmla="*/ 34 h 52"/>
                    <a:gd name="T4" fmla="*/ 108 w 108"/>
                    <a:gd name="T5" fmla="*/ 22 h 52"/>
                    <a:gd name="T6" fmla="*/ 107 w 108"/>
                    <a:gd name="T7" fmla="*/ 17 h 52"/>
                    <a:gd name="T8" fmla="*/ 103 w 108"/>
                    <a:gd name="T9" fmla="*/ 10 h 52"/>
                    <a:gd name="T10" fmla="*/ 96 w 108"/>
                    <a:gd name="T11" fmla="*/ 7 h 52"/>
                    <a:gd name="T12" fmla="*/ 88 w 108"/>
                    <a:gd name="T13" fmla="*/ 4 h 52"/>
                    <a:gd name="T14" fmla="*/ 76 w 108"/>
                    <a:gd name="T15" fmla="*/ 1 h 52"/>
                    <a:gd name="T16" fmla="*/ 68 w 108"/>
                    <a:gd name="T17" fmla="*/ 2 h 52"/>
                    <a:gd name="T18" fmla="*/ 65 w 108"/>
                    <a:gd name="T19" fmla="*/ 3 h 52"/>
                    <a:gd name="T20" fmla="*/ 50 w 108"/>
                    <a:gd name="T21" fmla="*/ 12 h 52"/>
                    <a:gd name="T22" fmla="*/ 43 w 108"/>
                    <a:gd name="T23" fmla="*/ 13 h 52"/>
                    <a:gd name="T24" fmla="*/ 37 w 108"/>
                    <a:gd name="T25" fmla="*/ 10 h 52"/>
                    <a:gd name="T26" fmla="*/ 32 w 108"/>
                    <a:gd name="T27" fmla="*/ 7 h 52"/>
                    <a:gd name="T28" fmla="*/ 24 w 108"/>
                    <a:gd name="T29" fmla="*/ 6 h 52"/>
                    <a:gd name="T30" fmla="*/ 23 w 108"/>
                    <a:gd name="T31" fmla="*/ 7 h 52"/>
                    <a:gd name="T32" fmla="*/ 20 w 108"/>
                    <a:gd name="T33" fmla="*/ 11 h 52"/>
                    <a:gd name="T34" fmla="*/ 16 w 108"/>
                    <a:gd name="T35" fmla="*/ 10 h 52"/>
                    <a:gd name="T36" fmla="*/ 15 w 108"/>
                    <a:gd name="T37" fmla="*/ 8 h 52"/>
                    <a:gd name="T38" fmla="*/ 12 w 108"/>
                    <a:gd name="T39" fmla="*/ 3 h 52"/>
                    <a:gd name="T40" fmla="*/ 7 w 108"/>
                    <a:gd name="T41" fmla="*/ 0 h 52"/>
                    <a:gd name="T42" fmla="*/ 0 w 108"/>
                    <a:gd name="T43" fmla="*/ 20 h 52"/>
                    <a:gd name="T44" fmla="*/ 4 w 108"/>
                    <a:gd name="T45" fmla="*/ 20 h 52"/>
                    <a:gd name="T46" fmla="*/ 11 w 108"/>
                    <a:gd name="T47" fmla="*/ 20 h 52"/>
                    <a:gd name="T48" fmla="*/ 31 w 108"/>
                    <a:gd name="T49" fmla="*/ 25 h 52"/>
                    <a:gd name="T50" fmla="*/ 35 w 108"/>
                    <a:gd name="T51" fmla="*/ 28 h 52"/>
                    <a:gd name="T52" fmla="*/ 38 w 108"/>
                    <a:gd name="T53" fmla="*/ 31 h 52"/>
                    <a:gd name="T54" fmla="*/ 48 w 108"/>
                    <a:gd name="T55" fmla="*/ 37 h 52"/>
                    <a:gd name="T56" fmla="*/ 50 w 108"/>
                    <a:gd name="T57" fmla="*/ 37 h 52"/>
                    <a:gd name="T58" fmla="*/ 58 w 108"/>
                    <a:gd name="T59" fmla="*/ 35 h 52"/>
                    <a:gd name="T60" fmla="*/ 59 w 108"/>
                    <a:gd name="T61" fmla="*/ 33 h 52"/>
                    <a:gd name="T62" fmla="*/ 58 w 108"/>
                    <a:gd name="T63" fmla="*/ 21 h 52"/>
                    <a:gd name="T64" fmla="*/ 60 w 108"/>
                    <a:gd name="T65" fmla="*/ 20 h 52"/>
                    <a:gd name="T66" fmla="*/ 64 w 108"/>
                    <a:gd name="T67" fmla="*/ 18 h 52"/>
                    <a:gd name="T68" fmla="*/ 71 w 108"/>
                    <a:gd name="T69" fmla="*/ 11 h 52"/>
                    <a:gd name="T70" fmla="*/ 75 w 108"/>
                    <a:gd name="T71" fmla="*/ 10 h 52"/>
                    <a:gd name="T72" fmla="*/ 81 w 108"/>
                    <a:gd name="T73" fmla="*/ 11 h 52"/>
                    <a:gd name="T74" fmla="*/ 86 w 108"/>
                    <a:gd name="T75" fmla="*/ 19 h 52"/>
                    <a:gd name="T76" fmla="*/ 88 w 108"/>
                    <a:gd name="T77" fmla="*/ 29 h 52"/>
                    <a:gd name="T78" fmla="*/ 93 w 108"/>
                    <a:gd name="T79" fmla="*/ 45 h 52"/>
                    <a:gd name="T80" fmla="*/ 96 w 108"/>
                    <a:gd name="T81" fmla="*/ 50 h 5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8" h="52">
                      <a:moveTo>
                        <a:pt x="96" y="50"/>
                      </a:moveTo>
                      <a:lnTo>
                        <a:pt x="99" y="47"/>
                      </a:lnTo>
                      <a:lnTo>
                        <a:pt x="105" y="45"/>
                      </a:lnTo>
                      <a:lnTo>
                        <a:pt x="106" y="34"/>
                      </a:lnTo>
                      <a:lnTo>
                        <a:pt x="104" y="26"/>
                      </a:lnTo>
                      <a:lnTo>
                        <a:pt x="108" y="22"/>
                      </a:lnTo>
                      <a:lnTo>
                        <a:pt x="107" y="17"/>
                      </a:lnTo>
                      <a:lnTo>
                        <a:pt x="105" y="13"/>
                      </a:lnTo>
                      <a:lnTo>
                        <a:pt x="103" y="10"/>
                      </a:lnTo>
                      <a:lnTo>
                        <a:pt x="99" y="9"/>
                      </a:lnTo>
                      <a:lnTo>
                        <a:pt x="96" y="7"/>
                      </a:lnTo>
                      <a:lnTo>
                        <a:pt x="88" y="4"/>
                      </a:lnTo>
                      <a:lnTo>
                        <a:pt x="80" y="2"/>
                      </a:lnTo>
                      <a:lnTo>
                        <a:pt x="76" y="1"/>
                      </a:lnTo>
                      <a:lnTo>
                        <a:pt x="72" y="1"/>
                      </a:lnTo>
                      <a:lnTo>
                        <a:pt x="68" y="2"/>
                      </a:lnTo>
                      <a:lnTo>
                        <a:pt x="65" y="3"/>
                      </a:lnTo>
                      <a:lnTo>
                        <a:pt x="58" y="9"/>
                      </a:lnTo>
                      <a:lnTo>
                        <a:pt x="50" y="12"/>
                      </a:lnTo>
                      <a:lnTo>
                        <a:pt x="47" y="13"/>
                      </a:lnTo>
                      <a:lnTo>
                        <a:pt x="43" y="13"/>
                      </a:lnTo>
                      <a:lnTo>
                        <a:pt x="40" y="12"/>
                      </a:lnTo>
                      <a:lnTo>
                        <a:pt x="37" y="10"/>
                      </a:lnTo>
                      <a:lnTo>
                        <a:pt x="32" y="7"/>
                      </a:lnTo>
                      <a:lnTo>
                        <a:pt x="28" y="4"/>
                      </a:lnTo>
                      <a:lnTo>
                        <a:pt x="24" y="6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16" y="11"/>
                      </a:lnTo>
                      <a:lnTo>
                        <a:pt x="16" y="10"/>
                      </a:lnTo>
                      <a:lnTo>
                        <a:pt x="15" y="8"/>
                      </a:lnTo>
                      <a:lnTo>
                        <a:pt x="14" y="4"/>
                      </a:lnTo>
                      <a:lnTo>
                        <a:pt x="12" y="3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3" y="7"/>
                      </a:ln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11" y="20"/>
                      </a:lnTo>
                      <a:lnTo>
                        <a:pt x="25" y="22"/>
                      </a:lnTo>
                      <a:lnTo>
                        <a:pt x="31" y="25"/>
                      </a:lnTo>
                      <a:lnTo>
                        <a:pt x="33" y="27"/>
                      </a:lnTo>
                      <a:lnTo>
                        <a:pt x="35" y="28"/>
                      </a:lnTo>
                      <a:lnTo>
                        <a:pt x="38" y="31"/>
                      </a:lnTo>
                      <a:lnTo>
                        <a:pt x="42" y="35"/>
                      </a:lnTo>
                      <a:lnTo>
                        <a:pt x="48" y="37"/>
                      </a:lnTo>
                      <a:lnTo>
                        <a:pt x="50" y="37"/>
                      </a:lnTo>
                      <a:lnTo>
                        <a:pt x="56" y="36"/>
                      </a:lnTo>
                      <a:lnTo>
                        <a:pt x="58" y="35"/>
                      </a:lnTo>
                      <a:lnTo>
                        <a:pt x="59" y="33"/>
                      </a:lnTo>
                      <a:lnTo>
                        <a:pt x="58" y="25"/>
                      </a:lnTo>
                      <a:lnTo>
                        <a:pt x="58" y="21"/>
                      </a:lnTo>
                      <a:lnTo>
                        <a:pt x="59" y="20"/>
                      </a:lnTo>
                      <a:lnTo>
                        <a:pt x="60" y="20"/>
                      </a:lnTo>
                      <a:lnTo>
                        <a:pt x="64" y="18"/>
                      </a:lnTo>
                      <a:lnTo>
                        <a:pt x="68" y="15"/>
                      </a:lnTo>
                      <a:lnTo>
                        <a:pt x="71" y="11"/>
                      </a:lnTo>
                      <a:lnTo>
                        <a:pt x="75" y="10"/>
                      </a:lnTo>
                      <a:lnTo>
                        <a:pt x="78" y="10"/>
                      </a:lnTo>
                      <a:lnTo>
                        <a:pt x="81" y="11"/>
                      </a:lnTo>
                      <a:lnTo>
                        <a:pt x="84" y="15"/>
                      </a:lnTo>
                      <a:lnTo>
                        <a:pt x="86" y="19"/>
                      </a:lnTo>
                      <a:lnTo>
                        <a:pt x="88" y="29"/>
                      </a:lnTo>
                      <a:lnTo>
                        <a:pt x="90" y="38"/>
                      </a:lnTo>
                      <a:lnTo>
                        <a:pt x="93" y="45"/>
                      </a:lnTo>
                      <a:lnTo>
                        <a:pt x="95" y="52"/>
                      </a:lnTo>
                      <a:lnTo>
                        <a:pt x="96" y="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Freeform 999">
                  <a:extLst>
                    <a:ext uri="{FF2B5EF4-FFF2-40B4-BE49-F238E27FC236}">
                      <a16:creationId xmlns:a16="http://schemas.microsoft.com/office/drawing/2014/main" id="{57E24733-5924-9048-B833-4A8E31C98E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467" y="3241908"/>
                  <a:ext cx="311906" cy="126985"/>
                </a:xfrm>
                <a:custGeom>
                  <a:avLst/>
                  <a:gdLst>
                    <a:gd name="T0" fmla="*/ 29 w 182"/>
                    <a:gd name="T1" fmla="*/ 3 h 75"/>
                    <a:gd name="T2" fmla="*/ 18 w 182"/>
                    <a:gd name="T3" fmla="*/ 10 h 75"/>
                    <a:gd name="T4" fmla="*/ 9 w 182"/>
                    <a:gd name="T5" fmla="*/ 17 h 75"/>
                    <a:gd name="T6" fmla="*/ 0 w 182"/>
                    <a:gd name="T7" fmla="*/ 25 h 75"/>
                    <a:gd name="T8" fmla="*/ 1 w 182"/>
                    <a:gd name="T9" fmla="*/ 28 h 75"/>
                    <a:gd name="T10" fmla="*/ 4 w 182"/>
                    <a:gd name="T11" fmla="*/ 28 h 75"/>
                    <a:gd name="T12" fmla="*/ 17 w 182"/>
                    <a:gd name="T13" fmla="*/ 26 h 75"/>
                    <a:gd name="T14" fmla="*/ 28 w 182"/>
                    <a:gd name="T15" fmla="*/ 20 h 75"/>
                    <a:gd name="T16" fmla="*/ 32 w 182"/>
                    <a:gd name="T17" fmla="*/ 15 h 75"/>
                    <a:gd name="T18" fmla="*/ 36 w 182"/>
                    <a:gd name="T19" fmla="*/ 9 h 75"/>
                    <a:gd name="T20" fmla="*/ 38 w 182"/>
                    <a:gd name="T21" fmla="*/ 8 h 75"/>
                    <a:gd name="T22" fmla="*/ 51 w 182"/>
                    <a:gd name="T23" fmla="*/ 9 h 75"/>
                    <a:gd name="T24" fmla="*/ 56 w 182"/>
                    <a:gd name="T25" fmla="*/ 13 h 75"/>
                    <a:gd name="T26" fmla="*/ 56 w 182"/>
                    <a:gd name="T27" fmla="*/ 16 h 75"/>
                    <a:gd name="T28" fmla="*/ 60 w 182"/>
                    <a:gd name="T29" fmla="*/ 20 h 75"/>
                    <a:gd name="T30" fmla="*/ 63 w 182"/>
                    <a:gd name="T31" fmla="*/ 20 h 75"/>
                    <a:gd name="T32" fmla="*/ 78 w 182"/>
                    <a:gd name="T33" fmla="*/ 22 h 75"/>
                    <a:gd name="T34" fmla="*/ 91 w 182"/>
                    <a:gd name="T35" fmla="*/ 27 h 75"/>
                    <a:gd name="T36" fmla="*/ 96 w 182"/>
                    <a:gd name="T37" fmla="*/ 31 h 75"/>
                    <a:gd name="T38" fmla="*/ 110 w 182"/>
                    <a:gd name="T39" fmla="*/ 45 h 75"/>
                    <a:gd name="T40" fmla="*/ 120 w 182"/>
                    <a:gd name="T41" fmla="*/ 55 h 75"/>
                    <a:gd name="T42" fmla="*/ 124 w 182"/>
                    <a:gd name="T43" fmla="*/ 58 h 75"/>
                    <a:gd name="T44" fmla="*/ 126 w 182"/>
                    <a:gd name="T45" fmla="*/ 63 h 75"/>
                    <a:gd name="T46" fmla="*/ 122 w 182"/>
                    <a:gd name="T47" fmla="*/ 66 h 75"/>
                    <a:gd name="T48" fmla="*/ 119 w 182"/>
                    <a:gd name="T49" fmla="*/ 69 h 75"/>
                    <a:gd name="T50" fmla="*/ 112 w 182"/>
                    <a:gd name="T51" fmla="*/ 73 h 75"/>
                    <a:gd name="T52" fmla="*/ 116 w 182"/>
                    <a:gd name="T53" fmla="*/ 75 h 75"/>
                    <a:gd name="T54" fmla="*/ 122 w 182"/>
                    <a:gd name="T55" fmla="*/ 75 h 75"/>
                    <a:gd name="T56" fmla="*/ 152 w 182"/>
                    <a:gd name="T57" fmla="*/ 74 h 75"/>
                    <a:gd name="T58" fmla="*/ 161 w 182"/>
                    <a:gd name="T59" fmla="*/ 75 h 75"/>
                    <a:gd name="T60" fmla="*/ 176 w 182"/>
                    <a:gd name="T61" fmla="*/ 74 h 75"/>
                    <a:gd name="T62" fmla="*/ 182 w 182"/>
                    <a:gd name="T63" fmla="*/ 71 h 75"/>
                    <a:gd name="T64" fmla="*/ 182 w 182"/>
                    <a:gd name="T65" fmla="*/ 70 h 75"/>
                    <a:gd name="T66" fmla="*/ 172 w 182"/>
                    <a:gd name="T67" fmla="*/ 60 h 75"/>
                    <a:gd name="T68" fmla="*/ 167 w 182"/>
                    <a:gd name="T69" fmla="*/ 59 h 75"/>
                    <a:gd name="T70" fmla="*/ 161 w 182"/>
                    <a:gd name="T71" fmla="*/ 60 h 75"/>
                    <a:gd name="T72" fmla="*/ 156 w 182"/>
                    <a:gd name="T73" fmla="*/ 55 h 75"/>
                    <a:gd name="T74" fmla="*/ 154 w 182"/>
                    <a:gd name="T75" fmla="*/ 52 h 75"/>
                    <a:gd name="T76" fmla="*/ 147 w 182"/>
                    <a:gd name="T77" fmla="*/ 45 h 75"/>
                    <a:gd name="T78" fmla="*/ 141 w 182"/>
                    <a:gd name="T79" fmla="*/ 43 h 75"/>
                    <a:gd name="T80" fmla="*/ 131 w 182"/>
                    <a:gd name="T81" fmla="*/ 37 h 75"/>
                    <a:gd name="T82" fmla="*/ 122 w 182"/>
                    <a:gd name="T83" fmla="*/ 31 h 75"/>
                    <a:gd name="T84" fmla="*/ 117 w 182"/>
                    <a:gd name="T85" fmla="*/ 27 h 75"/>
                    <a:gd name="T86" fmla="*/ 103 w 182"/>
                    <a:gd name="T87" fmla="*/ 18 h 75"/>
                    <a:gd name="T88" fmla="*/ 96 w 182"/>
                    <a:gd name="T89" fmla="*/ 14 h 75"/>
                    <a:gd name="T90" fmla="*/ 84 w 182"/>
                    <a:gd name="T91" fmla="*/ 5 h 75"/>
                    <a:gd name="T92" fmla="*/ 76 w 182"/>
                    <a:gd name="T93" fmla="*/ 1 h 75"/>
                    <a:gd name="T94" fmla="*/ 75 w 182"/>
                    <a:gd name="T95" fmla="*/ 1 h 75"/>
                    <a:gd name="T96" fmla="*/ 62 w 182"/>
                    <a:gd name="T97" fmla="*/ 1 h 75"/>
                    <a:gd name="T98" fmla="*/ 46 w 182"/>
                    <a:gd name="T99" fmla="*/ 0 h 75"/>
                    <a:gd name="T100" fmla="*/ 29 w 182"/>
                    <a:gd name="T101" fmla="*/ 3 h 7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82" h="75">
                      <a:moveTo>
                        <a:pt x="29" y="3"/>
                      </a:moveTo>
                      <a:lnTo>
                        <a:pt x="29" y="3"/>
                      </a:lnTo>
                      <a:lnTo>
                        <a:pt x="24" y="6"/>
                      </a:lnTo>
                      <a:lnTo>
                        <a:pt x="18" y="10"/>
                      </a:lnTo>
                      <a:lnTo>
                        <a:pt x="9" y="17"/>
                      </a:lnTo>
                      <a:lnTo>
                        <a:pt x="1" y="24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1" y="28"/>
                      </a:lnTo>
                      <a:lnTo>
                        <a:pt x="4" y="28"/>
                      </a:lnTo>
                      <a:lnTo>
                        <a:pt x="10" y="28"/>
                      </a:lnTo>
                      <a:lnTo>
                        <a:pt x="17" y="26"/>
                      </a:lnTo>
                      <a:lnTo>
                        <a:pt x="28" y="20"/>
                      </a:lnTo>
                      <a:lnTo>
                        <a:pt x="30" y="18"/>
                      </a:lnTo>
                      <a:lnTo>
                        <a:pt x="32" y="15"/>
                      </a:lnTo>
                      <a:lnTo>
                        <a:pt x="34" y="10"/>
                      </a:lnTo>
                      <a:lnTo>
                        <a:pt x="36" y="9"/>
                      </a:lnTo>
                      <a:lnTo>
                        <a:pt x="38" y="8"/>
                      </a:lnTo>
                      <a:lnTo>
                        <a:pt x="44" y="8"/>
                      </a:lnTo>
                      <a:lnTo>
                        <a:pt x="51" y="9"/>
                      </a:lnTo>
                      <a:lnTo>
                        <a:pt x="56" y="13"/>
                      </a:lnTo>
                      <a:lnTo>
                        <a:pt x="56" y="14"/>
                      </a:lnTo>
                      <a:lnTo>
                        <a:pt x="56" y="16"/>
                      </a:lnTo>
                      <a:lnTo>
                        <a:pt x="58" y="19"/>
                      </a:lnTo>
                      <a:lnTo>
                        <a:pt x="60" y="20"/>
                      </a:lnTo>
                      <a:lnTo>
                        <a:pt x="63" y="20"/>
                      </a:lnTo>
                      <a:lnTo>
                        <a:pt x="70" y="20"/>
                      </a:lnTo>
                      <a:lnTo>
                        <a:pt x="78" y="22"/>
                      </a:lnTo>
                      <a:lnTo>
                        <a:pt x="87" y="24"/>
                      </a:lnTo>
                      <a:lnTo>
                        <a:pt x="91" y="27"/>
                      </a:lnTo>
                      <a:lnTo>
                        <a:pt x="96" y="31"/>
                      </a:lnTo>
                      <a:lnTo>
                        <a:pt x="103" y="38"/>
                      </a:lnTo>
                      <a:lnTo>
                        <a:pt x="110" y="45"/>
                      </a:lnTo>
                      <a:lnTo>
                        <a:pt x="116" y="52"/>
                      </a:lnTo>
                      <a:lnTo>
                        <a:pt x="120" y="55"/>
                      </a:lnTo>
                      <a:lnTo>
                        <a:pt x="124" y="58"/>
                      </a:lnTo>
                      <a:lnTo>
                        <a:pt x="126" y="61"/>
                      </a:lnTo>
                      <a:lnTo>
                        <a:pt x="126" y="63"/>
                      </a:lnTo>
                      <a:lnTo>
                        <a:pt x="125" y="65"/>
                      </a:lnTo>
                      <a:lnTo>
                        <a:pt x="122" y="66"/>
                      </a:lnTo>
                      <a:lnTo>
                        <a:pt x="119" y="69"/>
                      </a:lnTo>
                      <a:lnTo>
                        <a:pt x="112" y="72"/>
                      </a:lnTo>
                      <a:lnTo>
                        <a:pt x="112" y="73"/>
                      </a:lnTo>
                      <a:lnTo>
                        <a:pt x="112" y="74"/>
                      </a:lnTo>
                      <a:lnTo>
                        <a:pt x="116" y="75"/>
                      </a:lnTo>
                      <a:lnTo>
                        <a:pt x="122" y="75"/>
                      </a:lnTo>
                      <a:lnTo>
                        <a:pt x="141" y="74"/>
                      </a:lnTo>
                      <a:lnTo>
                        <a:pt x="152" y="74"/>
                      </a:lnTo>
                      <a:lnTo>
                        <a:pt x="161" y="75"/>
                      </a:lnTo>
                      <a:lnTo>
                        <a:pt x="168" y="75"/>
                      </a:lnTo>
                      <a:lnTo>
                        <a:pt x="176" y="74"/>
                      </a:lnTo>
                      <a:lnTo>
                        <a:pt x="181" y="72"/>
                      </a:lnTo>
                      <a:lnTo>
                        <a:pt x="182" y="71"/>
                      </a:lnTo>
                      <a:lnTo>
                        <a:pt x="182" y="70"/>
                      </a:lnTo>
                      <a:lnTo>
                        <a:pt x="175" y="62"/>
                      </a:lnTo>
                      <a:lnTo>
                        <a:pt x="172" y="60"/>
                      </a:lnTo>
                      <a:lnTo>
                        <a:pt x="170" y="59"/>
                      </a:lnTo>
                      <a:lnTo>
                        <a:pt x="167" y="59"/>
                      </a:lnTo>
                      <a:lnTo>
                        <a:pt x="161" y="60"/>
                      </a:lnTo>
                      <a:lnTo>
                        <a:pt x="158" y="59"/>
                      </a:lnTo>
                      <a:lnTo>
                        <a:pt x="156" y="55"/>
                      </a:lnTo>
                      <a:lnTo>
                        <a:pt x="154" y="52"/>
                      </a:lnTo>
                      <a:lnTo>
                        <a:pt x="152" y="47"/>
                      </a:lnTo>
                      <a:lnTo>
                        <a:pt x="147" y="45"/>
                      </a:lnTo>
                      <a:lnTo>
                        <a:pt x="141" y="43"/>
                      </a:lnTo>
                      <a:lnTo>
                        <a:pt x="136" y="41"/>
                      </a:lnTo>
                      <a:lnTo>
                        <a:pt x="131" y="37"/>
                      </a:lnTo>
                      <a:lnTo>
                        <a:pt x="127" y="34"/>
                      </a:lnTo>
                      <a:lnTo>
                        <a:pt x="122" y="31"/>
                      </a:lnTo>
                      <a:lnTo>
                        <a:pt x="117" y="27"/>
                      </a:lnTo>
                      <a:lnTo>
                        <a:pt x="110" y="23"/>
                      </a:lnTo>
                      <a:lnTo>
                        <a:pt x="103" y="18"/>
                      </a:lnTo>
                      <a:lnTo>
                        <a:pt x="96" y="14"/>
                      </a:lnTo>
                      <a:lnTo>
                        <a:pt x="90" y="9"/>
                      </a:lnTo>
                      <a:lnTo>
                        <a:pt x="84" y="5"/>
                      </a:lnTo>
                      <a:lnTo>
                        <a:pt x="79" y="1"/>
                      </a:lnTo>
                      <a:lnTo>
                        <a:pt x="76" y="1"/>
                      </a:lnTo>
                      <a:lnTo>
                        <a:pt x="75" y="1"/>
                      </a:lnTo>
                      <a:lnTo>
                        <a:pt x="69" y="3"/>
                      </a:lnTo>
                      <a:lnTo>
                        <a:pt x="62" y="1"/>
                      </a:lnTo>
                      <a:lnTo>
                        <a:pt x="46" y="0"/>
                      </a:lnTo>
                      <a:lnTo>
                        <a:pt x="36" y="1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Freeform 975">
                  <a:extLst>
                    <a:ext uri="{FF2B5EF4-FFF2-40B4-BE49-F238E27FC236}">
                      <a16:creationId xmlns:a16="http://schemas.microsoft.com/office/drawing/2014/main" id="{5123A05E-1E86-A046-8155-BAC6AF099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0174" y="3797255"/>
                  <a:ext cx="10283" cy="10159"/>
                </a:xfrm>
                <a:custGeom>
                  <a:avLst/>
                  <a:gdLst>
                    <a:gd name="T0" fmla="*/ 2 w 6"/>
                    <a:gd name="T1" fmla="*/ 0 h 6"/>
                    <a:gd name="T2" fmla="*/ 2 w 6"/>
                    <a:gd name="T3" fmla="*/ 0 h 6"/>
                    <a:gd name="T4" fmla="*/ 0 w 6"/>
                    <a:gd name="T5" fmla="*/ 0 h 6"/>
                    <a:gd name="T6" fmla="*/ 0 w 6"/>
                    <a:gd name="T7" fmla="*/ 1 h 6"/>
                    <a:gd name="T8" fmla="*/ 3 w 6"/>
                    <a:gd name="T9" fmla="*/ 5 h 6"/>
                    <a:gd name="T10" fmla="*/ 3 w 6"/>
                    <a:gd name="T11" fmla="*/ 5 h 6"/>
                    <a:gd name="T12" fmla="*/ 5 w 6"/>
                    <a:gd name="T13" fmla="*/ 6 h 6"/>
                    <a:gd name="T14" fmla="*/ 6 w 6"/>
                    <a:gd name="T15" fmla="*/ 6 h 6"/>
                    <a:gd name="T16" fmla="*/ 6 w 6"/>
                    <a:gd name="T17" fmla="*/ 4 h 6"/>
                    <a:gd name="T18" fmla="*/ 5 w 6"/>
                    <a:gd name="T19" fmla="*/ 1 h 6"/>
                    <a:gd name="T20" fmla="*/ 4 w 6"/>
                    <a:gd name="T21" fmla="*/ 0 h 6"/>
                    <a:gd name="T22" fmla="*/ 2 w 6"/>
                    <a:gd name="T23" fmla="*/ 0 h 6"/>
                    <a:gd name="T24" fmla="*/ 2 w 6"/>
                    <a:gd name="T25" fmla="*/ 0 h 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5" y="1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Freeform 976">
                  <a:extLst>
                    <a:ext uri="{FF2B5EF4-FFF2-40B4-BE49-F238E27FC236}">
                      <a16:creationId xmlns:a16="http://schemas.microsoft.com/office/drawing/2014/main" id="{66597C0F-D4FA-4945-BABC-70A4BC7F34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0174" y="3797255"/>
                  <a:ext cx="10283" cy="10159"/>
                </a:xfrm>
                <a:custGeom>
                  <a:avLst/>
                  <a:gdLst>
                    <a:gd name="T0" fmla="*/ 2 w 6"/>
                    <a:gd name="T1" fmla="*/ 0 h 6"/>
                    <a:gd name="T2" fmla="*/ 2 w 6"/>
                    <a:gd name="T3" fmla="*/ 0 h 6"/>
                    <a:gd name="T4" fmla="*/ 0 w 6"/>
                    <a:gd name="T5" fmla="*/ 0 h 6"/>
                    <a:gd name="T6" fmla="*/ 0 w 6"/>
                    <a:gd name="T7" fmla="*/ 1 h 6"/>
                    <a:gd name="T8" fmla="*/ 3 w 6"/>
                    <a:gd name="T9" fmla="*/ 5 h 6"/>
                    <a:gd name="T10" fmla="*/ 3 w 6"/>
                    <a:gd name="T11" fmla="*/ 5 h 6"/>
                    <a:gd name="T12" fmla="*/ 5 w 6"/>
                    <a:gd name="T13" fmla="*/ 6 h 6"/>
                    <a:gd name="T14" fmla="*/ 6 w 6"/>
                    <a:gd name="T15" fmla="*/ 6 h 6"/>
                    <a:gd name="T16" fmla="*/ 6 w 6"/>
                    <a:gd name="T17" fmla="*/ 4 h 6"/>
                    <a:gd name="T18" fmla="*/ 5 w 6"/>
                    <a:gd name="T19" fmla="*/ 1 h 6"/>
                    <a:gd name="T20" fmla="*/ 4 w 6"/>
                    <a:gd name="T21" fmla="*/ 0 h 6"/>
                    <a:gd name="T22" fmla="*/ 2 w 6"/>
                    <a:gd name="T23" fmla="*/ 0 h 6"/>
                    <a:gd name="T24" fmla="*/ 2 w 6"/>
                    <a:gd name="T25" fmla="*/ 0 h 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5" y="1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Freeform 981">
                  <a:extLst>
                    <a:ext uri="{FF2B5EF4-FFF2-40B4-BE49-F238E27FC236}">
                      <a16:creationId xmlns:a16="http://schemas.microsoft.com/office/drawing/2014/main" id="{E3635FAB-3D9A-F745-984C-C3B5AF218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41" y="3685508"/>
                  <a:ext cx="90830" cy="86350"/>
                </a:xfrm>
                <a:custGeom>
                  <a:avLst/>
                  <a:gdLst>
                    <a:gd name="T0" fmla="*/ 47 w 53"/>
                    <a:gd name="T1" fmla="*/ 51 h 51"/>
                    <a:gd name="T2" fmla="*/ 42 w 53"/>
                    <a:gd name="T3" fmla="*/ 51 h 51"/>
                    <a:gd name="T4" fmla="*/ 42 w 53"/>
                    <a:gd name="T5" fmla="*/ 51 h 51"/>
                    <a:gd name="T6" fmla="*/ 39 w 53"/>
                    <a:gd name="T7" fmla="*/ 48 h 51"/>
                    <a:gd name="T8" fmla="*/ 37 w 53"/>
                    <a:gd name="T9" fmla="*/ 43 h 51"/>
                    <a:gd name="T10" fmla="*/ 31 w 53"/>
                    <a:gd name="T11" fmla="*/ 34 h 51"/>
                    <a:gd name="T12" fmla="*/ 31 w 53"/>
                    <a:gd name="T13" fmla="*/ 34 h 51"/>
                    <a:gd name="T14" fmla="*/ 24 w 53"/>
                    <a:gd name="T15" fmla="*/ 25 h 51"/>
                    <a:gd name="T16" fmla="*/ 20 w 53"/>
                    <a:gd name="T17" fmla="*/ 22 h 51"/>
                    <a:gd name="T18" fmla="*/ 18 w 53"/>
                    <a:gd name="T19" fmla="*/ 21 h 51"/>
                    <a:gd name="T20" fmla="*/ 16 w 53"/>
                    <a:gd name="T21" fmla="*/ 21 h 51"/>
                    <a:gd name="T22" fmla="*/ 16 w 53"/>
                    <a:gd name="T23" fmla="*/ 21 h 51"/>
                    <a:gd name="T24" fmla="*/ 13 w 53"/>
                    <a:gd name="T25" fmla="*/ 23 h 51"/>
                    <a:gd name="T26" fmla="*/ 12 w 53"/>
                    <a:gd name="T27" fmla="*/ 24 h 51"/>
                    <a:gd name="T28" fmla="*/ 11 w 53"/>
                    <a:gd name="T29" fmla="*/ 27 h 51"/>
                    <a:gd name="T30" fmla="*/ 9 w 53"/>
                    <a:gd name="T31" fmla="*/ 27 h 51"/>
                    <a:gd name="T32" fmla="*/ 9 w 53"/>
                    <a:gd name="T33" fmla="*/ 27 h 51"/>
                    <a:gd name="T34" fmla="*/ 6 w 53"/>
                    <a:gd name="T35" fmla="*/ 25 h 51"/>
                    <a:gd name="T36" fmla="*/ 3 w 53"/>
                    <a:gd name="T37" fmla="*/ 22 h 51"/>
                    <a:gd name="T38" fmla="*/ 2 w 53"/>
                    <a:gd name="T39" fmla="*/ 16 h 51"/>
                    <a:gd name="T40" fmla="*/ 1 w 53"/>
                    <a:gd name="T41" fmla="*/ 12 h 51"/>
                    <a:gd name="T42" fmla="*/ 1 w 53"/>
                    <a:gd name="T43" fmla="*/ 12 h 51"/>
                    <a:gd name="T44" fmla="*/ 0 w 53"/>
                    <a:gd name="T45" fmla="*/ 4 h 51"/>
                    <a:gd name="T46" fmla="*/ 1 w 53"/>
                    <a:gd name="T47" fmla="*/ 1 h 51"/>
                    <a:gd name="T48" fmla="*/ 3 w 53"/>
                    <a:gd name="T49" fmla="*/ 0 h 51"/>
                    <a:gd name="T50" fmla="*/ 24 w 53"/>
                    <a:gd name="T51" fmla="*/ 1 h 51"/>
                    <a:gd name="T52" fmla="*/ 31 w 53"/>
                    <a:gd name="T53" fmla="*/ 3 h 51"/>
                    <a:gd name="T54" fmla="*/ 41 w 53"/>
                    <a:gd name="T55" fmla="*/ 0 h 51"/>
                    <a:gd name="T56" fmla="*/ 42 w 53"/>
                    <a:gd name="T57" fmla="*/ 3 h 51"/>
                    <a:gd name="T58" fmla="*/ 42 w 53"/>
                    <a:gd name="T59" fmla="*/ 3 h 51"/>
                    <a:gd name="T60" fmla="*/ 43 w 53"/>
                    <a:gd name="T61" fmla="*/ 5 h 51"/>
                    <a:gd name="T62" fmla="*/ 43 w 53"/>
                    <a:gd name="T63" fmla="*/ 5 h 51"/>
                    <a:gd name="T64" fmla="*/ 46 w 53"/>
                    <a:gd name="T65" fmla="*/ 10 h 51"/>
                    <a:gd name="T66" fmla="*/ 48 w 53"/>
                    <a:gd name="T67" fmla="*/ 15 h 51"/>
                    <a:gd name="T68" fmla="*/ 51 w 53"/>
                    <a:gd name="T69" fmla="*/ 28 h 51"/>
                    <a:gd name="T70" fmla="*/ 53 w 53"/>
                    <a:gd name="T71" fmla="*/ 31 h 51"/>
                    <a:gd name="T72" fmla="*/ 49 w 53"/>
                    <a:gd name="T73" fmla="*/ 38 h 51"/>
                    <a:gd name="T74" fmla="*/ 47 w 53"/>
                    <a:gd name="T75" fmla="*/ 51 h 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53" h="51">
                      <a:moveTo>
                        <a:pt x="47" y="51"/>
                      </a:moveTo>
                      <a:lnTo>
                        <a:pt x="42" y="51"/>
                      </a:lnTo>
                      <a:lnTo>
                        <a:pt x="39" y="48"/>
                      </a:lnTo>
                      <a:lnTo>
                        <a:pt x="37" y="43"/>
                      </a:lnTo>
                      <a:lnTo>
                        <a:pt x="31" y="34"/>
                      </a:lnTo>
                      <a:lnTo>
                        <a:pt x="24" y="25"/>
                      </a:lnTo>
                      <a:lnTo>
                        <a:pt x="20" y="22"/>
                      </a:lnTo>
                      <a:lnTo>
                        <a:pt x="18" y="21"/>
                      </a:lnTo>
                      <a:lnTo>
                        <a:pt x="16" y="21"/>
                      </a:lnTo>
                      <a:lnTo>
                        <a:pt x="13" y="23"/>
                      </a:lnTo>
                      <a:lnTo>
                        <a:pt x="12" y="24"/>
                      </a:lnTo>
                      <a:lnTo>
                        <a:pt x="11" y="27"/>
                      </a:lnTo>
                      <a:lnTo>
                        <a:pt x="9" y="27"/>
                      </a:lnTo>
                      <a:lnTo>
                        <a:pt x="6" y="25"/>
                      </a:lnTo>
                      <a:lnTo>
                        <a:pt x="3" y="22"/>
                      </a:lnTo>
                      <a:lnTo>
                        <a:pt x="2" y="16"/>
                      </a:lnTo>
                      <a:lnTo>
                        <a:pt x="1" y="12"/>
                      </a:lnTo>
                      <a:lnTo>
                        <a:pt x="0" y="4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24" y="1"/>
                      </a:lnTo>
                      <a:lnTo>
                        <a:pt x="31" y="3"/>
                      </a:lnTo>
                      <a:lnTo>
                        <a:pt x="41" y="0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6" y="10"/>
                      </a:lnTo>
                      <a:lnTo>
                        <a:pt x="48" y="15"/>
                      </a:lnTo>
                      <a:lnTo>
                        <a:pt x="51" y="28"/>
                      </a:lnTo>
                      <a:lnTo>
                        <a:pt x="53" y="31"/>
                      </a:lnTo>
                      <a:lnTo>
                        <a:pt x="49" y="38"/>
                      </a:lnTo>
                      <a:lnTo>
                        <a:pt x="47" y="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Freeform 983">
                  <a:extLst>
                    <a:ext uri="{FF2B5EF4-FFF2-40B4-BE49-F238E27FC236}">
                      <a16:creationId xmlns:a16="http://schemas.microsoft.com/office/drawing/2014/main" id="{9FF6DC11-B0AF-7C4B-A6AB-AA9054C99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514" y="3524661"/>
                  <a:ext cx="152526" cy="165927"/>
                </a:xfrm>
                <a:custGeom>
                  <a:avLst/>
                  <a:gdLst>
                    <a:gd name="T0" fmla="*/ 3 w 89"/>
                    <a:gd name="T1" fmla="*/ 52 h 98"/>
                    <a:gd name="T2" fmla="*/ 10 w 89"/>
                    <a:gd name="T3" fmla="*/ 50 h 98"/>
                    <a:gd name="T4" fmla="*/ 13 w 89"/>
                    <a:gd name="T5" fmla="*/ 40 h 98"/>
                    <a:gd name="T6" fmla="*/ 25 w 89"/>
                    <a:gd name="T7" fmla="*/ 35 h 98"/>
                    <a:gd name="T8" fmla="*/ 40 w 89"/>
                    <a:gd name="T9" fmla="*/ 24 h 98"/>
                    <a:gd name="T10" fmla="*/ 49 w 89"/>
                    <a:gd name="T11" fmla="*/ 17 h 98"/>
                    <a:gd name="T12" fmla="*/ 55 w 89"/>
                    <a:gd name="T13" fmla="*/ 16 h 98"/>
                    <a:gd name="T14" fmla="*/ 63 w 89"/>
                    <a:gd name="T15" fmla="*/ 8 h 98"/>
                    <a:gd name="T16" fmla="*/ 73 w 89"/>
                    <a:gd name="T17" fmla="*/ 4 h 98"/>
                    <a:gd name="T18" fmla="*/ 83 w 89"/>
                    <a:gd name="T19" fmla="*/ 0 h 98"/>
                    <a:gd name="T20" fmla="*/ 86 w 89"/>
                    <a:gd name="T21" fmla="*/ 0 h 98"/>
                    <a:gd name="T22" fmla="*/ 88 w 89"/>
                    <a:gd name="T23" fmla="*/ 6 h 98"/>
                    <a:gd name="T24" fmla="*/ 88 w 89"/>
                    <a:gd name="T25" fmla="*/ 6 h 98"/>
                    <a:gd name="T26" fmla="*/ 89 w 89"/>
                    <a:gd name="T27" fmla="*/ 13 h 98"/>
                    <a:gd name="T28" fmla="*/ 89 w 89"/>
                    <a:gd name="T29" fmla="*/ 13 h 98"/>
                    <a:gd name="T30" fmla="*/ 89 w 89"/>
                    <a:gd name="T31" fmla="*/ 16 h 98"/>
                    <a:gd name="T32" fmla="*/ 88 w 89"/>
                    <a:gd name="T33" fmla="*/ 19 h 98"/>
                    <a:gd name="T34" fmla="*/ 86 w 89"/>
                    <a:gd name="T35" fmla="*/ 23 h 98"/>
                    <a:gd name="T36" fmla="*/ 83 w 89"/>
                    <a:gd name="T37" fmla="*/ 24 h 98"/>
                    <a:gd name="T38" fmla="*/ 83 w 89"/>
                    <a:gd name="T39" fmla="*/ 24 h 98"/>
                    <a:gd name="T40" fmla="*/ 82 w 89"/>
                    <a:gd name="T41" fmla="*/ 25 h 98"/>
                    <a:gd name="T42" fmla="*/ 81 w 89"/>
                    <a:gd name="T43" fmla="*/ 26 h 98"/>
                    <a:gd name="T44" fmla="*/ 80 w 89"/>
                    <a:gd name="T45" fmla="*/ 30 h 98"/>
                    <a:gd name="T46" fmla="*/ 80 w 89"/>
                    <a:gd name="T47" fmla="*/ 34 h 98"/>
                    <a:gd name="T48" fmla="*/ 81 w 89"/>
                    <a:gd name="T49" fmla="*/ 39 h 98"/>
                    <a:gd name="T50" fmla="*/ 81 w 89"/>
                    <a:gd name="T51" fmla="*/ 39 h 98"/>
                    <a:gd name="T52" fmla="*/ 81 w 89"/>
                    <a:gd name="T53" fmla="*/ 42 h 98"/>
                    <a:gd name="T54" fmla="*/ 81 w 89"/>
                    <a:gd name="T55" fmla="*/ 45 h 98"/>
                    <a:gd name="T56" fmla="*/ 79 w 89"/>
                    <a:gd name="T57" fmla="*/ 54 h 98"/>
                    <a:gd name="T58" fmla="*/ 75 w 89"/>
                    <a:gd name="T59" fmla="*/ 68 h 98"/>
                    <a:gd name="T60" fmla="*/ 75 w 89"/>
                    <a:gd name="T61" fmla="*/ 68 h 98"/>
                    <a:gd name="T62" fmla="*/ 74 w 89"/>
                    <a:gd name="T63" fmla="*/ 72 h 98"/>
                    <a:gd name="T64" fmla="*/ 74 w 89"/>
                    <a:gd name="T65" fmla="*/ 77 h 98"/>
                    <a:gd name="T66" fmla="*/ 74 w 89"/>
                    <a:gd name="T67" fmla="*/ 81 h 98"/>
                    <a:gd name="T68" fmla="*/ 73 w 89"/>
                    <a:gd name="T69" fmla="*/ 82 h 98"/>
                    <a:gd name="T70" fmla="*/ 72 w 89"/>
                    <a:gd name="T71" fmla="*/ 83 h 98"/>
                    <a:gd name="T72" fmla="*/ 72 w 89"/>
                    <a:gd name="T73" fmla="*/ 83 h 98"/>
                    <a:gd name="T74" fmla="*/ 71 w 89"/>
                    <a:gd name="T75" fmla="*/ 86 h 98"/>
                    <a:gd name="T76" fmla="*/ 71 w 89"/>
                    <a:gd name="T77" fmla="*/ 88 h 98"/>
                    <a:gd name="T78" fmla="*/ 72 w 89"/>
                    <a:gd name="T79" fmla="*/ 95 h 98"/>
                    <a:gd name="T80" fmla="*/ 62 w 89"/>
                    <a:gd name="T81" fmla="*/ 98 h 98"/>
                    <a:gd name="T82" fmla="*/ 55 w 89"/>
                    <a:gd name="T83" fmla="*/ 96 h 98"/>
                    <a:gd name="T84" fmla="*/ 34 w 89"/>
                    <a:gd name="T85" fmla="*/ 93 h 98"/>
                    <a:gd name="T86" fmla="*/ 34 w 89"/>
                    <a:gd name="T87" fmla="*/ 93 h 98"/>
                    <a:gd name="T88" fmla="*/ 33 w 89"/>
                    <a:gd name="T89" fmla="*/ 90 h 98"/>
                    <a:gd name="T90" fmla="*/ 31 w 89"/>
                    <a:gd name="T91" fmla="*/ 86 h 98"/>
                    <a:gd name="T92" fmla="*/ 26 w 89"/>
                    <a:gd name="T93" fmla="*/ 81 h 98"/>
                    <a:gd name="T94" fmla="*/ 23 w 89"/>
                    <a:gd name="T95" fmla="*/ 77 h 98"/>
                    <a:gd name="T96" fmla="*/ 23 w 89"/>
                    <a:gd name="T97" fmla="*/ 77 h 98"/>
                    <a:gd name="T98" fmla="*/ 9 w 89"/>
                    <a:gd name="T99" fmla="*/ 64 h 98"/>
                    <a:gd name="T100" fmla="*/ 3 w 89"/>
                    <a:gd name="T101" fmla="*/ 59 h 98"/>
                    <a:gd name="T102" fmla="*/ 1 w 89"/>
                    <a:gd name="T103" fmla="*/ 56 h 98"/>
                    <a:gd name="T104" fmla="*/ 0 w 89"/>
                    <a:gd name="T105" fmla="*/ 55 h 98"/>
                    <a:gd name="T106" fmla="*/ 0 w 89"/>
                    <a:gd name="T107" fmla="*/ 55 h 98"/>
                    <a:gd name="T108" fmla="*/ 1 w 89"/>
                    <a:gd name="T109" fmla="*/ 53 h 98"/>
                    <a:gd name="T110" fmla="*/ 3 w 89"/>
                    <a:gd name="T111" fmla="*/ 52 h 9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89" h="98">
                      <a:moveTo>
                        <a:pt x="3" y="52"/>
                      </a:moveTo>
                      <a:lnTo>
                        <a:pt x="10" y="50"/>
                      </a:lnTo>
                      <a:lnTo>
                        <a:pt x="13" y="40"/>
                      </a:lnTo>
                      <a:lnTo>
                        <a:pt x="25" y="35"/>
                      </a:lnTo>
                      <a:lnTo>
                        <a:pt x="40" y="24"/>
                      </a:lnTo>
                      <a:lnTo>
                        <a:pt x="49" y="17"/>
                      </a:lnTo>
                      <a:lnTo>
                        <a:pt x="55" y="16"/>
                      </a:lnTo>
                      <a:lnTo>
                        <a:pt x="63" y="8"/>
                      </a:lnTo>
                      <a:lnTo>
                        <a:pt x="73" y="4"/>
                      </a:lnTo>
                      <a:lnTo>
                        <a:pt x="83" y="0"/>
                      </a:lnTo>
                      <a:lnTo>
                        <a:pt x="86" y="0"/>
                      </a:lnTo>
                      <a:lnTo>
                        <a:pt x="88" y="6"/>
                      </a:lnTo>
                      <a:lnTo>
                        <a:pt x="89" y="13"/>
                      </a:lnTo>
                      <a:lnTo>
                        <a:pt x="89" y="16"/>
                      </a:lnTo>
                      <a:lnTo>
                        <a:pt x="88" y="19"/>
                      </a:lnTo>
                      <a:lnTo>
                        <a:pt x="86" y="23"/>
                      </a:lnTo>
                      <a:lnTo>
                        <a:pt x="83" y="24"/>
                      </a:lnTo>
                      <a:lnTo>
                        <a:pt x="82" y="25"/>
                      </a:lnTo>
                      <a:lnTo>
                        <a:pt x="81" y="26"/>
                      </a:lnTo>
                      <a:lnTo>
                        <a:pt x="80" y="30"/>
                      </a:lnTo>
                      <a:lnTo>
                        <a:pt x="80" y="34"/>
                      </a:lnTo>
                      <a:lnTo>
                        <a:pt x="81" y="39"/>
                      </a:lnTo>
                      <a:lnTo>
                        <a:pt x="81" y="42"/>
                      </a:lnTo>
                      <a:lnTo>
                        <a:pt x="81" y="45"/>
                      </a:lnTo>
                      <a:lnTo>
                        <a:pt x="79" y="54"/>
                      </a:lnTo>
                      <a:lnTo>
                        <a:pt x="75" y="68"/>
                      </a:lnTo>
                      <a:lnTo>
                        <a:pt x="74" y="72"/>
                      </a:lnTo>
                      <a:lnTo>
                        <a:pt x="74" y="77"/>
                      </a:lnTo>
                      <a:lnTo>
                        <a:pt x="74" y="81"/>
                      </a:lnTo>
                      <a:lnTo>
                        <a:pt x="73" y="82"/>
                      </a:lnTo>
                      <a:lnTo>
                        <a:pt x="72" y="83"/>
                      </a:lnTo>
                      <a:lnTo>
                        <a:pt x="71" y="86"/>
                      </a:lnTo>
                      <a:lnTo>
                        <a:pt x="71" y="88"/>
                      </a:lnTo>
                      <a:lnTo>
                        <a:pt x="72" y="95"/>
                      </a:lnTo>
                      <a:lnTo>
                        <a:pt x="62" y="98"/>
                      </a:lnTo>
                      <a:lnTo>
                        <a:pt x="55" y="96"/>
                      </a:lnTo>
                      <a:lnTo>
                        <a:pt x="34" y="93"/>
                      </a:lnTo>
                      <a:lnTo>
                        <a:pt x="33" y="90"/>
                      </a:lnTo>
                      <a:lnTo>
                        <a:pt x="31" y="86"/>
                      </a:lnTo>
                      <a:lnTo>
                        <a:pt x="26" y="81"/>
                      </a:lnTo>
                      <a:lnTo>
                        <a:pt x="23" y="77"/>
                      </a:lnTo>
                      <a:lnTo>
                        <a:pt x="9" y="64"/>
                      </a:lnTo>
                      <a:lnTo>
                        <a:pt x="3" y="59"/>
                      </a:lnTo>
                      <a:lnTo>
                        <a:pt x="1" y="56"/>
                      </a:lnTo>
                      <a:lnTo>
                        <a:pt x="0" y="55"/>
                      </a:lnTo>
                      <a:lnTo>
                        <a:pt x="1" y="53"/>
                      </a:lnTo>
                      <a:lnTo>
                        <a:pt x="3" y="5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Freeform 985">
                  <a:extLst>
                    <a:ext uri="{FF2B5EF4-FFF2-40B4-BE49-F238E27FC236}">
                      <a16:creationId xmlns:a16="http://schemas.microsoft.com/office/drawing/2014/main" id="{0E072E38-B4BA-4342-9009-A487CD981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7967" y="3548365"/>
                  <a:ext cx="82261" cy="59260"/>
                </a:xfrm>
                <a:custGeom>
                  <a:avLst/>
                  <a:gdLst>
                    <a:gd name="T0" fmla="*/ 45 w 48"/>
                    <a:gd name="T1" fmla="*/ 31 h 35"/>
                    <a:gd name="T2" fmla="*/ 48 w 48"/>
                    <a:gd name="T3" fmla="*/ 14 h 35"/>
                    <a:gd name="T4" fmla="*/ 41 w 48"/>
                    <a:gd name="T5" fmla="*/ 7 h 35"/>
                    <a:gd name="T6" fmla="*/ 22 w 48"/>
                    <a:gd name="T7" fmla="*/ 0 h 35"/>
                    <a:gd name="T8" fmla="*/ 13 w 48"/>
                    <a:gd name="T9" fmla="*/ 2 h 35"/>
                    <a:gd name="T10" fmla="*/ 5 w 48"/>
                    <a:gd name="T11" fmla="*/ 9 h 35"/>
                    <a:gd name="T12" fmla="*/ 0 w 48"/>
                    <a:gd name="T13" fmla="*/ 16 h 35"/>
                    <a:gd name="T14" fmla="*/ 6 w 48"/>
                    <a:gd name="T15" fmla="*/ 17 h 35"/>
                    <a:gd name="T16" fmla="*/ 6 w 48"/>
                    <a:gd name="T17" fmla="*/ 17 h 35"/>
                    <a:gd name="T18" fmla="*/ 9 w 48"/>
                    <a:gd name="T19" fmla="*/ 19 h 35"/>
                    <a:gd name="T20" fmla="*/ 15 w 48"/>
                    <a:gd name="T21" fmla="*/ 22 h 35"/>
                    <a:gd name="T22" fmla="*/ 15 w 48"/>
                    <a:gd name="T23" fmla="*/ 22 h 35"/>
                    <a:gd name="T24" fmla="*/ 26 w 48"/>
                    <a:gd name="T25" fmla="*/ 31 h 35"/>
                    <a:gd name="T26" fmla="*/ 30 w 48"/>
                    <a:gd name="T27" fmla="*/ 35 h 35"/>
                    <a:gd name="T28" fmla="*/ 34 w 48"/>
                    <a:gd name="T29" fmla="*/ 35 h 35"/>
                    <a:gd name="T30" fmla="*/ 34 w 48"/>
                    <a:gd name="T31" fmla="*/ 35 h 35"/>
                    <a:gd name="T32" fmla="*/ 45 w 48"/>
                    <a:gd name="T33" fmla="*/ 31 h 35"/>
                    <a:gd name="T34" fmla="*/ 45 w 48"/>
                    <a:gd name="T35" fmla="*/ 31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" h="35">
                      <a:moveTo>
                        <a:pt x="45" y="31"/>
                      </a:moveTo>
                      <a:lnTo>
                        <a:pt x="48" y="14"/>
                      </a:lnTo>
                      <a:lnTo>
                        <a:pt x="41" y="7"/>
                      </a:lnTo>
                      <a:lnTo>
                        <a:pt x="22" y="0"/>
                      </a:lnTo>
                      <a:lnTo>
                        <a:pt x="13" y="2"/>
                      </a:lnTo>
                      <a:lnTo>
                        <a:pt x="5" y="9"/>
                      </a:lnTo>
                      <a:lnTo>
                        <a:pt x="0" y="16"/>
                      </a:lnTo>
                      <a:lnTo>
                        <a:pt x="6" y="17"/>
                      </a:lnTo>
                      <a:lnTo>
                        <a:pt x="9" y="19"/>
                      </a:lnTo>
                      <a:lnTo>
                        <a:pt x="15" y="22"/>
                      </a:lnTo>
                      <a:lnTo>
                        <a:pt x="26" y="31"/>
                      </a:lnTo>
                      <a:lnTo>
                        <a:pt x="30" y="35"/>
                      </a:lnTo>
                      <a:lnTo>
                        <a:pt x="34" y="35"/>
                      </a:lnTo>
                      <a:lnTo>
                        <a:pt x="45" y="3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Freeform 987">
                  <a:extLst>
                    <a:ext uri="{FF2B5EF4-FFF2-40B4-BE49-F238E27FC236}">
                      <a16:creationId xmlns:a16="http://schemas.microsoft.com/office/drawing/2014/main" id="{7167D764-1B65-1C4C-AC7C-51E005A7E0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5670" y="3485719"/>
                  <a:ext cx="190229" cy="126985"/>
                </a:xfrm>
                <a:custGeom>
                  <a:avLst/>
                  <a:gdLst>
                    <a:gd name="T0" fmla="*/ 28 w 111"/>
                    <a:gd name="T1" fmla="*/ 75 h 75"/>
                    <a:gd name="T2" fmla="*/ 35 w 111"/>
                    <a:gd name="T3" fmla="*/ 73 h 75"/>
                    <a:gd name="T4" fmla="*/ 38 w 111"/>
                    <a:gd name="T5" fmla="*/ 63 h 75"/>
                    <a:gd name="T6" fmla="*/ 50 w 111"/>
                    <a:gd name="T7" fmla="*/ 58 h 75"/>
                    <a:gd name="T8" fmla="*/ 65 w 111"/>
                    <a:gd name="T9" fmla="*/ 47 h 75"/>
                    <a:gd name="T10" fmla="*/ 74 w 111"/>
                    <a:gd name="T11" fmla="*/ 40 h 75"/>
                    <a:gd name="T12" fmla="*/ 80 w 111"/>
                    <a:gd name="T13" fmla="*/ 39 h 75"/>
                    <a:gd name="T14" fmla="*/ 88 w 111"/>
                    <a:gd name="T15" fmla="*/ 31 h 75"/>
                    <a:gd name="T16" fmla="*/ 98 w 111"/>
                    <a:gd name="T17" fmla="*/ 27 h 75"/>
                    <a:gd name="T18" fmla="*/ 108 w 111"/>
                    <a:gd name="T19" fmla="*/ 23 h 75"/>
                    <a:gd name="T20" fmla="*/ 111 w 111"/>
                    <a:gd name="T21" fmla="*/ 23 h 75"/>
                    <a:gd name="T22" fmla="*/ 111 w 111"/>
                    <a:gd name="T23" fmla="*/ 23 h 75"/>
                    <a:gd name="T24" fmla="*/ 108 w 111"/>
                    <a:gd name="T25" fmla="*/ 22 h 75"/>
                    <a:gd name="T26" fmla="*/ 108 w 111"/>
                    <a:gd name="T27" fmla="*/ 22 h 75"/>
                    <a:gd name="T28" fmla="*/ 104 w 111"/>
                    <a:gd name="T29" fmla="*/ 22 h 75"/>
                    <a:gd name="T30" fmla="*/ 98 w 111"/>
                    <a:gd name="T31" fmla="*/ 22 h 75"/>
                    <a:gd name="T32" fmla="*/ 95 w 111"/>
                    <a:gd name="T33" fmla="*/ 21 h 75"/>
                    <a:gd name="T34" fmla="*/ 95 w 111"/>
                    <a:gd name="T35" fmla="*/ 20 h 75"/>
                    <a:gd name="T36" fmla="*/ 95 w 111"/>
                    <a:gd name="T37" fmla="*/ 19 h 75"/>
                    <a:gd name="T38" fmla="*/ 95 w 111"/>
                    <a:gd name="T39" fmla="*/ 19 h 75"/>
                    <a:gd name="T40" fmla="*/ 98 w 111"/>
                    <a:gd name="T41" fmla="*/ 17 h 75"/>
                    <a:gd name="T42" fmla="*/ 98 w 111"/>
                    <a:gd name="T43" fmla="*/ 12 h 75"/>
                    <a:gd name="T44" fmla="*/ 98 w 111"/>
                    <a:gd name="T45" fmla="*/ 9 h 75"/>
                    <a:gd name="T46" fmla="*/ 96 w 111"/>
                    <a:gd name="T47" fmla="*/ 7 h 75"/>
                    <a:gd name="T48" fmla="*/ 95 w 111"/>
                    <a:gd name="T49" fmla="*/ 5 h 75"/>
                    <a:gd name="T50" fmla="*/ 95 w 111"/>
                    <a:gd name="T51" fmla="*/ 5 h 75"/>
                    <a:gd name="T52" fmla="*/ 89 w 111"/>
                    <a:gd name="T53" fmla="*/ 3 h 75"/>
                    <a:gd name="T54" fmla="*/ 80 w 111"/>
                    <a:gd name="T55" fmla="*/ 1 h 75"/>
                    <a:gd name="T56" fmla="*/ 74 w 111"/>
                    <a:gd name="T57" fmla="*/ 0 h 75"/>
                    <a:gd name="T58" fmla="*/ 71 w 111"/>
                    <a:gd name="T59" fmla="*/ 1 h 75"/>
                    <a:gd name="T60" fmla="*/ 71 w 111"/>
                    <a:gd name="T61" fmla="*/ 1 h 75"/>
                    <a:gd name="T62" fmla="*/ 71 w 111"/>
                    <a:gd name="T63" fmla="*/ 1 h 75"/>
                    <a:gd name="T64" fmla="*/ 70 w 111"/>
                    <a:gd name="T65" fmla="*/ 2 h 75"/>
                    <a:gd name="T66" fmla="*/ 68 w 111"/>
                    <a:gd name="T67" fmla="*/ 3 h 75"/>
                    <a:gd name="T68" fmla="*/ 61 w 111"/>
                    <a:gd name="T69" fmla="*/ 5 h 75"/>
                    <a:gd name="T70" fmla="*/ 52 w 111"/>
                    <a:gd name="T71" fmla="*/ 5 h 75"/>
                    <a:gd name="T72" fmla="*/ 50 w 111"/>
                    <a:gd name="T73" fmla="*/ 5 h 75"/>
                    <a:gd name="T74" fmla="*/ 48 w 111"/>
                    <a:gd name="T75" fmla="*/ 4 h 75"/>
                    <a:gd name="T76" fmla="*/ 48 w 111"/>
                    <a:gd name="T77" fmla="*/ 4 h 75"/>
                    <a:gd name="T78" fmla="*/ 45 w 111"/>
                    <a:gd name="T79" fmla="*/ 2 h 75"/>
                    <a:gd name="T80" fmla="*/ 43 w 111"/>
                    <a:gd name="T81" fmla="*/ 1 h 75"/>
                    <a:gd name="T82" fmla="*/ 40 w 111"/>
                    <a:gd name="T83" fmla="*/ 1 h 75"/>
                    <a:gd name="T84" fmla="*/ 37 w 111"/>
                    <a:gd name="T85" fmla="*/ 2 h 75"/>
                    <a:gd name="T86" fmla="*/ 37 w 111"/>
                    <a:gd name="T87" fmla="*/ 2 h 75"/>
                    <a:gd name="T88" fmla="*/ 35 w 111"/>
                    <a:gd name="T89" fmla="*/ 3 h 75"/>
                    <a:gd name="T90" fmla="*/ 32 w 111"/>
                    <a:gd name="T91" fmla="*/ 3 h 75"/>
                    <a:gd name="T92" fmla="*/ 31 w 111"/>
                    <a:gd name="T93" fmla="*/ 3 h 75"/>
                    <a:gd name="T94" fmla="*/ 25 w 111"/>
                    <a:gd name="T95" fmla="*/ 13 h 75"/>
                    <a:gd name="T96" fmla="*/ 15 w 111"/>
                    <a:gd name="T97" fmla="*/ 17 h 75"/>
                    <a:gd name="T98" fmla="*/ 3 w 111"/>
                    <a:gd name="T99" fmla="*/ 25 h 75"/>
                    <a:gd name="T100" fmla="*/ 0 w 111"/>
                    <a:gd name="T101" fmla="*/ 37 h 75"/>
                    <a:gd name="T102" fmla="*/ 19 w 111"/>
                    <a:gd name="T103" fmla="*/ 44 h 75"/>
                    <a:gd name="T104" fmla="*/ 26 w 111"/>
                    <a:gd name="T105" fmla="*/ 51 h 75"/>
                    <a:gd name="T106" fmla="*/ 22 w 111"/>
                    <a:gd name="T107" fmla="*/ 69 h 75"/>
                    <a:gd name="T108" fmla="*/ 29 w 111"/>
                    <a:gd name="T109" fmla="*/ 71 h 75"/>
                    <a:gd name="T110" fmla="*/ 30 w 111"/>
                    <a:gd name="T111" fmla="*/ 73 h 75"/>
                    <a:gd name="T112" fmla="*/ 28 w 111"/>
                    <a:gd name="T113" fmla="*/ 75 h 7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11" h="75">
                      <a:moveTo>
                        <a:pt x="28" y="75"/>
                      </a:moveTo>
                      <a:lnTo>
                        <a:pt x="35" y="73"/>
                      </a:lnTo>
                      <a:lnTo>
                        <a:pt x="38" y="63"/>
                      </a:lnTo>
                      <a:lnTo>
                        <a:pt x="50" y="58"/>
                      </a:lnTo>
                      <a:lnTo>
                        <a:pt x="65" y="47"/>
                      </a:lnTo>
                      <a:lnTo>
                        <a:pt x="74" y="40"/>
                      </a:lnTo>
                      <a:lnTo>
                        <a:pt x="80" y="39"/>
                      </a:lnTo>
                      <a:lnTo>
                        <a:pt x="88" y="31"/>
                      </a:lnTo>
                      <a:lnTo>
                        <a:pt x="98" y="27"/>
                      </a:lnTo>
                      <a:lnTo>
                        <a:pt x="108" y="23"/>
                      </a:lnTo>
                      <a:lnTo>
                        <a:pt x="111" y="23"/>
                      </a:lnTo>
                      <a:lnTo>
                        <a:pt x="108" y="22"/>
                      </a:lnTo>
                      <a:lnTo>
                        <a:pt x="104" y="22"/>
                      </a:lnTo>
                      <a:lnTo>
                        <a:pt x="98" y="22"/>
                      </a:lnTo>
                      <a:lnTo>
                        <a:pt x="95" y="21"/>
                      </a:lnTo>
                      <a:lnTo>
                        <a:pt x="95" y="20"/>
                      </a:lnTo>
                      <a:lnTo>
                        <a:pt x="95" y="19"/>
                      </a:lnTo>
                      <a:lnTo>
                        <a:pt x="98" y="17"/>
                      </a:lnTo>
                      <a:lnTo>
                        <a:pt x="98" y="12"/>
                      </a:lnTo>
                      <a:lnTo>
                        <a:pt x="98" y="9"/>
                      </a:lnTo>
                      <a:lnTo>
                        <a:pt x="96" y="7"/>
                      </a:lnTo>
                      <a:lnTo>
                        <a:pt x="95" y="5"/>
                      </a:lnTo>
                      <a:lnTo>
                        <a:pt x="89" y="3"/>
                      </a:lnTo>
                      <a:lnTo>
                        <a:pt x="80" y="1"/>
                      </a:lnTo>
                      <a:lnTo>
                        <a:pt x="74" y="0"/>
                      </a:lnTo>
                      <a:lnTo>
                        <a:pt x="71" y="1"/>
                      </a:lnTo>
                      <a:lnTo>
                        <a:pt x="70" y="2"/>
                      </a:lnTo>
                      <a:lnTo>
                        <a:pt x="68" y="3"/>
                      </a:lnTo>
                      <a:lnTo>
                        <a:pt x="61" y="5"/>
                      </a:lnTo>
                      <a:lnTo>
                        <a:pt x="52" y="5"/>
                      </a:lnTo>
                      <a:lnTo>
                        <a:pt x="50" y="5"/>
                      </a:lnTo>
                      <a:lnTo>
                        <a:pt x="48" y="4"/>
                      </a:lnTo>
                      <a:lnTo>
                        <a:pt x="45" y="2"/>
                      </a:lnTo>
                      <a:lnTo>
                        <a:pt x="43" y="1"/>
                      </a:lnTo>
                      <a:lnTo>
                        <a:pt x="40" y="1"/>
                      </a:lnTo>
                      <a:lnTo>
                        <a:pt x="37" y="2"/>
                      </a:lnTo>
                      <a:lnTo>
                        <a:pt x="35" y="3"/>
                      </a:lnTo>
                      <a:lnTo>
                        <a:pt x="32" y="3"/>
                      </a:lnTo>
                      <a:lnTo>
                        <a:pt x="31" y="3"/>
                      </a:lnTo>
                      <a:lnTo>
                        <a:pt x="25" y="13"/>
                      </a:lnTo>
                      <a:lnTo>
                        <a:pt x="15" y="17"/>
                      </a:lnTo>
                      <a:lnTo>
                        <a:pt x="3" y="25"/>
                      </a:lnTo>
                      <a:lnTo>
                        <a:pt x="0" y="37"/>
                      </a:lnTo>
                      <a:lnTo>
                        <a:pt x="19" y="44"/>
                      </a:lnTo>
                      <a:lnTo>
                        <a:pt x="26" y="51"/>
                      </a:lnTo>
                      <a:lnTo>
                        <a:pt x="22" y="69"/>
                      </a:lnTo>
                      <a:lnTo>
                        <a:pt x="29" y="71"/>
                      </a:lnTo>
                      <a:lnTo>
                        <a:pt x="30" y="73"/>
                      </a:lnTo>
                      <a:lnTo>
                        <a:pt x="28" y="7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Freeform 989">
                  <a:extLst>
                    <a:ext uri="{FF2B5EF4-FFF2-40B4-BE49-F238E27FC236}">
                      <a16:creationId xmlns:a16="http://schemas.microsoft.com/office/drawing/2014/main" id="{8EE78793-A8E3-454A-8830-94E4DB1A24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4238" y="3397676"/>
                  <a:ext cx="49699" cy="89736"/>
                </a:xfrm>
                <a:custGeom>
                  <a:avLst/>
                  <a:gdLst>
                    <a:gd name="T0" fmla="*/ 16 w 29"/>
                    <a:gd name="T1" fmla="*/ 50 h 53"/>
                    <a:gd name="T2" fmla="*/ 16 w 29"/>
                    <a:gd name="T3" fmla="*/ 50 h 53"/>
                    <a:gd name="T4" fmla="*/ 16 w 29"/>
                    <a:gd name="T5" fmla="*/ 46 h 53"/>
                    <a:gd name="T6" fmla="*/ 17 w 29"/>
                    <a:gd name="T7" fmla="*/ 42 h 53"/>
                    <a:gd name="T8" fmla="*/ 17 w 29"/>
                    <a:gd name="T9" fmla="*/ 42 h 53"/>
                    <a:gd name="T10" fmla="*/ 21 w 29"/>
                    <a:gd name="T11" fmla="*/ 33 h 53"/>
                    <a:gd name="T12" fmla="*/ 26 w 29"/>
                    <a:gd name="T13" fmla="*/ 24 h 53"/>
                    <a:gd name="T14" fmla="*/ 29 w 29"/>
                    <a:gd name="T15" fmla="*/ 17 h 53"/>
                    <a:gd name="T16" fmla="*/ 29 w 29"/>
                    <a:gd name="T17" fmla="*/ 14 h 53"/>
                    <a:gd name="T18" fmla="*/ 29 w 29"/>
                    <a:gd name="T19" fmla="*/ 10 h 53"/>
                    <a:gd name="T20" fmla="*/ 29 w 29"/>
                    <a:gd name="T21" fmla="*/ 10 h 53"/>
                    <a:gd name="T22" fmla="*/ 29 w 29"/>
                    <a:gd name="T23" fmla="*/ 7 h 53"/>
                    <a:gd name="T24" fmla="*/ 29 w 29"/>
                    <a:gd name="T25" fmla="*/ 3 h 53"/>
                    <a:gd name="T26" fmla="*/ 29 w 29"/>
                    <a:gd name="T27" fmla="*/ 3 h 53"/>
                    <a:gd name="T28" fmla="*/ 28 w 29"/>
                    <a:gd name="T29" fmla="*/ 3 h 53"/>
                    <a:gd name="T30" fmla="*/ 29 w 29"/>
                    <a:gd name="T31" fmla="*/ 0 h 53"/>
                    <a:gd name="T32" fmla="*/ 21 w 29"/>
                    <a:gd name="T33" fmla="*/ 3 h 53"/>
                    <a:gd name="T34" fmla="*/ 15 w 29"/>
                    <a:gd name="T35" fmla="*/ 9 h 53"/>
                    <a:gd name="T36" fmla="*/ 2 w 29"/>
                    <a:gd name="T37" fmla="*/ 16 h 53"/>
                    <a:gd name="T38" fmla="*/ 0 w 29"/>
                    <a:gd name="T39" fmla="*/ 38 h 53"/>
                    <a:gd name="T40" fmla="*/ 5 w 29"/>
                    <a:gd name="T41" fmla="*/ 53 h 53"/>
                    <a:gd name="T42" fmla="*/ 17 w 29"/>
                    <a:gd name="T43" fmla="*/ 52 h 53"/>
                    <a:gd name="T44" fmla="*/ 16 w 29"/>
                    <a:gd name="T45" fmla="*/ 50 h 5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" h="53">
                      <a:moveTo>
                        <a:pt x="16" y="50"/>
                      </a:moveTo>
                      <a:lnTo>
                        <a:pt x="16" y="50"/>
                      </a:lnTo>
                      <a:lnTo>
                        <a:pt x="16" y="46"/>
                      </a:lnTo>
                      <a:lnTo>
                        <a:pt x="17" y="42"/>
                      </a:lnTo>
                      <a:lnTo>
                        <a:pt x="21" y="33"/>
                      </a:lnTo>
                      <a:lnTo>
                        <a:pt x="26" y="24"/>
                      </a:lnTo>
                      <a:lnTo>
                        <a:pt x="29" y="17"/>
                      </a:lnTo>
                      <a:lnTo>
                        <a:pt x="29" y="14"/>
                      </a:lnTo>
                      <a:lnTo>
                        <a:pt x="29" y="10"/>
                      </a:lnTo>
                      <a:lnTo>
                        <a:pt x="29" y="7"/>
                      </a:lnTo>
                      <a:lnTo>
                        <a:pt x="29" y="3"/>
                      </a:lnTo>
                      <a:lnTo>
                        <a:pt x="28" y="3"/>
                      </a:lnTo>
                      <a:lnTo>
                        <a:pt x="29" y="0"/>
                      </a:lnTo>
                      <a:lnTo>
                        <a:pt x="21" y="3"/>
                      </a:lnTo>
                      <a:lnTo>
                        <a:pt x="15" y="9"/>
                      </a:lnTo>
                      <a:lnTo>
                        <a:pt x="2" y="16"/>
                      </a:lnTo>
                      <a:lnTo>
                        <a:pt x="0" y="38"/>
                      </a:lnTo>
                      <a:lnTo>
                        <a:pt x="5" y="53"/>
                      </a:lnTo>
                      <a:lnTo>
                        <a:pt x="17" y="52"/>
                      </a:lnTo>
                      <a:lnTo>
                        <a:pt x="16" y="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Freeform 991">
                  <a:extLst>
                    <a:ext uri="{FF2B5EF4-FFF2-40B4-BE49-F238E27FC236}">
                      <a16:creationId xmlns:a16="http://schemas.microsoft.com/office/drawing/2014/main" id="{F17D4401-B455-084E-BFBE-92FD2C3316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3409" y="3419687"/>
                  <a:ext cx="135388" cy="157461"/>
                </a:xfrm>
                <a:custGeom>
                  <a:avLst/>
                  <a:gdLst>
                    <a:gd name="T0" fmla="*/ 79 w 79"/>
                    <a:gd name="T1" fmla="*/ 42 h 93"/>
                    <a:gd name="T2" fmla="*/ 73 w 79"/>
                    <a:gd name="T3" fmla="*/ 52 h 93"/>
                    <a:gd name="T4" fmla="*/ 63 w 79"/>
                    <a:gd name="T5" fmla="*/ 56 h 93"/>
                    <a:gd name="T6" fmla="*/ 51 w 79"/>
                    <a:gd name="T7" fmla="*/ 64 h 93"/>
                    <a:gd name="T8" fmla="*/ 48 w 79"/>
                    <a:gd name="T9" fmla="*/ 76 h 93"/>
                    <a:gd name="T10" fmla="*/ 39 w 79"/>
                    <a:gd name="T11" fmla="*/ 78 h 93"/>
                    <a:gd name="T12" fmla="*/ 31 w 79"/>
                    <a:gd name="T13" fmla="*/ 85 h 93"/>
                    <a:gd name="T14" fmla="*/ 26 w 79"/>
                    <a:gd name="T15" fmla="*/ 92 h 93"/>
                    <a:gd name="T16" fmla="*/ 26 w 79"/>
                    <a:gd name="T17" fmla="*/ 92 h 93"/>
                    <a:gd name="T18" fmla="*/ 23 w 79"/>
                    <a:gd name="T19" fmla="*/ 93 h 93"/>
                    <a:gd name="T20" fmla="*/ 23 w 79"/>
                    <a:gd name="T21" fmla="*/ 93 h 93"/>
                    <a:gd name="T22" fmla="*/ 21 w 79"/>
                    <a:gd name="T23" fmla="*/ 93 h 93"/>
                    <a:gd name="T24" fmla="*/ 18 w 79"/>
                    <a:gd name="T25" fmla="*/ 92 h 93"/>
                    <a:gd name="T26" fmla="*/ 15 w 79"/>
                    <a:gd name="T27" fmla="*/ 88 h 93"/>
                    <a:gd name="T28" fmla="*/ 12 w 79"/>
                    <a:gd name="T29" fmla="*/ 83 h 93"/>
                    <a:gd name="T30" fmla="*/ 8 w 79"/>
                    <a:gd name="T31" fmla="*/ 78 h 93"/>
                    <a:gd name="T32" fmla="*/ 8 w 79"/>
                    <a:gd name="T33" fmla="*/ 78 h 93"/>
                    <a:gd name="T34" fmla="*/ 6 w 79"/>
                    <a:gd name="T35" fmla="*/ 75 h 93"/>
                    <a:gd name="T36" fmla="*/ 3 w 79"/>
                    <a:gd name="T37" fmla="*/ 71 h 93"/>
                    <a:gd name="T38" fmla="*/ 5 w 79"/>
                    <a:gd name="T39" fmla="*/ 66 h 93"/>
                    <a:gd name="T40" fmla="*/ 0 w 79"/>
                    <a:gd name="T41" fmla="*/ 61 h 93"/>
                    <a:gd name="T42" fmla="*/ 9 w 79"/>
                    <a:gd name="T43" fmla="*/ 49 h 93"/>
                    <a:gd name="T44" fmla="*/ 13 w 79"/>
                    <a:gd name="T45" fmla="*/ 39 h 93"/>
                    <a:gd name="T46" fmla="*/ 31 w 79"/>
                    <a:gd name="T47" fmla="*/ 39 h 93"/>
                    <a:gd name="T48" fmla="*/ 33 w 79"/>
                    <a:gd name="T49" fmla="*/ 31 h 93"/>
                    <a:gd name="T50" fmla="*/ 25 w 79"/>
                    <a:gd name="T51" fmla="*/ 28 h 93"/>
                    <a:gd name="T52" fmla="*/ 18 w 79"/>
                    <a:gd name="T53" fmla="*/ 18 h 93"/>
                    <a:gd name="T54" fmla="*/ 22 w 79"/>
                    <a:gd name="T55" fmla="*/ 10 h 93"/>
                    <a:gd name="T56" fmla="*/ 26 w 79"/>
                    <a:gd name="T57" fmla="*/ 1 h 93"/>
                    <a:gd name="T58" fmla="*/ 41 w 79"/>
                    <a:gd name="T59" fmla="*/ 0 h 93"/>
                    <a:gd name="T60" fmla="*/ 55 w 79"/>
                    <a:gd name="T61" fmla="*/ 3 h 93"/>
                    <a:gd name="T62" fmla="*/ 53 w 79"/>
                    <a:gd name="T63" fmla="*/ 25 h 93"/>
                    <a:gd name="T64" fmla="*/ 58 w 79"/>
                    <a:gd name="T65" fmla="*/ 40 h 93"/>
                    <a:gd name="T66" fmla="*/ 70 w 79"/>
                    <a:gd name="T67" fmla="*/ 39 h 93"/>
                    <a:gd name="T68" fmla="*/ 70 w 79"/>
                    <a:gd name="T69" fmla="*/ 39 h 93"/>
                    <a:gd name="T70" fmla="*/ 74 w 79"/>
                    <a:gd name="T71" fmla="*/ 41 h 93"/>
                    <a:gd name="T72" fmla="*/ 74 w 79"/>
                    <a:gd name="T73" fmla="*/ 41 h 93"/>
                    <a:gd name="T74" fmla="*/ 79 w 79"/>
                    <a:gd name="T75" fmla="*/ 42 h 93"/>
                    <a:gd name="T76" fmla="*/ 79 w 79"/>
                    <a:gd name="T77" fmla="*/ 42 h 9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79" h="93">
                      <a:moveTo>
                        <a:pt x="79" y="42"/>
                      </a:moveTo>
                      <a:lnTo>
                        <a:pt x="73" y="52"/>
                      </a:lnTo>
                      <a:lnTo>
                        <a:pt x="63" y="56"/>
                      </a:lnTo>
                      <a:lnTo>
                        <a:pt x="51" y="64"/>
                      </a:lnTo>
                      <a:lnTo>
                        <a:pt x="48" y="76"/>
                      </a:lnTo>
                      <a:lnTo>
                        <a:pt x="39" y="78"/>
                      </a:lnTo>
                      <a:lnTo>
                        <a:pt x="31" y="85"/>
                      </a:lnTo>
                      <a:lnTo>
                        <a:pt x="26" y="92"/>
                      </a:lnTo>
                      <a:lnTo>
                        <a:pt x="23" y="93"/>
                      </a:lnTo>
                      <a:lnTo>
                        <a:pt x="21" y="93"/>
                      </a:lnTo>
                      <a:lnTo>
                        <a:pt x="18" y="92"/>
                      </a:lnTo>
                      <a:lnTo>
                        <a:pt x="15" y="88"/>
                      </a:lnTo>
                      <a:lnTo>
                        <a:pt x="12" y="83"/>
                      </a:lnTo>
                      <a:lnTo>
                        <a:pt x="8" y="78"/>
                      </a:lnTo>
                      <a:lnTo>
                        <a:pt x="6" y="75"/>
                      </a:lnTo>
                      <a:lnTo>
                        <a:pt x="3" y="71"/>
                      </a:lnTo>
                      <a:lnTo>
                        <a:pt x="5" y="66"/>
                      </a:lnTo>
                      <a:lnTo>
                        <a:pt x="0" y="61"/>
                      </a:lnTo>
                      <a:lnTo>
                        <a:pt x="9" y="49"/>
                      </a:lnTo>
                      <a:lnTo>
                        <a:pt x="13" y="39"/>
                      </a:lnTo>
                      <a:lnTo>
                        <a:pt x="31" y="39"/>
                      </a:lnTo>
                      <a:lnTo>
                        <a:pt x="33" y="31"/>
                      </a:lnTo>
                      <a:lnTo>
                        <a:pt x="25" y="28"/>
                      </a:lnTo>
                      <a:lnTo>
                        <a:pt x="18" y="18"/>
                      </a:lnTo>
                      <a:lnTo>
                        <a:pt x="22" y="10"/>
                      </a:lnTo>
                      <a:lnTo>
                        <a:pt x="26" y="1"/>
                      </a:lnTo>
                      <a:lnTo>
                        <a:pt x="41" y="0"/>
                      </a:lnTo>
                      <a:lnTo>
                        <a:pt x="55" y="3"/>
                      </a:lnTo>
                      <a:lnTo>
                        <a:pt x="53" y="25"/>
                      </a:lnTo>
                      <a:lnTo>
                        <a:pt x="58" y="40"/>
                      </a:lnTo>
                      <a:lnTo>
                        <a:pt x="70" y="39"/>
                      </a:lnTo>
                      <a:lnTo>
                        <a:pt x="74" y="41"/>
                      </a:lnTo>
                      <a:lnTo>
                        <a:pt x="79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Freeform 995">
                  <a:extLst>
                    <a:ext uri="{FF2B5EF4-FFF2-40B4-BE49-F238E27FC236}">
                      <a16:creationId xmlns:a16="http://schemas.microsoft.com/office/drawing/2014/main" id="{3411B64F-998A-B443-AE08-F7D184C5F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9104" y="2832170"/>
                  <a:ext cx="769483" cy="707729"/>
                </a:xfrm>
                <a:custGeom>
                  <a:avLst/>
                  <a:gdLst>
                    <a:gd name="T0" fmla="*/ 275 w 449"/>
                    <a:gd name="T1" fmla="*/ 187 h 418"/>
                    <a:gd name="T2" fmla="*/ 265 w 449"/>
                    <a:gd name="T3" fmla="*/ 209 h 418"/>
                    <a:gd name="T4" fmla="*/ 267 w 449"/>
                    <a:gd name="T5" fmla="*/ 225 h 418"/>
                    <a:gd name="T6" fmla="*/ 265 w 449"/>
                    <a:gd name="T7" fmla="*/ 261 h 418"/>
                    <a:gd name="T8" fmla="*/ 256 w 449"/>
                    <a:gd name="T9" fmla="*/ 261 h 418"/>
                    <a:gd name="T10" fmla="*/ 268 w 449"/>
                    <a:gd name="T11" fmla="*/ 283 h 418"/>
                    <a:gd name="T12" fmla="*/ 286 w 449"/>
                    <a:gd name="T13" fmla="*/ 320 h 418"/>
                    <a:gd name="T14" fmla="*/ 311 w 449"/>
                    <a:gd name="T15" fmla="*/ 334 h 418"/>
                    <a:gd name="T16" fmla="*/ 341 w 449"/>
                    <a:gd name="T17" fmla="*/ 338 h 418"/>
                    <a:gd name="T18" fmla="*/ 354 w 449"/>
                    <a:gd name="T19" fmla="*/ 331 h 418"/>
                    <a:gd name="T20" fmla="*/ 368 w 449"/>
                    <a:gd name="T21" fmla="*/ 319 h 418"/>
                    <a:gd name="T22" fmla="*/ 389 w 449"/>
                    <a:gd name="T23" fmla="*/ 275 h 418"/>
                    <a:gd name="T24" fmla="*/ 425 w 449"/>
                    <a:gd name="T25" fmla="*/ 273 h 418"/>
                    <a:gd name="T26" fmla="*/ 448 w 449"/>
                    <a:gd name="T27" fmla="*/ 283 h 418"/>
                    <a:gd name="T28" fmla="*/ 421 w 449"/>
                    <a:gd name="T29" fmla="*/ 331 h 418"/>
                    <a:gd name="T30" fmla="*/ 411 w 449"/>
                    <a:gd name="T31" fmla="*/ 330 h 418"/>
                    <a:gd name="T32" fmla="*/ 352 w 449"/>
                    <a:gd name="T33" fmla="*/ 348 h 418"/>
                    <a:gd name="T34" fmla="*/ 335 w 449"/>
                    <a:gd name="T35" fmla="*/ 396 h 418"/>
                    <a:gd name="T36" fmla="*/ 302 w 449"/>
                    <a:gd name="T37" fmla="*/ 390 h 418"/>
                    <a:gd name="T38" fmla="*/ 269 w 449"/>
                    <a:gd name="T39" fmla="*/ 386 h 418"/>
                    <a:gd name="T40" fmla="*/ 227 w 449"/>
                    <a:gd name="T41" fmla="*/ 376 h 418"/>
                    <a:gd name="T42" fmla="*/ 197 w 449"/>
                    <a:gd name="T43" fmla="*/ 366 h 418"/>
                    <a:gd name="T44" fmla="*/ 163 w 449"/>
                    <a:gd name="T45" fmla="*/ 339 h 418"/>
                    <a:gd name="T46" fmla="*/ 113 w 449"/>
                    <a:gd name="T47" fmla="*/ 300 h 418"/>
                    <a:gd name="T48" fmla="*/ 117 w 449"/>
                    <a:gd name="T49" fmla="*/ 268 h 418"/>
                    <a:gd name="T50" fmla="*/ 117 w 449"/>
                    <a:gd name="T51" fmla="*/ 250 h 418"/>
                    <a:gd name="T52" fmla="*/ 117 w 449"/>
                    <a:gd name="T53" fmla="*/ 237 h 418"/>
                    <a:gd name="T54" fmla="*/ 85 w 449"/>
                    <a:gd name="T55" fmla="*/ 173 h 418"/>
                    <a:gd name="T56" fmla="*/ 85 w 449"/>
                    <a:gd name="T57" fmla="*/ 153 h 418"/>
                    <a:gd name="T58" fmla="*/ 76 w 449"/>
                    <a:gd name="T59" fmla="*/ 135 h 418"/>
                    <a:gd name="T60" fmla="*/ 70 w 449"/>
                    <a:gd name="T61" fmla="*/ 111 h 418"/>
                    <a:gd name="T62" fmla="*/ 57 w 449"/>
                    <a:gd name="T63" fmla="*/ 88 h 418"/>
                    <a:gd name="T64" fmla="*/ 56 w 449"/>
                    <a:gd name="T65" fmla="*/ 38 h 418"/>
                    <a:gd name="T66" fmla="*/ 43 w 449"/>
                    <a:gd name="T67" fmla="*/ 17 h 418"/>
                    <a:gd name="T68" fmla="*/ 36 w 449"/>
                    <a:gd name="T69" fmla="*/ 23 h 418"/>
                    <a:gd name="T70" fmla="*/ 29 w 449"/>
                    <a:gd name="T71" fmla="*/ 64 h 418"/>
                    <a:gd name="T72" fmla="*/ 41 w 449"/>
                    <a:gd name="T73" fmla="*/ 94 h 418"/>
                    <a:gd name="T74" fmla="*/ 40 w 449"/>
                    <a:gd name="T75" fmla="*/ 128 h 418"/>
                    <a:gd name="T76" fmla="*/ 50 w 449"/>
                    <a:gd name="T77" fmla="*/ 145 h 418"/>
                    <a:gd name="T78" fmla="*/ 55 w 449"/>
                    <a:gd name="T79" fmla="*/ 177 h 418"/>
                    <a:gd name="T80" fmla="*/ 56 w 449"/>
                    <a:gd name="T81" fmla="*/ 194 h 418"/>
                    <a:gd name="T82" fmla="*/ 64 w 449"/>
                    <a:gd name="T83" fmla="*/ 220 h 418"/>
                    <a:gd name="T84" fmla="*/ 50 w 449"/>
                    <a:gd name="T85" fmla="*/ 219 h 418"/>
                    <a:gd name="T86" fmla="*/ 34 w 449"/>
                    <a:gd name="T87" fmla="*/ 176 h 418"/>
                    <a:gd name="T88" fmla="*/ 29 w 449"/>
                    <a:gd name="T89" fmla="*/ 150 h 418"/>
                    <a:gd name="T90" fmla="*/ 18 w 449"/>
                    <a:gd name="T91" fmla="*/ 135 h 418"/>
                    <a:gd name="T92" fmla="*/ 7 w 449"/>
                    <a:gd name="T93" fmla="*/ 117 h 418"/>
                    <a:gd name="T94" fmla="*/ 8 w 449"/>
                    <a:gd name="T95" fmla="*/ 103 h 418"/>
                    <a:gd name="T96" fmla="*/ 25 w 449"/>
                    <a:gd name="T97" fmla="*/ 90 h 418"/>
                    <a:gd name="T98" fmla="*/ 8 w 449"/>
                    <a:gd name="T99" fmla="*/ 55 h 418"/>
                    <a:gd name="T100" fmla="*/ 36 w 449"/>
                    <a:gd name="T101" fmla="*/ 6 h 418"/>
                    <a:gd name="T102" fmla="*/ 192 w 449"/>
                    <a:gd name="T103" fmla="*/ 39 h 418"/>
                    <a:gd name="T104" fmla="*/ 192 w 449"/>
                    <a:gd name="T105" fmla="*/ 62 h 418"/>
                    <a:gd name="T106" fmla="*/ 208 w 449"/>
                    <a:gd name="T107" fmla="*/ 85 h 418"/>
                    <a:gd name="T108" fmla="*/ 228 w 449"/>
                    <a:gd name="T109" fmla="*/ 80 h 418"/>
                    <a:gd name="T110" fmla="*/ 242 w 449"/>
                    <a:gd name="T111" fmla="*/ 79 h 418"/>
                    <a:gd name="T112" fmla="*/ 252 w 449"/>
                    <a:gd name="T113" fmla="*/ 97 h 418"/>
                    <a:gd name="T114" fmla="*/ 255 w 449"/>
                    <a:gd name="T115" fmla="*/ 112 h 418"/>
                    <a:gd name="T116" fmla="*/ 259 w 449"/>
                    <a:gd name="T117" fmla="*/ 131 h 418"/>
                    <a:gd name="T118" fmla="*/ 262 w 449"/>
                    <a:gd name="T119" fmla="*/ 155 h 418"/>
                    <a:gd name="T120" fmla="*/ 279 w 449"/>
                    <a:gd name="T121" fmla="*/ 169 h 41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49" h="418">
                      <a:moveTo>
                        <a:pt x="283" y="177"/>
                      </a:moveTo>
                      <a:lnTo>
                        <a:pt x="283" y="177"/>
                      </a:lnTo>
                      <a:lnTo>
                        <a:pt x="279" y="180"/>
                      </a:lnTo>
                      <a:lnTo>
                        <a:pt x="277" y="182"/>
                      </a:lnTo>
                      <a:lnTo>
                        <a:pt x="275" y="184"/>
                      </a:lnTo>
                      <a:lnTo>
                        <a:pt x="275" y="187"/>
                      </a:lnTo>
                      <a:lnTo>
                        <a:pt x="275" y="192"/>
                      </a:lnTo>
                      <a:lnTo>
                        <a:pt x="273" y="197"/>
                      </a:lnTo>
                      <a:lnTo>
                        <a:pt x="270" y="203"/>
                      </a:lnTo>
                      <a:lnTo>
                        <a:pt x="269" y="205"/>
                      </a:lnTo>
                      <a:lnTo>
                        <a:pt x="267" y="208"/>
                      </a:lnTo>
                      <a:lnTo>
                        <a:pt x="265" y="209"/>
                      </a:lnTo>
                      <a:lnTo>
                        <a:pt x="264" y="210"/>
                      </a:lnTo>
                      <a:lnTo>
                        <a:pt x="264" y="214"/>
                      </a:lnTo>
                      <a:lnTo>
                        <a:pt x="265" y="218"/>
                      </a:lnTo>
                      <a:lnTo>
                        <a:pt x="266" y="221"/>
                      </a:lnTo>
                      <a:lnTo>
                        <a:pt x="267" y="223"/>
                      </a:lnTo>
                      <a:lnTo>
                        <a:pt x="267" y="225"/>
                      </a:lnTo>
                      <a:lnTo>
                        <a:pt x="265" y="232"/>
                      </a:lnTo>
                      <a:lnTo>
                        <a:pt x="264" y="238"/>
                      </a:lnTo>
                      <a:lnTo>
                        <a:pt x="264" y="246"/>
                      </a:lnTo>
                      <a:lnTo>
                        <a:pt x="265" y="259"/>
                      </a:lnTo>
                      <a:lnTo>
                        <a:pt x="265" y="261"/>
                      </a:lnTo>
                      <a:lnTo>
                        <a:pt x="262" y="262"/>
                      </a:lnTo>
                      <a:lnTo>
                        <a:pt x="259" y="261"/>
                      </a:lnTo>
                      <a:lnTo>
                        <a:pt x="257" y="260"/>
                      </a:lnTo>
                      <a:lnTo>
                        <a:pt x="256" y="260"/>
                      </a:lnTo>
                      <a:lnTo>
                        <a:pt x="256" y="261"/>
                      </a:lnTo>
                      <a:lnTo>
                        <a:pt x="257" y="267"/>
                      </a:lnTo>
                      <a:lnTo>
                        <a:pt x="259" y="276"/>
                      </a:lnTo>
                      <a:lnTo>
                        <a:pt x="264" y="278"/>
                      </a:lnTo>
                      <a:lnTo>
                        <a:pt x="267" y="280"/>
                      </a:lnTo>
                      <a:lnTo>
                        <a:pt x="268" y="282"/>
                      </a:lnTo>
                      <a:lnTo>
                        <a:pt x="268" y="283"/>
                      </a:lnTo>
                      <a:lnTo>
                        <a:pt x="270" y="287"/>
                      </a:lnTo>
                      <a:lnTo>
                        <a:pt x="273" y="293"/>
                      </a:lnTo>
                      <a:lnTo>
                        <a:pt x="277" y="300"/>
                      </a:lnTo>
                      <a:lnTo>
                        <a:pt x="282" y="311"/>
                      </a:lnTo>
                      <a:lnTo>
                        <a:pt x="286" y="320"/>
                      </a:lnTo>
                      <a:lnTo>
                        <a:pt x="288" y="322"/>
                      </a:lnTo>
                      <a:lnTo>
                        <a:pt x="292" y="324"/>
                      </a:lnTo>
                      <a:lnTo>
                        <a:pt x="297" y="328"/>
                      </a:lnTo>
                      <a:lnTo>
                        <a:pt x="304" y="331"/>
                      </a:lnTo>
                      <a:lnTo>
                        <a:pt x="307" y="333"/>
                      </a:lnTo>
                      <a:lnTo>
                        <a:pt x="311" y="334"/>
                      </a:lnTo>
                      <a:lnTo>
                        <a:pt x="316" y="334"/>
                      </a:lnTo>
                      <a:lnTo>
                        <a:pt x="328" y="331"/>
                      </a:lnTo>
                      <a:lnTo>
                        <a:pt x="332" y="331"/>
                      </a:lnTo>
                      <a:lnTo>
                        <a:pt x="336" y="332"/>
                      </a:lnTo>
                      <a:lnTo>
                        <a:pt x="339" y="334"/>
                      </a:lnTo>
                      <a:lnTo>
                        <a:pt x="341" y="338"/>
                      </a:lnTo>
                      <a:lnTo>
                        <a:pt x="343" y="339"/>
                      </a:lnTo>
                      <a:lnTo>
                        <a:pt x="345" y="339"/>
                      </a:lnTo>
                      <a:lnTo>
                        <a:pt x="350" y="338"/>
                      </a:lnTo>
                      <a:lnTo>
                        <a:pt x="353" y="334"/>
                      </a:lnTo>
                      <a:lnTo>
                        <a:pt x="354" y="333"/>
                      </a:lnTo>
                      <a:lnTo>
                        <a:pt x="354" y="331"/>
                      </a:lnTo>
                      <a:lnTo>
                        <a:pt x="354" y="328"/>
                      </a:lnTo>
                      <a:lnTo>
                        <a:pt x="357" y="324"/>
                      </a:lnTo>
                      <a:lnTo>
                        <a:pt x="360" y="322"/>
                      </a:lnTo>
                      <a:lnTo>
                        <a:pt x="365" y="320"/>
                      </a:lnTo>
                      <a:lnTo>
                        <a:pt x="368" y="319"/>
                      </a:lnTo>
                      <a:lnTo>
                        <a:pt x="370" y="315"/>
                      </a:lnTo>
                      <a:lnTo>
                        <a:pt x="375" y="306"/>
                      </a:lnTo>
                      <a:lnTo>
                        <a:pt x="381" y="283"/>
                      </a:lnTo>
                      <a:lnTo>
                        <a:pt x="384" y="279"/>
                      </a:lnTo>
                      <a:lnTo>
                        <a:pt x="386" y="276"/>
                      </a:lnTo>
                      <a:lnTo>
                        <a:pt x="389" y="275"/>
                      </a:lnTo>
                      <a:lnTo>
                        <a:pt x="393" y="274"/>
                      </a:lnTo>
                      <a:lnTo>
                        <a:pt x="400" y="273"/>
                      </a:lnTo>
                      <a:lnTo>
                        <a:pt x="408" y="271"/>
                      </a:lnTo>
                      <a:lnTo>
                        <a:pt x="413" y="270"/>
                      </a:lnTo>
                      <a:lnTo>
                        <a:pt x="417" y="270"/>
                      </a:lnTo>
                      <a:lnTo>
                        <a:pt x="425" y="273"/>
                      </a:lnTo>
                      <a:lnTo>
                        <a:pt x="441" y="276"/>
                      </a:lnTo>
                      <a:lnTo>
                        <a:pt x="445" y="277"/>
                      </a:lnTo>
                      <a:lnTo>
                        <a:pt x="448" y="279"/>
                      </a:lnTo>
                      <a:lnTo>
                        <a:pt x="449" y="280"/>
                      </a:lnTo>
                      <a:lnTo>
                        <a:pt x="448" y="283"/>
                      </a:lnTo>
                      <a:lnTo>
                        <a:pt x="445" y="286"/>
                      </a:lnTo>
                      <a:lnTo>
                        <a:pt x="442" y="291"/>
                      </a:lnTo>
                      <a:lnTo>
                        <a:pt x="433" y="301"/>
                      </a:lnTo>
                      <a:lnTo>
                        <a:pt x="428" y="308"/>
                      </a:lnTo>
                      <a:lnTo>
                        <a:pt x="425" y="316"/>
                      </a:lnTo>
                      <a:lnTo>
                        <a:pt x="421" y="331"/>
                      </a:lnTo>
                      <a:lnTo>
                        <a:pt x="418" y="334"/>
                      </a:lnTo>
                      <a:lnTo>
                        <a:pt x="416" y="334"/>
                      </a:lnTo>
                      <a:lnTo>
                        <a:pt x="414" y="333"/>
                      </a:lnTo>
                      <a:lnTo>
                        <a:pt x="412" y="330"/>
                      </a:lnTo>
                      <a:lnTo>
                        <a:pt x="411" y="330"/>
                      </a:lnTo>
                      <a:lnTo>
                        <a:pt x="409" y="331"/>
                      </a:lnTo>
                      <a:lnTo>
                        <a:pt x="408" y="335"/>
                      </a:lnTo>
                      <a:lnTo>
                        <a:pt x="400" y="337"/>
                      </a:lnTo>
                      <a:lnTo>
                        <a:pt x="394" y="343"/>
                      </a:lnTo>
                      <a:lnTo>
                        <a:pt x="381" y="349"/>
                      </a:lnTo>
                      <a:lnTo>
                        <a:pt x="367" y="347"/>
                      </a:lnTo>
                      <a:lnTo>
                        <a:pt x="352" y="348"/>
                      </a:lnTo>
                      <a:lnTo>
                        <a:pt x="348" y="357"/>
                      </a:lnTo>
                      <a:lnTo>
                        <a:pt x="344" y="365"/>
                      </a:lnTo>
                      <a:lnTo>
                        <a:pt x="351" y="375"/>
                      </a:lnTo>
                      <a:lnTo>
                        <a:pt x="359" y="378"/>
                      </a:lnTo>
                      <a:lnTo>
                        <a:pt x="357" y="386"/>
                      </a:lnTo>
                      <a:lnTo>
                        <a:pt x="339" y="386"/>
                      </a:lnTo>
                      <a:lnTo>
                        <a:pt x="335" y="396"/>
                      </a:lnTo>
                      <a:lnTo>
                        <a:pt x="326" y="408"/>
                      </a:lnTo>
                      <a:lnTo>
                        <a:pt x="331" y="413"/>
                      </a:lnTo>
                      <a:lnTo>
                        <a:pt x="329" y="418"/>
                      </a:lnTo>
                      <a:lnTo>
                        <a:pt x="313" y="403"/>
                      </a:lnTo>
                      <a:lnTo>
                        <a:pt x="302" y="390"/>
                      </a:lnTo>
                      <a:lnTo>
                        <a:pt x="299" y="387"/>
                      </a:lnTo>
                      <a:lnTo>
                        <a:pt x="296" y="386"/>
                      </a:lnTo>
                      <a:lnTo>
                        <a:pt x="289" y="384"/>
                      </a:lnTo>
                      <a:lnTo>
                        <a:pt x="283" y="384"/>
                      </a:lnTo>
                      <a:lnTo>
                        <a:pt x="276" y="385"/>
                      </a:lnTo>
                      <a:lnTo>
                        <a:pt x="269" y="386"/>
                      </a:lnTo>
                      <a:lnTo>
                        <a:pt x="262" y="388"/>
                      </a:lnTo>
                      <a:lnTo>
                        <a:pt x="251" y="393"/>
                      </a:lnTo>
                      <a:lnTo>
                        <a:pt x="249" y="393"/>
                      </a:lnTo>
                      <a:lnTo>
                        <a:pt x="246" y="391"/>
                      </a:lnTo>
                      <a:lnTo>
                        <a:pt x="239" y="388"/>
                      </a:lnTo>
                      <a:lnTo>
                        <a:pt x="227" y="376"/>
                      </a:lnTo>
                      <a:lnTo>
                        <a:pt x="220" y="371"/>
                      </a:lnTo>
                      <a:lnTo>
                        <a:pt x="213" y="368"/>
                      </a:lnTo>
                      <a:lnTo>
                        <a:pt x="205" y="366"/>
                      </a:lnTo>
                      <a:lnTo>
                        <a:pt x="200" y="366"/>
                      </a:lnTo>
                      <a:lnTo>
                        <a:pt x="197" y="366"/>
                      </a:lnTo>
                      <a:lnTo>
                        <a:pt x="194" y="365"/>
                      </a:lnTo>
                      <a:lnTo>
                        <a:pt x="187" y="360"/>
                      </a:lnTo>
                      <a:lnTo>
                        <a:pt x="181" y="354"/>
                      </a:lnTo>
                      <a:lnTo>
                        <a:pt x="174" y="348"/>
                      </a:lnTo>
                      <a:lnTo>
                        <a:pt x="168" y="342"/>
                      </a:lnTo>
                      <a:lnTo>
                        <a:pt x="163" y="339"/>
                      </a:lnTo>
                      <a:lnTo>
                        <a:pt x="155" y="335"/>
                      </a:lnTo>
                      <a:lnTo>
                        <a:pt x="146" y="331"/>
                      </a:lnTo>
                      <a:lnTo>
                        <a:pt x="140" y="328"/>
                      </a:lnTo>
                      <a:lnTo>
                        <a:pt x="133" y="322"/>
                      </a:lnTo>
                      <a:lnTo>
                        <a:pt x="122" y="311"/>
                      </a:lnTo>
                      <a:lnTo>
                        <a:pt x="113" y="300"/>
                      </a:lnTo>
                      <a:lnTo>
                        <a:pt x="111" y="294"/>
                      </a:lnTo>
                      <a:lnTo>
                        <a:pt x="109" y="291"/>
                      </a:lnTo>
                      <a:lnTo>
                        <a:pt x="109" y="286"/>
                      </a:lnTo>
                      <a:lnTo>
                        <a:pt x="109" y="283"/>
                      </a:lnTo>
                      <a:lnTo>
                        <a:pt x="112" y="275"/>
                      </a:lnTo>
                      <a:lnTo>
                        <a:pt x="117" y="268"/>
                      </a:lnTo>
                      <a:lnTo>
                        <a:pt x="121" y="265"/>
                      </a:lnTo>
                      <a:lnTo>
                        <a:pt x="122" y="262"/>
                      </a:lnTo>
                      <a:lnTo>
                        <a:pt x="122" y="261"/>
                      </a:lnTo>
                      <a:lnTo>
                        <a:pt x="120" y="257"/>
                      </a:lnTo>
                      <a:lnTo>
                        <a:pt x="117" y="252"/>
                      </a:lnTo>
                      <a:lnTo>
                        <a:pt x="117" y="250"/>
                      </a:lnTo>
                      <a:lnTo>
                        <a:pt x="117" y="249"/>
                      </a:lnTo>
                      <a:lnTo>
                        <a:pt x="118" y="247"/>
                      </a:lnTo>
                      <a:lnTo>
                        <a:pt x="119" y="243"/>
                      </a:lnTo>
                      <a:lnTo>
                        <a:pt x="118" y="240"/>
                      </a:lnTo>
                      <a:lnTo>
                        <a:pt x="117" y="237"/>
                      </a:lnTo>
                      <a:lnTo>
                        <a:pt x="107" y="222"/>
                      </a:lnTo>
                      <a:lnTo>
                        <a:pt x="102" y="211"/>
                      </a:lnTo>
                      <a:lnTo>
                        <a:pt x="98" y="202"/>
                      </a:lnTo>
                      <a:lnTo>
                        <a:pt x="93" y="186"/>
                      </a:lnTo>
                      <a:lnTo>
                        <a:pt x="89" y="180"/>
                      </a:lnTo>
                      <a:lnTo>
                        <a:pt x="85" y="173"/>
                      </a:lnTo>
                      <a:lnTo>
                        <a:pt x="82" y="166"/>
                      </a:lnTo>
                      <a:lnTo>
                        <a:pt x="82" y="162"/>
                      </a:lnTo>
                      <a:lnTo>
                        <a:pt x="83" y="157"/>
                      </a:lnTo>
                      <a:lnTo>
                        <a:pt x="85" y="155"/>
                      </a:lnTo>
                      <a:lnTo>
                        <a:pt x="85" y="153"/>
                      </a:lnTo>
                      <a:lnTo>
                        <a:pt x="85" y="150"/>
                      </a:lnTo>
                      <a:lnTo>
                        <a:pt x="84" y="145"/>
                      </a:lnTo>
                      <a:lnTo>
                        <a:pt x="82" y="139"/>
                      </a:lnTo>
                      <a:lnTo>
                        <a:pt x="81" y="138"/>
                      </a:lnTo>
                      <a:lnTo>
                        <a:pt x="80" y="137"/>
                      </a:lnTo>
                      <a:lnTo>
                        <a:pt x="76" y="135"/>
                      </a:lnTo>
                      <a:lnTo>
                        <a:pt x="75" y="131"/>
                      </a:lnTo>
                      <a:lnTo>
                        <a:pt x="74" y="127"/>
                      </a:lnTo>
                      <a:lnTo>
                        <a:pt x="74" y="123"/>
                      </a:lnTo>
                      <a:lnTo>
                        <a:pt x="74" y="120"/>
                      </a:lnTo>
                      <a:lnTo>
                        <a:pt x="72" y="116"/>
                      </a:lnTo>
                      <a:lnTo>
                        <a:pt x="70" y="111"/>
                      </a:lnTo>
                      <a:lnTo>
                        <a:pt x="67" y="104"/>
                      </a:lnTo>
                      <a:lnTo>
                        <a:pt x="65" y="99"/>
                      </a:lnTo>
                      <a:lnTo>
                        <a:pt x="63" y="93"/>
                      </a:lnTo>
                      <a:lnTo>
                        <a:pt x="61" y="90"/>
                      </a:lnTo>
                      <a:lnTo>
                        <a:pt x="57" y="88"/>
                      </a:lnTo>
                      <a:lnTo>
                        <a:pt x="56" y="88"/>
                      </a:lnTo>
                      <a:lnTo>
                        <a:pt x="55" y="86"/>
                      </a:lnTo>
                      <a:lnTo>
                        <a:pt x="54" y="83"/>
                      </a:lnTo>
                      <a:lnTo>
                        <a:pt x="53" y="73"/>
                      </a:lnTo>
                      <a:lnTo>
                        <a:pt x="54" y="55"/>
                      </a:lnTo>
                      <a:lnTo>
                        <a:pt x="56" y="38"/>
                      </a:lnTo>
                      <a:lnTo>
                        <a:pt x="56" y="36"/>
                      </a:lnTo>
                      <a:lnTo>
                        <a:pt x="55" y="34"/>
                      </a:lnTo>
                      <a:lnTo>
                        <a:pt x="50" y="29"/>
                      </a:lnTo>
                      <a:lnTo>
                        <a:pt x="46" y="24"/>
                      </a:lnTo>
                      <a:lnTo>
                        <a:pt x="43" y="17"/>
                      </a:lnTo>
                      <a:lnTo>
                        <a:pt x="41" y="15"/>
                      </a:lnTo>
                      <a:lnTo>
                        <a:pt x="40" y="14"/>
                      </a:lnTo>
                      <a:lnTo>
                        <a:pt x="39" y="14"/>
                      </a:lnTo>
                      <a:lnTo>
                        <a:pt x="38" y="15"/>
                      </a:lnTo>
                      <a:lnTo>
                        <a:pt x="37" y="18"/>
                      </a:lnTo>
                      <a:lnTo>
                        <a:pt x="36" y="23"/>
                      </a:lnTo>
                      <a:lnTo>
                        <a:pt x="34" y="35"/>
                      </a:lnTo>
                      <a:lnTo>
                        <a:pt x="31" y="46"/>
                      </a:lnTo>
                      <a:lnTo>
                        <a:pt x="30" y="52"/>
                      </a:lnTo>
                      <a:lnTo>
                        <a:pt x="29" y="57"/>
                      </a:lnTo>
                      <a:lnTo>
                        <a:pt x="28" y="62"/>
                      </a:lnTo>
                      <a:lnTo>
                        <a:pt x="29" y="64"/>
                      </a:lnTo>
                      <a:lnTo>
                        <a:pt x="30" y="66"/>
                      </a:lnTo>
                      <a:lnTo>
                        <a:pt x="33" y="70"/>
                      </a:lnTo>
                      <a:lnTo>
                        <a:pt x="35" y="74"/>
                      </a:lnTo>
                      <a:lnTo>
                        <a:pt x="38" y="83"/>
                      </a:lnTo>
                      <a:lnTo>
                        <a:pt x="41" y="94"/>
                      </a:lnTo>
                      <a:lnTo>
                        <a:pt x="45" y="104"/>
                      </a:lnTo>
                      <a:lnTo>
                        <a:pt x="45" y="109"/>
                      </a:lnTo>
                      <a:lnTo>
                        <a:pt x="44" y="114"/>
                      </a:lnTo>
                      <a:lnTo>
                        <a:pt x="40" y="123"/>
                      </a:lnTo>
                      <a:lnTo>
                        <a:pt x="40" y="128"/>
                      </a:lnTo>
                      <a:lnTo>
                        <a:pt x="43" y="134"/>
                      </a:lnTo>
                      <a:lnTo>
                        <a:pt x="45" y="140"/>
                      </a:lnTo>
                      <a:lnTo>
                        <a:pt x="47" y="141"/>
                      </a:lnTo>
                      <a:lnTo>
                        <a:pt x="48" y="143"/>
                      </a:lnTo>
                      <a:lnTo>
                        <a:pt x="50" y="144"/>
                      </a:lnTo>
                      <a:lnTo>
                        <a:pt x="50" y="145"/>
                      </a:lnTo>
                      <a:lnTo>
                        <a:pt x="49" y="150"/>
                      </a:lnTo>
                      <a:lnTo>
                        <a:pt x="49" y="156"/>
                      </a:lnTo>
                      <a:lnTo>
                        <a:pt x="52" y="164"/>
                      </a:lnTo>
                      <a:lnTo>
                        <a:pt x="54" y="173"/>
                      </a:lnTo>
                      <a:lnTo>
                        <a:pt x="55" y="177"/>
                      </a:lnTo>
                      <a:lnTo>
                        <a:pt x="54" y="184"/>
                      </a:lnTo>
                      <a:lnTo>
                        <a:pt x="53" y="190"/>
                      </a:lnTo>
                      <a:lnTo>
                        <a:pt x="53" y="193"/>
                      </a:lnTo>
                      <a:lnTo>
                        <a:pt x="54" y="194"/>
                      </a:lnTo>
                      <a:lnTo>
                        <a:pt x="56" y="194"/>
                      </a:lnTo>
                      <a:lnTo>
                        <a:pt x="59" y="195"/>
                      </a:lnTo>
                      <a:lnTo>
                        <a:pt x="61" y="197"/>
                      </a:lnTo>
                      <a:lnTo>
                        <a:pt x="65" y="208"/>
                      </a:lnTo>
                      <a:lnTo>
                        <a:pt x="66" y="213"/>
                      </a:lnTo>
                      <a:lnTo>
                        <a:pt x="65" y="217"/>
                      </a:lnTo>
                      <a:lnTo>
                        <a:pt x="64" y="220"/>
                      </a:lnTo>
                      <a:lnTo>
                        <a:pt x="61" y="222"/>
                      </a:lnTo>
                      <a:lnTo>
                        <a:pt x="57" y="223"/>
                      </a:lnTo>
                      <a:lnTo>
                        <a:pt x="54" y="223"/>
                      </a:lnTo>
                      <a:lnTo>
                        <a:pt x="52" y="222"/>
                      </a:lnTo>
                      <a:lnTo>
                        <a:pt x="50" y="219"/>
                      </a:lnTo>
                      <a:lnTo>
                        <a:pt x="50" y="215"/>
                      </a:lnTo>
                      <a:lnTo>
                        <a:pt x="48" y="211"/>
                      </a:lnTo>
                      <a:lnTo>
                        <a:pt x="41" y="201"/>
                      </a:lnTo>
                      <a:lnTo>
                        <a:pt x="38" y="194"/>
                      </a:lnTo>
                      <a:lnTo>
                        <a:pt x="35" y="185"/>
                      </a:lnTo>
                      <a:lnTo>
                        <a:pt x="34" y="176"/>
                      </a:lnTo>
                      <a:lnTo>
                        <a:pt x="34" y="173"/>
                      </a:lnTo>
                      <a:lnTo>
                        <a:pt x="34" y="169"/>
                      </a:lnTo>
                      <a:lnTo>
                        <a:pt x="35" y="166"/>
                      </a:lnTo>
                      <a:lnTo>
                        <a:pt x="34" y="164"/>
                      </a:lnTo>
                      <a:lnTo>
                        <a:pt x="31" y="157"/>
                      </a:lnTo>
                      <a:lnTo>
                        <a:pt x="29" y="150"/>
                      </a:lnTo>
                      <a:lnTo>
                        <a:pt x="26" y="145"/>
                      </a:lnTo>
                      <a:lnTo>
                        <a:pt x="25" y="139"/>
                      </a:lnTo>
                      <a:lnTo>
                        <a:pt x="22" y="137"/>
                      </a:lnTo>
                      <a:lnTo>
                        <a:pt x="20" y="135"/>
                      </a:lnTo>
                      <a:lnTo>
                        <a:pt x="18" y="135"/>
                      </a:lnTo>
                      <a:lnTo>
                        <a:pt x="15" y="136"/>
                      </a:lnTo>
                      <a:lnTo>
                        <a:pt x="12" y="136"/>
                      </a:lnTo>
                      <a:lnTo>
                        <a:pt x="12" y="134"/>
                      </a:lnTo>
                      <a:lnTo>
                        <a:pt x="11" y="129"/>
                      </a:lnTo>
                      <a:lnTo>
                        <a:pt x="9" y="122"/>
                      </a:lnTo>
                      <a:lnTo>
                        <a:pt x="7" y="117"/>
                      </a:lnTo>
                      <a:lnTo>
                        <a:pt x="2" y="110"/>
                      </a:lnTo>
                      <a:lnTo>
                        <a:pt x="0" y="108"/>
                      </a:lnTo>
                      <a:lnTo>
                        <a:pt x="0" y="105"/>
                      </a:lnTo>
                      <a:lnTo>
                        <a:pt x="1" y="104"/>
                      </a:lnTo>
                      <a:lnTo>
                        <a:pt x="2" y="103"/>
                      </a:lnTo>
                      <a:lnTo>
                        <a:pt x="8" y="103"/>
                      </a:lnTo>
                      <a:lnTo>
                        <a:pt x="12" y="104"/>
                      </a:lnTo>
                      <a:lnTo>
                        <a:pt x="15" y="105"/>
                      </a:lnTo>
                      <a:lnTo>
                        <a:pt x="17" y="104"/>
                      </a:lnTo>
                      <a:lnTo>
                        <a:pt x="20" y="101"/>
                      </a:lnTo>
                      <a:lnTo>
                        <a:pt x="24" y="95"/>
                      </a:lnTo>
                      <a:lnTo>
                        <a:pt x="25" y="90"/>
                      </a:lnTo>
                      <a:lnTo>
                        <a:pt x="25" y="85"/>
                      </a:lnTo>
                      <a:lnTo>
                        <a:pt x="22" y="82"/>
                      </a:lnTo>
                      <a:lnTo>
                        <a:pt x="18" y="72"/>
                      </a:lnTo>
                      <a:lnTo>
                        <a:pt x="11" y="63"/>
                      </a:lnTo>
                      <a:lnTo>
                        <a:pt x="8" y="55"/>
                      </a:lnTo>
                      <a:lnTo>
                        <a:pt x="7" y="47"/>
                      </a:lnTo>
                      <a:lnTo>
                        <a:pt x="7" y="37"/>
                      </a:lnTo>
                      <a:lnTo>
                        <a:pt x="8" y="18"/>
                      </a:lnTo>
                      <a:lnTo>
                        <a:pt x="7" y="0"/>
                      </a:lnTo>
                      <a:lnTo>
                        <a:pt x="37" y="0"/>
                      </a:lnTo>
                      <a:lnTo>
                        <a:pt x="36" y="6"/>
                      </a:lnTo>
                      <a:lnTo>
                        <a:pt x="49" y="8"/>
                      </a:lnTo>
                      <a:lnTo>
                        <a:pt x="101" y="39"/>
                      </a:lnTo>
                      <a:lnTo>
                        <a:pt x="141" y="42"/>
                      </a:lnTo>
                      <a:lnTo>
                        <a:pt x="154" y="31"/>
                      </a:lnTo>
                      <a:lnTo>
                        <a:pt x="190" y="34"/>
                      </a:lnTo>
                      <a:lnTo>
                        <a:pt x="192" y="39"/>
                      </a:lnTo>
                      <a:lnTo>
                        <a:pt x="193" y="43"/>
                      </a:lnTo>
                      <a:lnTo>
                        <a:pt x="193" y="47"/>
                      </a:lnTo>
                      <a:lnTo>
                        <a:pt x="192" y="56"/>
                      </a:lnTo>
                      <a:lnTo>
                        <a:pt x="192" y="62"/>
                      </a:lnTo>
                      <a:lnTo>
                        <a:pt x="193" y="67"/>
                      </a:lnTo>
                      <a:lnTo>
                        <a:pt x="195" y="72"/>
                      </a:lnTo>
                      <a:lnTo>
                        <a:pt x="200" y="77"/>
                      </a:lnTo>
                      <a:lnTo>
                        <a:pt x="204" y="83"/>
                      </a:lnTo>
                      <a:lnTo>
                        <a:pt x="208" y="85"/>
                      </a:lnTo>
                      <a:lnTo>
                        <a:pt x="211" y="86"/>
                      </a:lnTo>
                      <a:lnTo>
                        <a:pt x="214" y="86"/>
                      </a:lnTo>
                      <a:lnTo>
                        <a:pt x="216" y="85"/>
                      </a:lnTo>
                      <a:lnTo>
                        <a:pt x="228" y="80"/>
                      </a:lnTo>
                      <a:lnTo>
                        <a:pt x="233" y="77"/>
                      </a:lnTo>
                      <a:lnTo>
                        <a:pt x="238" y="77"/>
                      </a:lnTo>
                      <a:lnTo>
                        <a:pt x="241" y="77"/>
                      </a:lnTo>
                      <a:lnTo>
                        <a:pt x="242" y="77"/>
                      </a:lnTo>
                      <a:lnTo>
                        <a:pt x="242" y="79"/>
                      </a:lnTo>
                      <a:lnTo>
                        <a:pt x="242" y="82"/>
                      </a:lnTo>
                      <a:lnTo>
                        <a:pt x="242" y="84"/>
                      </a:lnTo>
                      <a:lnTo>
                        <a:pt x="243" y="89"/>
                      </a:lnTo>
                      <a:lnTo>
                        <a:pt x="246" y="92"/>
                      </a:lnTo>
                      <a:lnTo>
                        <a:pt x="252" y="97"/>
                      </a:lnTo>
                      <a:lnTo>
                        <a:pt x="252" y="99"/>
                      </a:lnTo>
                      <a:lnTo>
                        <a:pt x="253" y="102"/>
                      </a:lnTo>
                      <a:lnTo>
                        <a:pt x="253" y="108"/>
                      </a:lnTo>
                      <a:lnTo>
                        <a:pt x="255" y="112"/>
                      </a:lnTo>
                      <a:lnTo>
                        <a:pt x="256" y="117"/>
                      </a:lnTo>
                      <a:lnTo>
                        <a:pt x="258" y="119"/>
                      </a:lnTo>
                      <a:lnTo>
                        <a:pt x="259" y="121"/>
                      </a:lnTo>
                      <a:lnTo>
                        <a:pt x="260" y="125"/>
                      </a:lnTo>
                      <a:lnTo>
                        <a:pt x="259" y="131"/>
                      </a:lnTo>
                      <a:lnTo>
                        <a:pt x="258" y="136"/>
                      </a:lnTo>
                      <a:lnTo>
                        <a:pt x="259" y="143"/>
                      </a:lnTo>
                      <a:lnTo>
                        <a:pt x="260" y="149"/>
                      </a:lnTo>
                      <a:lnTo>
                        <a:pt x="260" y="151"/>
                      </a:lnTo>
                      <a:lnTo>
                        <a:pt x="262" y="155"/>
                      </a:lnTo>
                      <a:lnTo>
                        <a:pt x="265" y="160"/>
                      </a:lnTo>
                      <a:lnTo>
                        <a:pt x="268" y="165"/>
                      </a:lnTo>
                      <a:lnTo>
                        <a:pt x="274" y="168"/>
                      </a:lnTo>
                      <a:lnTo>
                        <a:pt x="279" y="169"/>
                      </a:lnTo>
                      <a:lnTo>
                        <a:pt x="286" y="171"/>
                      </a:lnTo>
                      <a:lnTo>
                        <a:pt x="288" y="171"/>
                      </a:lnTo>
                      <a:lnTo>
                        <a:pt x="283" y="17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Freeform 997">
                  <a:extLst>
                    <a:ext uri="{FF2B5EF4-FFF2-40B4-BE49-F238E27FC236}">
                      <a16:creationId xmlns:a16="http://schemas.microsoft.com/office/drawing/2014/main" id="{62779722-CEBD-2B46-873E-509A0100D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3175" y="3419687"/>
                  <a:ext cx="49699" cy="25397"/>
                </a:xfrm>
                <a:custGeom>
                  <a:avLst/>
                  <a:gdLst>
                    <a:gd name="T0" fmla="*/ 16 w 29"/>
                    <a:gd name="T1" fmla="*/ 1 h 15"/>
                    <a:gd name="T2" fmla="*/ 16 w 29"/>
                    <a:gd name="T3" fmla="*/ 1 h 15"/>
                    <a:gd name="T4" fmla="*/ 11 w 29"/>
                    <a:gd name="T5" fmla="*/ 1 h 15"/>
                    <a:gd name="T6" fmla="*/ 6 w 29"/>
                    <a:gd name="T7" fmla="*/ 2 h 15"/>
                    <a:gd name="T8" fmla="*/ 2 w 29"/>
                    <a:gd name="T9" fmla="*/ 4 h 15"/>
                    <a:gd name="T10" fmla="*/ 0 w 29"/>
                    <a:gd name="T11" fmla="*/ 7 h 15"/>
                    <a:gd name="T12" fmla="*/ 0 w 29"/>
                    <a:gd name="T13" fmla="*/ 7 h 15"/>
                    <a:gd name="T14" fmla="*/ 0 w 29"/>
                    <a:gd name="T15" fmla="*/ 12 h 15"/>
                    <a:gd name="T16" fmla="*/ 1 w 29"/>
                    <a:gd name="T17" fmla="*/ 14 h 15"/>
                    <a:gd name="T18" fmla="*/ 4 w 29"/>
                    <a:gd name="T19" fmla="*/ 15 h 15"/>
                    <a:gd name="T20" fmla="*/ 9 w 29"/>
                    <a:gd name="T21" fmla="*/ 15 h 15"/>
                    <a:gd name="T22" fmla="*/ 9 w 29"/>
                    <a:gd name="T23" fmla="*/ 15 h 15"/>
                    <a:gd name="T24" fmla="*/ 14 w 29"/>
                    <a:gd name="T25" fmla="*/ 13 h 15"/>
                    <a:gd name="T26" fmla="*/ 20 w 29"/>
                    <a:gd name="T27" fmla="*/ 12 h 15"/>
                    <a:gd name="T28" fmla="*/ 24 w 29"/>
                    <a:gd name="T29" fmla="*/ 9 h 15"/>
                    <a:gd name="T30" fmla="*/ 28 w 29"/>
                    <a:gd name="T31" fmla="*/ 4 h 15"/>
                    <a:gd name="T32" fmla="*/ 28 w 29"/>
                    <a:gd name="T33" fmla="*/ 4 h 15"/>
                    <a:gd name="T34" fmla="*/ 29 w 29"/>
                    <a:gd name="T35" fmla="*/ 2 h 15"/>
                    <a:gd name="T36" fmla="*/ 29 w 29"/>
                    <a:gd name="T37" fmla="*/ 1 h 15"/>
                    <a:gd name="T38" fmla="*/ 28 w 29"/>
                    <a:gd name="T39" fmla="*/ 1 h 15"/>
                    <a:gd name="T40" fmla="*/ 27 w 29"/>
                    <a:gd name="T41" fmla="*/ 0 h 15"/>
                    <a:gd name="T42" fmla="*/ 16 w 29"/>
                    <a:gd name="T43" fmla="*/ 1 h 15"/>
                    <a:gd name="T44" fmla="*/ 16 w 29"/>
                    <a:gd name="T45" fmla="*/ 1 h 15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" h="15">
                      <a:moveTo>
                        <a:pt x="16" y="1"/>
                      </a:moveTo>
                      <a:lnTo>
                        <a:pt x="16" y="1"/>
                      </a:lnTo>
                      <a:lnTo>
                        <a:pt x="11" y="1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7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4" y="15"/>
                      </a:lnTo>
                      <a:lnTo>
                        <a:pt x="9" y="15"/>
                      </a:lnTo>
                      <a:lnTo>
                        <a:pt x="14" y="13"/>
                      </a:lnTo>
                      <a:lnTo>
                        <a:pt x="20" y="12"/>
                      </a:lnTo>
                      <a:lnTo>
                        <a:pt x="24" y="9"/>
                      </a:lnTo>
                      <a:lnTo>
                        <a:pt x="28" y="4"/>
                      </a:lnTo>
                      <a:lnTo>
                        <a:pt x="29" y="2"/>
                      </a:lnTo>
                      <a:lnTo>
                        <a:pt x="29" y="1"/>
                      </a:lnTo>
                      <a:lnTo>
                        <a:pt x="28" y="1"/>
                      </a:lnTo>
                      <a:lnTo>
                        <a:pt x="27" y="0"/>
                      </a:lnTo>
                      <a:lnTo>
                        <a:pt x="16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6" name="Freeform 1001">
                  <a:extLst>
                    <a:ext uri="{FF2B5EF4-FFF2-40B4-BE49-F238E27FC236}">
                      <a16:creationId xmlns:a16="http://schemas.microsoft.com/office/drawing/2014/main" id="{22503E01-674D-BE49-A9C8-252DF5B5D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417" y="3411221"/>
                  <a:ext cx="59982" cy="27090"/>
                </a:xfrm>
                <a:custGeom>
                  <a:avLst/>
                  <a:gdLst>
                    <a:gd name="T0" fmla="*/ 19 w 35"/>
                    <a:gd name="T1" fmla="*/ 1 h 16"/>
                    <a:gd name="T2" fmla="*/ 19 w 35"/>
                    <a:gd name="T3" fmla="*/ 1 h 16"/>
                    <a:gd name="T4" fmla="*/ 14 w 35"/>
                    <a:gd name="T5" fmla="*/ 0 h 16"/>
                    <a:gd name="T6" fmla="*/ 10 w 35"/>
                    <a:gd name="T7" fmla="*/ 1 h 16"/>
                    <a:gd name="T8" fmla="*/ 5 w 35"/>
                    <a:gd name="T9" fmla="*/ 1 h 16"/>
                    <a:gd name="T10" fmla="*/ 2 w 35"/>
                    <a:gd name="T11" fmla="*/ 3 h 16"/>
                    <a:gd name="T12" fmla="*/ 1 w 35"/>
                    <a:gd name="T13" fmla="*/ 5 h 16"/>
                    <a:gd name="T14" fmla="*/ 0 w 35"/>
                    <a:gd name="T15" fmla="*/ 7 h 16"/>
                    <a:gd name="T16" fmla="*/ 0 w 35"/>
                    <a:gd name="T17" fmla="*/ 9 h 16"/>
                    <a:gd name="T18" fmla="*/ 1 w 35"/>
                    <a:gd name="T19" fmla="*/ 10 h 16"/>
                    <a:gd name="T20" fmla="*/ 1 w 35"/>
                    <a:gd name="T21" fmla="*/ 10 h 16"/>
                    <a:gd name="T22" fmla="*/ 5 w 35"/>
                    <a:gd name="T23" fmla="*/ 14 h 16"/>
                    <a:gd name="T24" fmla="*/ 11 w 35"/>
                    <a:gd name="T25" fmla="*/ 16 h 16"/>
                    <a:gd name="T26" fmla="*/ 17 w 35"/>
                    <a:gd name="T27" fmla="*/ 16 h 16"/>
                    <a:gd name="T28" fmla="*/ 21 w 35"/>
                    <a:gd name="T29" fmla="*/ 16 h 16"/>
                    <a:gd name="T30" fmla="*/ 21 w 35"/>
                    <a:gd name="T31" fmla="*/ 16 h 16"/>
                    <a:gd name="T32" fmla="*/ 27 w 35"/>
                    <a:gd name="T33" fmla="*/ 15 h 16"/>
                    <a:gd name="T34" fmla="*/ 31 w 35"/>
                    <a:gd name="T35" fmla="*/ 14 h 16"/>
                    <a:gd name="T36" fmla="*/ 35 w 35"/>
                    <a:gd name="T37" fmla="*/ 11 h 16"/>
                    <a:gd name="T38" fmla="*/ 35 w 35"/>
                    <a:gd name="T39" fmla="*/ 10 h 16"/>
                    <a:gd name="T40" fmla="*/ 35 w 35"/>
                    <a:gd name="T41" fmla="*/ 9 h 16"/>
                    <a:gd name="T42" fmla="*/ 35 w 35"/>
                    <a:gd name="T43" fmla="*/ 9 h 16"/>
                    <a:gd name="T44" fmla="*/ 30 w 35"/>
                    <a:gd name="T45" fmla="*/ 5 h 16"/>
                    <a:gd name="T46" fmla="*/ 26 w 35"/>
                    <a:gd name="T47" fmla="*/ 2 h 16"/>
                    <a:gd name="T48" fmla="*/ 19 w 35"/>
                    <a:gd name="T49" fmla="*/ 1 h 16"/>
                    <a:gd name="T50" fmla="*/ 19 w 35"/>
                    <a:gd name="T51" fmla="*/ 1 h 1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5" h="16">
                      <a:moveTo>
                        <a:pt x="19" y="1"/>
                      </a:move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10" y="1"/>
                      </a:lnTo>
                      <a:lnTo>
                        <a:pt x="5" y="1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1" y="10"/>
                      </a:lnTo>
                      <a:lnTo>
                        <a:pt x="5" y="14"/>
                      </a:lnTo>
                      <a:lnTo>
                        <a:pt x="11" y="16"/>
                      </a:lnTo>
                      <a:lnTo>
                        <a:pt x="17" y="16"/>
                      </a:lnTo>
                      <a:lnTo>
                        <a:pt x="21" y="16"/>
                      </a:lnTo>
                      <a:lnTo>
                        <a:pt x="27" y="15"/>
                      </a:lnTo>
                      <a:lnTo>
                        <a:pt x="31" y="14"/>
                      </a:lnTo>
                      <a:lnTo>
                        <a:pt x="35" y="11"/>
                      </a:lnTo>
                      <a:lnTo>
                        <a:pt x="35" y="10"/>
                      </a:lnTo>
                      <a:lnTo>
                        <a:pt x="35" y="9"/>
                      </a:lnTo>
                      <a:lnTo>
                        <a:pt x="30" y="5"/>
                      </a:lnTo>
                      <a:lnTo>
                        <a:pt x="26" y="2"/>
                      </a:ln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Freeform 1003">
                  <a:extLst>
                    <a:ext uri="{FF2B5EF4-FFF2-40B4-BE49-F238E27FC236}">
                      <a16:creationId xmlns:a16="http://schemas.microsoft.com/office/drawing/2014/main" id="{782E0C88-16C6-DD4D-AF09-BA4E8E47B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2381" y="3372279"/>
                  <a:ext cx="101113" cy="59260"/>
                </a:xfrm>
                <a:custGeom>
                  <a:avLst/>
                  <a:gdLst>
                    <a:gd name="T0" fmla="*/ 45 w 59"/>
                    <a:gd name="T1" fmla="*/ 35 h 35"/>
                    <a:gd name="T2" fmla="*/ 45 w 59"/>
                    <a:gd name="T3" fmla="*/ 35 h 35"/>
                    <a:gd name="T4" fmla="*/ 43 w 59"/>
                    <a:gd name="T5" fmla="*/ 33 h 35"/>
                    <a:gd name="T6" fmla="*/ 43 w 59"/>
                    <a:gd name="T7" fmla="*/ 33 h 35"/>
                    <a:gd name="T8" fmla="*/ 42 w 59"/>
                    <a:gd name="T9" fmla="*/ 31 h 35"/>
                    <a:gd name="T10" fmla="*/ 39 w 59"/>
                    <a:gd name="T11" fmla="*/ 30 h 35"/>
                    <a:gd name="T12" fmla="*/ 32 w 59"/>
                    <a:gd name="T13" fmla="*/ 30 h 35"/>
                    <a:gd name="T14" fmla="*/ 18 w 59"/>
                    <a:gd name="T15" fmla="*/ 33 h 35"/>
                    <a:gd name="T16" fmla="*/ 18 w 59"/>
                    <a:gd name="T17" fmla="*/ 33 h 35"/>
                    <a:gd name="T18" fmla="*/ 13 w 59"/>
                    <a:gd name="T19" fmla="*/ 34 h 35"/>
                    <a:gd name="T20" fmla="*/ 9 w 59"/>
                    <a:gd name="T21" fmla="*/ 34 h 35"/>
                    <a:gd name="T22" fmla="*/ 3 w 59"/>
                    <a:gd name="T23" fmla="*/ 32 h 35"/>
                    <a:gd name="T24" fmla="*/ 3 w 59"/>
                    <a:gd name="T25" fmla="*/ 32 h 35"/>
                    <a:gd name="T26" fmla="*/ 2 w 59"/>
                    <a:gd name="T27" fmla="*/ 31 h 35"/>
                    <a:gd name="T28" fmla="*/ 0 w 59"/>
                    <a:gd name="T29" fmla="*/ 29 h 35"/>
                    <a:gd name="T30" fmla="*/ 3 w 59"/>
                    <a:gd name="T31" fmla="*/ 25 h 35"/>
                    <a:gd name="T32" fmla="*/ 6 w 59"/>
                    <a:gd name="T33" fmla="*/ 22 h 35"/>
                    <a:gd name="T34" fmla="*/ 8 w 59"/>
                    <a:gd name="T35" fmla="*/ 21 h 35"/>
                    <a:gd name="T36" fmla="*/ 11 w 59"/>
                    <a:gd name="T37" fmla="*/ 21 h 35"/>
                    <a:gd name="T38" fmla="*/ 11 w 59"/>
                    <a:gd name="T39" fmla="*/ 21 h 35"/>
                    <a:gd name="T40" fmla="*/ 16 w 59"/>
                    <a:gd name="T41" fmla="*/ 22 h 35"/>
                    <a:gd name="T42" fmla="*/ 23 w 59"/>
                    <a:gd name="T43" fmla="*/ 23 h 35"/>
                    <a:gd name="T44" fmla="*/ 36 w 59"/>
                    <a:gd name="T45" fmla="*/ 22 h 35"/>
                    <a:gd name="T46" fmla="*/ 36 w 59"/>
                    <a:gd name="T47" fmla="*/ 22 h 35"/>
                    <a:gd name="T48" fmla="*/ 39 w 59"/>
                    <a:gd name="T49" fmla="*/ 22 h 35"/>
                    <a:gd name="T50" fmla="*/ 39 w 59"/>
                    <a:gd name="T51" fmla="*/ 20 h 35"/>
                    <a:gd name="T52" fmla="*/ 39 w 59"/>
                    <a:gd name="T53" fmla="*/ 18 h 35"/>
                    <a:gd name="T54" fmla="*/ 36 w 59"/>
                    <a:gd name="T55" fmla="*/ 15 h 35"/>
                    <a:gd name="T56" fmla="*/ 31 w 59"/>
                    <a:gd name="T57" fmla="*/ 11 h 35"/>
                    <a:gd name="T58" fmla="*/ 26 w 59"/>
                    <a:gd name="T59" fmla="*/ 7 h 35"/>
                    <a:gd name="T60" fmla="*/ 26 w 59"/>
                    <a:gd name="T61" fmla="*/ 7 h 35"/>
                    <a:gd name="T62" fmla="*/ 24 w 59"/>
                    <a:gd name="T63" fmla="*/ 5 h 35"/>
                    <a:gd name="T64" fmla="*/ 24 w 59"/>
                    <a:gd name="T65" fmla="*/ 4 h 35"/>
                    <a:gd name="T66" fmla="*/ 26 w 59"/>
                    <a:gd name="T67" fmla="*/ 3 h 35"/>
                    <a:gd name="T68" fmla="*/ 31 w 59"/>
                    <a:gd name="T69" fmla="*/ 1 h 35"/>
                    <a:gd name="T70" fmla="*/ 36 w 59"/>
                    <a:gd name="T71" fmla="*/ 0 h 35"/>
                    <a:gd name="T72" fmla="*/ 36 w 59"/>
                    <a:gd name="T73" fmla="*/ 0 h 35"/>
                    <a:gd name="T74" fmla="*/ 42 w 59"/>
                    <a:gd name="T75" fmla="*/ 1 h 35"/>
                    <a:gd name="T76" fmla="*/ 48 w 59"/>
                    <a:gd name="T77" fmla="*/ 2 h 35"/>
                    <a:gd name="T78" fmla="*/ 53 w 59"/>
                    <a:gd name="T79" fmla="*/ 4 h 35"/>
                    <a:gd name="T80" fmla="*/ 59 w 59"/>
                    <a:gd name="T81" fmla="*/ 4 h 35"/>
                    <a:gd name="T82" fmla="*/ 58 w 59"/>
                    <a:gd name="T83" fmla="*/ 19 h 35"/>
                    <a:gd name="T84" fmla="*/ 50 w 59"/>
                    <a:gd name="T85" fmla="*/ 26 h 35"/>
                    <a:gd name="T86" fmla="*/ 45 w 59"/>
                    <a:gd name="T87" fmla="*/ 35 h 35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59" h="35">
                      <a:moveTo>
                        <a:pt x="45" y="35"/>
                      </a:moveTo>
                      <a:lnTo>
                        <a:pt x="45" y="35"/>
                      </a:lnTo>
                      <a:lnTo>
                        <a:pt x="43" y="33"/>
                      </a:lnTo>
                      <a:lnTo>
                        <a:pt x="42" y="31"/>
                      </a:lnTo>
                      <a:lnTo>
                        <a:pt x="39" y="30"/>
                      </a:lnTo>
                      <a:lnTo>
                        <a:pt x="32" y="30"/>
                      </a:lnTo>
                      <a:lnTo>
                        <a:pt x="18" y="33"/>
                      </a:lnTo>
                      <a:lnTo>
                        <a:pt x="13" y="34"/>
                      </a:lnTo>
                      <a:lnTo>
                        <a:pt x="9" y="34"/>
                      </a:lnTo>
                      <a:lnTo>
                        <a:pt x="3" y="32"/>
                      </a:lnTo>
                      <a:lnTo>
                        <a:pt x="2" y="31"/>
                      </a:lnTo>
                      <a:lnTo>
                        <a:pt x="0" y="29"/>
                      </a:lnTo>
                      <a:lnTo>
                        <a:pt x="3" y="25"/>
                      </a:lnTo>
                      <a:lnTo>
                        <a:pt x="6" y="22"/>
                      </a:lnTo>
                      <a:lnTo>
                        <a:pt x="8" y="21"/>
                      </a:lnTo>
                      <a:lnTo>
                        <a:pt x="11" y="21"/>
                      </a:lnTo>
                      <a:lnTo>
                        <a:pt x="16" y="22"/>
                      </a:lnTo>
                      <a:lnTo>
                        <a:pt x="23" y="23"/>
                      </a:lnTo>
                      <a:lnTo>
                        <a:pt x="36" y="22"/>
                      </a:lnTo>
                      <a:lnTo>
                        <a:pt x="39" y="22"/>
                      </a:lnTo>
                      <a:lnTo>
                        <a:pt x="39" y="20"/>
                      </a:lnTo>
                      <a:lnTo>
                        <a:pt x="39" y="18"/>
                      </a:lnTo>
                      <a:lnTo>
                        <a:pt x="36" y="15"/>
                      </a:lnTo>
                      <a:lnTo>
                        <a:pt x="31" y="11"/>
                      </a:lnTo>
                      <a:lnTo>
                        <a:pt x="26" y="7"/>
                      </a:lnTo>
                      <a:lnTo>
                        <a:pt x="24" y="5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31" y="1"/>
                      </a:lnTo>
                      <a:lnTo>
                        <a:pt x="36" y="0"/>
                      </a:lnTo>
                      <a:lnTo>
                        <a:pt x="42" y="1"/>
                      </a:lnTo>
                      <a:lnTo>
                        <a:pt x="48" y="2"/>
                      </a:lnTo>
                      <a:lnTo>
                        <a:pt x="53" y="4"/>
                      </a:lnTo>
                      <a:lnTo>
                        <a:pt x="59" y="4"/>
                      </a:lnTo>
                      <a:lnTo>
                        <a:pt x="58" y="19"/>
                      </a:lnTo>
                      <a:lnTo>
                        <a:pt x="50" y="26"/>
                      </a:lnTo>
                      <a:lnTo>
                        <a:pt x="45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Freeform 1005">
                  <a:extLst>
                    <a:ext uri="{FF2B5EF4-FFF2-40B4-BE49-F238E27FC236}">
                      <a16:creationId xmlns:a16="http://schemas.microsoft.com/office/drawing/2014/main" id="{B3543F5A-B6EE-B349-9A8E-55A8156A8F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9500" y="3379051"/>
                  <a:ext cx="109681" cy="62646"/>
                </a:xfrm>
                <a:custGeom>
                  <a:avLst/>
                  <a:gdLst>
                    <a:gd name="T0" fmla="*/ 0 w 64"/>
                    <a:gd name="T1" fmla="*/ 31 h 37"/>
                    <a:gd name="T2" fmla="*/ 0 w 64"/>
                    <a:gd name="T3" fmla="*/ 31 h 37"/>
                    <a:gd name="T4" fmla="*/ 3 w 64"/>
                    <a:gd name="T5" fmla="*/ 35 h 37"/>
                    <a:gd name="T6" fmla="*/ 6 w 64"/>
                    <a:gd name="T7" fmla="*/ 37 h 37"/>
                    <a:gd name="T8" fmla="*/ 8 w 64"/>
                    <a:gd name="T9" fmla="*/ 37 h 37"/>
                    <a:gd name="T10" fmla="*/ 11 w 64"/>
                    <a:gd name="T11" fmla="*/ 35 h 37"/>
                    <a:gd name="T12" fmla="*/ 11 w 64"/>
                    <a:gd name="T13" fmla="*/ 35 h 37"/>
                    <a:gd name="T14" fmla="*/ 18 w 64"/>
                    <a:gd name="T15" fmla="*/ 29 h 37"/>
                    <a:gd name="T16" fmla="*/ 23 w 64"/>
                    <a:gd name="T17" fmla="*/ 28 h 37"/>
                    <a:gd name="T18" fmla="*/ 29 w 64"/>
                    <a:gd name="T19" fmla="*/ 28 h 37"/>
                    <a:gd name="T20" fmla="*/ 29 w 64"/>
                    <a:gd name="T21" fmla="*/ 28 h 37"/>
                    <a:gd name="T22" fmla="*/ 35 w 64"/>
                    <a:gd name="T23" fmla="*/ 28 h 37"/>
                    <a:gd name="T24" fmla="*/ 40 w 64"/>
                    <a:gd name="T25" fmla="*/ 28 h 37"/>
                    <a:gd name="T26" fmla="*/ 43 w 64"/>
                    <a:gd name="T27" fmla="*/ 28 h 37"/>
                    <a:gd name="T28" fmla="*/ 50 w 64"/>
                    <a:gd name="T29" fmla="*/ 28 h 37"/>
                    <a:gd name="T30" fmla="*/ 50 w 64"/>
                    <a:gd name="T31" fmla="*/ 28 h 37"/>
                    <a:gd name="T32" fmla="*/ 56 w 64"/>
                    <a:gd name="T33" fmla="*/ 30 h 37"/>
                    <a:gd name="T34" fmla="*/ 61 w 64"/>
                    <a:gd name="T35" fmla="*/ 30 h 37"/>
                    <a:gd name="T36" fmla="*/ 63 w 64"/>
                    <a:gd name="T37" fmla="*/ 29 h 37"/>
                    <a:gd name="T38" fmla="*/ 64 w 64"/>
                    <a:gd name="T39" fmla="*/ 27 h 37"/>
                    <a:gd name="T40" fmla="*/ 64 w 64"/>
                    <a:gd name="T41" fmla="*/ 27 h 37"/>
                    <a:gd name="T42" fmla="*/ 64 w 64"/>
                    <a:gd name="T43" fmla="*/ 21 h 37"/>
                    <a:gd name="T44" fmla="*/ 63 w 64"/>
                    <a:gd name="T45" fmla="*/ 19 h 37"/>
                    <a:gd name="T46" fmla="*/ 62 w 64"/>
                    <a:gd name="T47" fmla="*/ 18 h 37"/>
                    <a:gd name="T48" fmla="*/ 62 w 64"/>
                    <a:gd name="T49" fmla="*/ 18 h 37"/>
                    <a:gd name="T50" fmla="*/ 59 w 64"/>
                    <a:gd name="T51" fmla="*/ 17 h 37"/>
                    <a:gd name="T52" fmla="*/ 56 w 64"/>
                    <a:gd name="T53" fmla="*/ 14 h 37"/>
                    <a:gd name="T54" fmla="*/ 54 w 64"/>
                    <a:gd name="T55" fmla="*/ 11 h 37"/>
                    <a:gd name="T56" fmla="*/ 51 w 64"/>
                    <a:gd name="T57" fmla="*/ 10 h 37"/>
                    <a:gd name="T58" fmla="*/ 51 w 64"/>
                    <a:gd name="T59" fmla="*/ 10 h 37"/>
                    <a:gd name="T60" fmla="*/ 51 w 64"/>
                    <a:gd name="T61" fmla="*/ 9 h 37"/>
                    <a:gd name="T62" fmla="*/ 51 w 64"/>
                    <a:gd name="T63" fmla="*/ 9 h 37"/>
                    <a:gd name="T64" fmla="*/ 54 w 64"/>
                    <a:gd name="T65" fmla="*/ 7 h 37"/>
                    <a:gd name="T66" fmla="*/ 56 w 64"/>
                    <a:gd name="T67" fmla="*/ 6 h 37"/>
                    <a:gd name="T68" fmla="*/ 56 w 64"/>
                    <a:gd name="T69" fmla="*/ 5 h 37"/>
                    <a:gd name="T70" fmla="*/ 55 w 64"/>
                    <a:gd name="T71" fmla="*/ 5 h 37"/>
                    <a:gd name="T72" fmla="*/ 55 w 64"/>
                    <a:gd name="T73" fmla="*/ 5 h 37"/>
                    <a:gd name="T74" fmla="*/ 51 w 64"/>
                    <a:gd name="T75" fmla="*/ 3 h 37"/>
                    <a:gd name="T76" fmla="*/ 45 w 64"/>
                    <a:gd name="T77" fmla="*/ 2 h 37"/>
                    <a:gd name="T78" fmla="*/ 40 w 64"/>
                    <a:gd name="T79" fmla="*/ 1 h 37"/>
                    <a:gd name="T80" fmla="*/ 35 w 64"/>
                    <a:gd name="T81" fmla="*/ 0 h 37"/>
                    <a:gd name="T82" fmla="*/ 14 w 64"/>
                    <a:gd name="T83" fmla="*/ 0 h 37"/>
                    <a:gd name="T84" fmla="*/ 13 w 64"/>
                    <a:gd name="T85" fmla="*/ 15 h 37"/>
                    <a:gd name="T86" fmla="*/ 5 w 64"/>
                    <a:gd name="T87" fmla="*/ 22 h 37"/>
                    <a:gd name="T88" fmla="*/ 0 w 64"/>
                    <a:gd name="T89" fmla="*/ 31 h 3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64" h="37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3" y="35"/>
                      </a:lnTo>
                      <a:lnTo>
                        <a:pt x="6" y="37"/>
                      </a:lnTo>
                      <a:lnTo>
                        <a:pt x="8" y="37"/>
                      </a:lnTo>
                      <a:lnTo>
                        <a:pt x="11" y="35"/>
                      </a:lnTo>
                      <a:lnTo>
                        <a:pt x="18" y="29"/>
                      </a:lnTo>
                      <a:lnTo>
                        <a:pt x="23" y="28"/>
                      </a:lnTo>
                      <a:lnTo>
                        <a:pt x="29" y="28"/>
                      </a:lnTo>
                      <a:lnTo>
                        <a:pt x="35" y="28"/>
                      </a:lnTo>
                      <a:lnTo>
                        <a:pt x="40" y="28"/>
                      </a:lnTo>
                      <a:lnTo>
                        <a:pt x="43" y="28"/>
                      </a:lnTo>
                      <a:lnTo>
                        <a:pt x="50" y="28"/>
                      </a:lnTo>
                      <a:lnTo>
                        <a:pt x="56" y="30"/>
                      </a:lnTo>
                      <a:lnTo>
                        <a:pt x="61" y="30"/>
                      </a:lnTo>
                      <a:lnTo>
                        <a:pt x="63" y="29"/>
                      </a:lnTo>
                      <a:lnTo>
                        <a:pt x="64" y="27"/>
                      </a:lnTo>
                      <a:lnTo>
                        <a:pt x="64" y="21"/>
                      </a:lnTo>
                      <a:lnTo>
                        <a:pt x="63" y="19"/>
                      </a:lnTo>
                      <a:lnTo>
                        <a:pt x="62" y="18"/>
                      </a:lnTo>
                      <a:lnTo>
                        <a:pt x="59" y="17"/>
                      </a:lnTo>
                      <a:lnTo>
                        <a:pt x="56" y="14"/>
                      </a:lnTo>
                      <a:lnTo>
                        <a:pt x="54" y="11"/>
                      </a:lnTo>
                      <a:lnTo>
                        <a:pt x="51" y="10"/>
                      </a:lnTo>
                      <a:lnTo>
                        <a:pt x="51" y="9"/>
                      </a:lnTo>
                      <a:lnTo>
                        <a:pt x="54" y="7"/>
                      </a:lnTo>
                      <a:lnTo>
                        <a:pt x="56" y="6"/>
                      </a:lnTo>
                      <a:lnTo>
                        <a:pt x="56" y="5"/>
                      </a:lnTo>
                      <a:lnTo>
                        <a:pt x="55" y="5"/>
                      </a:lnTo>
                      <a:lnTo>
                        <a:pt x="51" y="3"/>
                      </a:lnTo>
                      <a:lnTo>
                        <a:pt x="45" y="2"/>
                      </a:lnTo>
                      <a:lnTo>
                        <a:pt x="40" y="1"/>
                      </a:lnTo>
                      <a:lnTo>
                        <a:pt x="35" y="0"/>
                      </a:lnTo>
                      <a:lnTo>
                        <a:pt x="14" y="0"/>
                      </a:lnTo>
                      <a:lnTo>
                        <a:pt x="13" y="15"/>
                      </a:lnTo>
                      <a:lnTo>
                        <a:pt x="5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9" name="Freeform 1071">
                  <a:extLst>
                    <a:ext uri="{FF2B5EF4-FFF2-40B4-BE49-F238E27FC236}">
                      <a16:creationId xmlns:a16="http://schemas.microsoft.com/office/drawing/2014/main" id="{42C272CD-C91F-9D48-8733-2C4B67D6B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3073" y="3624556"/>
                  <a:ext cx="13710" cy="13545"/>
                </a:xfrm>
                <a:custGeom>
                  <a:avLst/>
                  <a:gdLst>
                    <a:gd name="T0" fmla="*/ 2147483647 w 8"/>
                    <a:gd name="T1" fmla="*/ 0 h 8"/>
                    <a:gd name="T2" fmla="*/ 2147483647 w 8"/>
                    <a:gd name="T3" fmla="*/ 0 h 8"/>
                    <a:gd name="T4" fmla="*/ 2147483647 w 8"/>
                    <a:gd name="T5" fmla="*/ 0 h 8"/>
                    <a:gd name="T6" fmla="*/ 0 w 8"/>
                    <a:gd name="T7" fmla="*/ 2147483647 h 8"/>
                    <a:gd name="T8" fmla="*/ 2147483647 w 8"/>
                    <a:gd name="T9" fmla="*/ 2147483647 h 8"/>
                    <a:gd name="T10" fmla="*/ 2147483647 w 8"/>
                    <a:gd name="T11" fmla="*/ 2147483647 h 8"/>
                    <a:gd name="T12" fmla="*/ 2147483647 w 8"/>
                    <a:gd name="T13" fmla="*/ 2147483647 h 8"/>
                    <a:gd name="T14" fmla="*/ 2147483647 w 8"/>
                    <a:gd name="T15" fmla="*/ 2147483647 h 8"/>
                    <a:gd name="T16" fmla="*/ 2147483647 w 8"/>
                    <a:gd name="T17" fmla="*/ 2147483647 h 8"/>
                    <a:gd name="T18" fmla="*/ 2147483647 w 8"/>
                    <a:gd name="T19" fmla="*/ 2147483647 h 8"/>
                    <a:gd name="T20" fmla="*/ 2147483647 w 8"/>
                    <a:gd name="T21" fmla="*/ 2147483647 h 8"/>
                    <a:gd name="T22" fmla="*/ 2147483647 w 8"/>
                    <a:gd name="T23" fmla="*/ 2147483647 h 8"/>
                    <a:gd name="T24" fmla="*/ 2147483647 w 8"/>
                    <a:gd name="T25" fmla="*/ 2147483647 h 8"/>
                    <a:gd name="T26" fmla="*/ 2147483647 w 8"/>
                    <a:gd name="T27" fmla="*/ 0 h 8"/>
                    <a:gd name="T28" fmla="*/ 2147483647 w 8"/>
                    <a:gd name="T29" fmla="*/ 0 h 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8" h="8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2" y="6"/>
                      </a:lnTo>
                      <a:lnTo>
                        <a:pt x="5" y="8"/>
                      </a:lnTo>
                      <a:lnTo>
                        <a:pt x="7" y="8"/>
                      </a:lnTo>
                      <a:lnTo>
                        <a:pt x="8" y="6"/>
                      </a:lnTo>
                      <a:lnTo>
                        <a:pt x="8" y="4"/>
                      </a:lnTo>
                      <a:lnTo>
                        <a:pt x="5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0" name="Freeform 1072">
                  <a:extLst>
                    <a:ext uri="{FF2B5EF4-FFF2-40B4-BE49-F238E27FC236}">
                      <a16:creationId xmlns:a16="http://schemas.microsoft.com/office/drawing/2014/main" id="{38DAE30E-350A-C94A-B258-F9FD5CFC7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3073" y="3624556"/>
                  <a:ext cx="13710" cy="13545"/>
                </a:xfrm>
                <a:custGeom>
                  <a:avLst/>
                  <a:gdLst>
                    <a:gd name="T0" fmla="*/ 2147483647 w 8"/>
                    <a:gd name="T1" fmla="*/ 0 h 8"/>
                    <a:gd name="T2" fmla="*/ 2147483647 w 8"/>
                    <a:gd name="T3" fmla="*/ 0 h 8"/>
                    <a:gd name="T4" fmla="*/ 2147483647 w 8"/>
                    <a:gd name="T5" fmla="*/ 0 h 8"/>
                    <a:gd name="T6" fmla="*/ 0 w 8"/>
                    <a:gd name="T7" fmla="*/ 2147483647 h 8"/>
                    <a:gd name="T8" fmla="*/ 2147483647 w 8"/>
                    <a:gd name="T9" fmla="*/ 2147483647 h 8"/>
                    <a:gd name="T10" fmla="*/ 2147483647 w 8"/>
                    <a:gd name="T11" fmla="*/ 2147483647 h 8"/>
                    <a:gd name="T12" fmla="*/ 2147483647 w 8"/>
                    <a:gd name="T13" fmla="*/ 2147483647 h 8"/>
                    <a:gd name="T14" fmla="*/ 2147483647 w 8"/>
                    <a:gd name="T15" fmla="*/ 2147483647 h 8"/>
                    <a:gd name="T16" fmla="*/ 2147483647 w 8"/>
                    <a:gd name="T17" fmla="*/ 2147483647 h 8"/>
                    <a:gd name="T18" fmla="*/ 2147483647 w 8"/>
                    <a:gd name="T19" fmla="*/ 2147483647 h 8"/>
                    <a:gd name="T20" fmla="*/ 2147483647 w 8"/>
                    <a:gd name="T21" fmla="*/ 2147483647 h 8"/>
                    <a:gd name="T22" fmla="*/ 2147483647 w 8"/>
                    <a:gd name="T23" fmla="*/ 2147483647 h 8"/>
                    <a:gd name="T24" fmla="*/ 2147483647 w 8"/>
                    <a:gd name="T25" fmla="*/ 2147483647 h 8"/>
                    <a:gd name="T26" fmla="*/ 2147483647 w 8"/>
                    <a:gd name="T27" fmla="*/ 0 h 8"/>
                    <a:gd name="T28" fmla="*/ 2147483647 w 8"/>
                    <a:gd name="T29" fmla="*/ 0 h 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8" h="8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2" y="6"/>
                      </a:lnTo>
                      <a:lnTo>
                        <a:pt x="5" y="8"/>
                      </a:lnTo>
                      <a:lnTo>
                        <a:pt x="7" y="8"/>
                      </a:lnTo>
                      <a:lnTo>
                        <a:pt x="8" y="6"/>
                      </a:lnTo>
                      <a:lnTo>
                        <a:pt x="8" y="4"/>
                      </a:lnTo>
                      <a:lnTo>
                        <a:pt x="5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1" name="Freeform 1073">
                  <a:extLst>
                    <a:ext uri="{FF2B5EF4-FFF2-40B4-BE49-F238E27FC236}">
                      <a16:creationId xmlns:a16="http://schemas.microsoft.com/office/drawing/2014/main" id="{77D36DAC-09D8-A345-B5E0-A7B098DDC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8496" y="3648260"/>
                  <a:ext cx="34275" cy="32169"/>
                </a:xfrm>
                <a:custGeom>
                  <a:avLst/>
                  <a:gdLst>
                    <a:gd name="T0" fmla="*/ 2147483647 w 20"/>
                    <a:gd name="T1" fmla="*/ 2147483647 h 19"/>
                    <a:gd name="T2" fmla="*/ 2147483647 w 20"/>
                    <a:gd name="T3" fmla="*/ 2147483647 h 19"/>
                    <a:gd name="T4" fmla="*/ 2147483647 w 20"/>
                    <a:gd name="T5" fmla="*/ 0 h 19"/>
                    <a:gd name="T6" fmla="*/ 2147483647 w 20"/>
                    <a:gd name="T7" fmla="*/ 2147483647 h 19"/>
                    <a:gd name="T8" fmla="*/ 2147483647 w 20"/>
                    <a:gd name="T9" fmla="*/ 2147483647 h 19"/>
                    <a:gd name="T10" fmla="*/ 0 w 20"/>
                    <a:gd name="T11" fmla="*/ 2147483647 h 19"/>
                    <a:gd name="T12" fmla="*/ 2147483647 w 20"/>
                    <a:gd name="T13" fmla="*/ 2147483647 h 19"/>
                    <a:gd name="T14" fmla="*/ 2147483647 w 20"/>
                    <a:gd name="T15" fmla="*/ 2147483647 h 19"/>
                    <a:gd name="T16" fmla="*/ 2147483647 w 20"/>
                    <a:gd name="T17" fmla="*/ 2147483647 h 19"/>
                    <a:gd name="T18" fmla="*/ 2147483647 w 20"/>
                    <a:gd name="T19" fmla="*/ 2147483647 h 19"/>
                    <a:gd name="T20" fmla="*/ 2147483647 w 20"/>
                    <a:gd name="T21" fmla="*/ 2147483647 h 19"/>
                    <a:gd name="T22" fmla="*/ 2147483647 w 20"/>
                    <a:gd name="T23" fmla="*/ 2147483647 h 19"/>
                    <a:gd name="T24" fmla="*/ 2147483647 w 20"/>
                    <a:gd name="T25" fmla="*/ 2147483647 h 19"/>
                    <a:gd name="T26" fmla="*/ 2147483647 w 20"/>
                    <a:gd name="T27" fmla="*/ 2147483647 h 19"/>
                    <a:gd name="T28" fmla="*/ 2147483647 w 20"/>
                    <a:gd name="T29" fmla="*/ 2147483647 h 19"/>
                    <a:gd name="T30" fmla="*/ 2147483647 w 20"/>
                    <a:gd name="T31" fmla="*/ 2147483647 h 19"/>
                    <a:gd name="T32" fmla="*/ 2147483647 w 20"/>
                    <a:gd name="T33" fmla="*/ 2147483647 h 19"/>
                    <a:gd name="T34" fmla="*/ 2147483647 w 20"/>
                    <a:gd name="T35" fmla="*/ 2147483647 h 19"/>
                    <a:gd name="T36" fmla="*/ 2147483647 w 20"/>
                    <a:gd name="T37" fmla="*/ 2147483647 h 19"/>
                    <a:gd name="T38" fmla="*/ 2147483647 w 20"/>
                    <a:gd name="T39" fmla="*/ 2147483647 h 19"/>
                    <a:gd name="T40" fmla="*/ 2147483647 w 20"/>
                    <a:gd name="T41" fmla="*/ 2147483647 h 1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0" h="19">
                      <a:moveTo>
                        <a:pt x="6" y="1"/>
                      </a:move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3"/>
                      </a:lnTo>
                      <a:lnTo>
                        <a:pt x="7" y="15"/>
                      </a:lnTo>
                      <a:lnTo>
                        <a:pt x="15" y="18"/>
                      </a:lnTo>
                      <a:lnTo>
                        <a:pt x="17" y="19"/>
                      </a:lnTo>
                      <a:lnTo>
                        <a:pt x="19" y="18"/>
                      </a:lnTo>
                      <a:lnTo>
                        <a:pt x="20" y="16"/>
                      </a:lnTo>
                      <a:lnTo>
                        <a:pt x="19" y="14"/>
                      </a:lnTo>
                      <a:lnTo>
                        <a:pt x="17" y="10"/>
                      </a:lnTo>
                      <a:lnTo>
                        <a:pt x="12" y="7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2" name="Freeform 1074">
                  <a:extLst>
                    <a:ext uri="{FF2B5EF4-FFF2-40B4-BE49-F238E27FC236}">
                      <a16:creationId xmlns:a16="http://schemas.microsoft.com/office/drawing/2014/main" id="{443FDD23-FDF9-064B-A2ED-00657C287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8496" y="3648260"/>
                  <a:ext cx="34275" cy="32169"/>
                </a:xfrm>
                <a:custGeom>
                  <a:avLst/>
                  <a:gdLst>
                    <a:gd name="T0" fmla="*/ 2147483647 w 20"/>
                    <a:gd name="T1" fmla="*/ 2147483647 h 19"/>
                    <a:gd name="T2" fmla="*/ 2147483647 w 20"/>
                    <a:gd name="T3" fmla="*/ 2147483647 h 19"/>
                    <a:gd name="T4" fmla="*/ 2147483647 w 20"/>
                    <a:gd name="T5" fmla="*/ 0 h 19"/>
                    <a:gd name="T6" fmla="*/ 2147483647 w 20"/>
                    <a:gd name="T7" fmla="*/ 2147483647 h 19"/>
                    <a:gd name="T8" fmla="*/ 2147483647 w 20"/>
                    <a:gd name="T9" fmla="*/ 2147483647 h 19"/>
                    <a:gd name="T10" fmla="*/ 0 w 20"/>
                    <a:gd name="T11" fmla="*/ 2147483647 h 19"/>
                    <a:gd name="T12" fmla="*/ 2147483647 w 20"/>
                    <a:gd name="T13" fmla="*/ 2147483647 h 19"/>
                    <a:gd name="T14" fmla="*/ 2147483647 w 20"/>
                    <a:gd name="T15" fmla="*/ 2147483647 h 19"/>
                    <a:gd name="T16" fmla="*/ 2147483647 w 20"/>
                    <a:gd name="T17" fmla="*/ 2147483647 h 19"/>
                    <a:gd name="T18" fmla="*/ 2147483647 w 20"/>
                    <a:gd name="T19" fmla="*/ 2147483647 h 19"/>
                    <a:gd name="T20" fmla="*/ 2147483647 w 20"/>
                    <a:gd name="T21" fmla="*/ 2147483647 h 19"/>
                    <a:gd name="T22" fmla="*/ 2147483647 w 20"/>
                    <a:gd name="T23" fmla="*/ 2147483647 h 19"/>
                    <a:gd name="T24" fmla="*/ 2147483647 w 20"/>
                    <a:gd name="T25" fmla="*/ 2147483647 h 19"/>
                    <a:gd name="T26" fmla="*/ 2147483647 w 20"/>
                    <a:gd name="T27" fmla="*/ 2147483647 h 19"/>
                    <a:gd name="T28" fmla="*/ 2147483647 w 20"/>
                    <a:gd name="T29" fmla="*/ 2147483647 h 19"/>
                    <a:gd name="T30" fmla="*/ 2147483647 w 20"/>
                    <a:gd name="T31" fmla="*/ 2147483647 h 19"/>
                    <a:gd name="T32" fmla="*/ 2147483647 w 20"/>
                    <a:gd name="T33" fmla="*/ 2147483647 h 19"/>
                    <a:gd name="T34" fmla="*/ 2147483647 w 20"/>
                    <a:gd name="T35" fmla="*/ 2147483647 h 19"/>
                    <a:gd name="T36" fmla="*/ 2147483647 w 20"/>
                    <a:gd name="T37" fmla="*/ 2147483647 h 19"/>
                    <a:gd name="T38" fmla="*/ 2147483647 w 20"/>
                    <a:gd name="T39" fmla="*/ 2147483647 h 19"/>
                    <a:gd name="T40" fmla="*/ 2147483647 w 20"/>
                    <a:gd name="T41" fmla="*/ 2147483647 h 1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0" h="19">
                      <a:moveTo>
                        <a:pt x="6" y="1"/>
                      </a:move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3"/>
                      </a:lnTo>
                      <a:lnTo>
                        <a:pt x="7" y="15"/>
                      </a:lnTo>
                      <a:lnTo>
                        <a:pt x="15" y="18"/>
                      </a:lnTo>
                      <a:lnTo>
                        <a:pt x="17" y="19"/>
                      </a:lnTo>
                      <a:lnTo>
                        <a:pt x="19" y="18"/>
                      </a:lnTo>
                      <a:lnTo>
                        <a:pt x="20" y="16"/>
                      </a:lnTo>
                      <a:lnTo>
                        <a:pt x="19" y="14"/>
                      </a:lnTo>
                      <a:lnTo>
                        <a:pt x="17" y="10"/>
                      </a:lnTo>
                      <a:lnTo>
                        <a:pt x="12" y="7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4" name="Gruppe 193">
                <a:extLst>
                  <a:ext uri="{FF2B5EF4-FFF2-40B4-BE49-F238E27FC236}">
                    <a16:creationId xmlns:a16="http://schemas.microsoft.com/office/drawing/2014/main" id="{54E0750A-1469-074F-BB8E-3E12772A515D}"/>
                  </a:ext>
                </a:extLst>
              </p:cNvPr>
              <p:cNvGrpSpPr/>
              <p:nvPr/>
            </p:nvGrpSpPr>
            <p:grpSpPr>
              <a:xfrm>
                <a:off x="4015315" y="3639794"/>
                <a:ext cx="1453278" cy="2471971"/>
                <a:chOff x="4015315" y="3639794"/>
                <a:chExt cx="1453278" cy="2471971"/>
              </a:xfrm>
              <a:grpFill/>
            </p:grpSpPr>
            <p:sp>
              <p:nvSpPr>
                <p:cNvPr id="195" name="Line 880">
                  <a:extLst>
                    <a:ext uri="{FF2B5EF4-FFF2-40B4-BE49-F238E27FC236}">
                      <a16:creationId xmlns:a16="http://schemas.microsoft.com/office/drawing/2014/main" id="{C7EBE4FB-36B5-C14F-B244-9D842BBC19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849922" y="6006791"/>
                  <a:ext cx="37703" cy="74498"/>
                </a:xfrm>
                <a:prstGeom prst="line">
                  <a:avLst/>
                </a:pr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Line 882">
                  <a:extLst>
                    <a:ext uri="{FF2B5EF4-FFF2-40B4-BE49-F238E27FC236}">
                      <a16:creationId xmlns:a16="http://schemas.microsoft.com/office/drawing/2014/main" id="{54C8C868-96EA-A845-8657-3337D5354E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849922" y="6006791"/>
                  <a:ext cx="37703" cy="74498"/>
                </a:xfrm>
                <a:prstGeom prst="line">
                  <a:avLst/>
                </a:pr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886">
                  <a:extLst>
                    <a:ext uri="{FF2B5EF4-FFF2-40B4-BE49-F238E27FC236}">
                      <a16:creationId xmlns:a16="http://schemas.microsoft.com/office/drawing/2014/main" id="{37A46442-B9DB-E64C-9434-DAAFBC175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8509" y="6006791"/>
                  <a:ext cx="85689" cy="86350"/>
                </a:xfrm>
                <a:custGeom>
                  <a:avLst/>
                  <a:gdLst>
                    <a:gd name="T0" fmla="*/ 29 w 50"/>
                    <a:gd name="T1" fmla="*/ 0 h 51"/>
                    <a:gd name="T2" fmla="*/ 50 w 50"/>
                    <a:gd name="T3" fmla="*/ 44 h 51"/>
                    <a:gd name="T4" fmla="*/ 50 w 50"/>
                    <a:gd name="T5" fmla="*/ 44 h 51"/>
                    <a:gd name="T6" fmla="*/ 40 w 50"/>
                    <a:gd name="T7" fmla="*/ 48 h 51"/>
                    <a:gd name="T8" fmla="*/ 36 w 50"/>
                    <a:gd name="T9" fmla="*/ 49 h 51"/>
                    <a:gd name="T10" fmla="*/ 31 w 50"/>
                    <a:gd name="T11" fmla="*/ 49 h 51"/>
                    <a:gd name="T12" fmla="*/ 31 w 50"/>
                    <a:gd name="T13" fmla="*/ 49 h 51"/>
                    <a:gd name="T14" fmla="*/ 22 w 50"/>
                    <a:gd name="T15" fmla="*/ 49 h 51"/>
                    <a:gd name="T16" fmla="*/ 18 w 50"/>
                    <a:gd name="T17" fmla="*/ 49 h 51"/>
                    <a:gd name="T18" fmla="*/ 13 w 50"/>
                    <a:gd name="T19" fmla="*/ 51 h 51"/>
                    <a:gd name="T20" fmla="*/ 13 w 50"/>
                    <a:gd name="T21" fmla="*/ 51 h 51"/>
                    <a:gd name="T22" fmla="*/ 9 w 50"/>
                    <a:gd name="T23" fmla="*/ 51 h 51"/>
                    <a:gd name="T24" fmla="*/ 4 w 50"/>
                    <a:gd name="T25" fmla="*/ 51 h 51"/>
                    <a:gd name="T26" fmla="*/ 0 w 50"/>
                    <a:gd name="T27" fmla="*/ 48 h 51"/>
                    <a:gd name="T28" fmla="*/ 0 w 50"/>
                    <a:gd name="T29" fmla="*/ 48 h 51"/>
                    <a:gd name="T30" fmla="*/ 3 w 50"/>
                    <a:gd name="T31" fmla="*/ 44 h 51"/>
                    <a:gd name="T32" fmla="*/ 7 w 50"/>
                    <a:gd name="T33" fmla="*/ 40 h 51"/>
                    <a:gd name="T34" fmla="*/ 11 w 50"/>
                    <a:gd name="T35" fmla="*/ 39 h 51"/>
                    <a:gd name="T36" fmla="*/ 11 w 50"/>
                    <a:gd name="T37" fmla="*/ 39 h 51"/>
                    <a:gd name="T38" fmla="*/ 14 w 50"/>
                    <a:gd name="T39" fmla="*/ 39 h 51"/>
                    <a:gd name="T40" fmla="*/ 19 w 50"/>
                    <a:gd name="T41" fmla="*/ 42 h 51"/>
                    <a:gd name="T42" fmla="*/ 25 w 50"/>
                    <a:gd name="T43" fmla="*/ 43 h 51"/>
                    <a:gd name="T44" fmla="*/ 33 w 50"/>
                    <a:gd name="T45" fmla="*/ 44 h 51"/>
                    <a:gd name="T46" fmla="*/ 33 w 50"/>
                    <a:gd name="T47" fmla="*/ 44 h 51"/>
                    <a:gd name="T48" fmla="*/ 40 w 50"/>
                    <a:gd name="T49" fmla="*/ 43 h 51"/>
                    <a:gd name="T50" fmla="*/ 41 w 50"/>
                    <a:gd name="T51" fmla="*/ 42 h 51"/>
                    <a:gd name="T52" fmla="*/ 41 w 50"/>
                    <a:gd name="T53" fmla="*/ 42 h 51"/>
                    <a:gd name="T54" fmla="*/ 37 w 50"/>
                    <a:gd name="T55" fmla="*/ 40 h 51"/>
                    <a:gd name="T56" fmla="*/ 28 w 50"/>
                    <a:gd name="T57" fmla="*/ 38 h 51"/>
                    <a:gd name="T58" fmla="*/ 28 w 50"/>
                    <a:gd name="T59" fmla="*/ 38 h 51"/>
                    <a:gd name="T60" fmla="*/ 22 w 50"/>
                    <a:gd name="T61" fmla="*/ 37 h 51"/>
                    <a:gd name="T62" fmla="*/ 19 w 50"/>
                    <a:gd name="T63" fmla="*/ 36 h 51"/>
                    <a:gd name="T64" fmla="*/ 18 w 50"/>
                    <a:gd name="T65" fmla="*/ 34 h 51"/>
                    <a:gd name="T66" fmla="*/ 16 w 50"/>
                    <a:gd name="T67" fmla="*/ 31 h 51"/>
                    <a:gd name="T68" fmla="*/ 19 w 50"/>
                    <a:gd name="T69" fmla="*/ 28 h 51"/>
                    <a:gd name="T70" fmla="*/ 22 w 50"/>
                    <a:gd name="T71" fmla="*/ 25 h 51"/>
                    <a:gd name="T72" fmla="*/ 22 w 50"/>
                    <a:gd name="T73" fmla="*/ 25 h 51"/>
                    <a:gd name="T74" fmla="*/ 23 w 50"/>
                    <a:gd name="T75" fmla="*/ 23 h 51"/>
                    <a:gd name="T76" fmla="*/ 21 w 50"/>
                    <a:gd name="T77" fmla="*/ 21 h 51"/>
                    <a:gd name="T78" fmla="*/ 18 w 50"/>
                    <a:gd name="T79" fmla="*/ 21 h 51"/>
                    <a:gd name="T80" fmla="*/ 12 w 50"/>
                    <a:gd name="T81" fmla="*/ 24 h 51"/>
                    <a:gd name="T82" fmla="*/ 12 w 50"/>
                    <a:gd name="T83" fmla="*/ 24 h 51"/>
                    <a:gd name="T84" fmla="*/ 10 w 50"/>
                    <a:gd name="T85" fmla="*/ 25 h 51"/>
                    <a:gd name="T86" fmla="*/ 9 w 50"/>
                    <a:gd name="T87" fmla="*/ 25 h 51"/>
                    <a:gd name="T88" fmla="*/ 7 w 50"/>
                    <a:gd name="T89" fmla="*/ 23 h 51"/>
                    <a:gd name="T90" fmla="*/ 7 w 50"/>
                    <a:gd name="T91" fmla="*/ 20 h 51"/>
                    <a:gd name="T92" fmla="*/ 9 w 50"/>
                    <a:gd name="T93" fmla="*/ 16 h 51"/>
                    <a:gd name="T94" fmla="*/ 9 w 50"/>
                    <a:gd name="T95" fmla="*/ 12 h 51"/>
                    <a:gd name="T96" fmla="*/ 7 w 50"/>
                    <a:gd name="T97" fmla="*/ 11 h 51"/>
                    <a:gd name="T98" fmla="*/ 7 w 50"/>
                    <a:gd name="T99" fmla="*/ 11 h 51"/>
                    <a:gd name="T100" fmla="*/ 7 w 50"/>
                    <a:gd name="T101" fmla="*/ 9 h 51"/>
                    <a:gd name="T102" fmla="*/ 7 w 50"/>
                    <a:gd name="T103" fmla="*/ 8 h 51"/>
                    <a:gd name="T104" fmla="*/ 11 w 50"/>
                    <a:gd name="T105" fmla="*/ 6 h 51"/>
                    <a:gd name="T106" fmla="*/ 16 w 50"/>
                    <a:gd name="T107" fmla="*/ 3 h 51"/>
                    <a:gd name="T108" fmla="*/ 21 w 50"/>
                    <a:gd name="T109" fmla="*/ 2 h 51"/>
                    <a:gd name="T110" fmla="*/ 21 w 50"/>
                    <a:gd name="T111" fmla="*/ 2 h 51"/>
                    <a:gd name="T112" fmla="*/ 29 w 50"/>
                    <a:gd name="T113" fmla="*/ 0 h 51"/>
                    <a:gd name="T114" fmla="*/ 29 w 50"/>
                    <a:gd name="T115" fmla="*/ 0 h 5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50" h="51">
                      <a:moveTo>
                        <a:pt x="29" y="0"/>
                      </a:moveTo>
                      <a:lnTo>
                        <a:pt x="50" y="44"/>
                      </a:lnTo>
                      <a:lnTo>
                        <a:pt x="40" y="48"/>
                      </a:lnTo>
                      <a:lnTo>
                        <a:pt x="36" y="49"/>
                      </a:lnTo>
                      <a:lnTo>
                        <a:pt x="31" y="49"/>
                      </a:lnTo>
                      <a:lnTo>
                        <a:pt x="22" y="49"/>
                      </a:lnTo>
                      <a:lnTo>
                        <a:pt x="18" y="49"/>
                      </a:lnTo>
                      <a:lnTo>
                        <a:pt x="13" y="51"/>
                      </a:lnTo>
                      <a:lnTo>
                        <a:pt x="9" y="51"/>
                      </a:lnTo>
                      <a:lnTo>
                        <a:pt x="4" y="51"/>
                      </a:lnTo>
                      <a:lnTo>
                        <a:pt x="0" y="48"/>
                      </a:lnTo>
                      <a:lnTo>
                        <a:pt x="3" y="44"/>
                      </a:lnTo>
                      <a:lnTo>
                        <a:pt x="7" y="40"/>
                      </a:lnTo>
                      <a:lnTo>
                        <a:pt x="11" y="39"/>
                      </a:lnTo>
                      <a:lnTo>
                        <a:pt x="14" y="39"/>
                      </a:lnTo>
                      <a:lnTo>
                        <a:pt x="19" y="42"/>
                      </a:lnTo>
                      <a:lnTo>
                        <a:pt x="25" y="43"/>
                      </a:lnTo>
                      <a:lnTo>
                        <a:pt x="33" y="44"/>
                      </a:lnTo>
                      <a:lnTo>
                        <a:pt x="40" y="43"/>
                      </a:lnTo>
                      <a:lnTo>
                        <a:pt x="41" y="42"/>
                      </a:lnTo>
                      <a:lnTo>
                        <a:pt x="37" y="40"/>
                      </a:lnTo>
                      <a:lnTo>
                        <a:pt x="28" y="38"/>
                      </a:lnTo>
                      <a:lnTo>
                        <a:pt x="22" y="37"/>
                      </a:lnTo>
                      <a:lnTo>
                        <a:pt x="19" y="36"/>
                      </a:lnTo>
                      <a:lnTo>
                        <a:pt x="18" y="34"/>
                      </a:lnTo>
                      <a:lnTo>
                        <a:pt x="16" y="31"/>
                      </a:lnTo>
                      <a:lnTo>
                        <a:pt x="19" y="28"/>
                      </a:lnTo>
                      <a:lnTo>
                        <a:pt x="22" y="25"/>
                      </a:lnTo>
                      <a:lnTo>
                        <a:pt x="23" y="23"/>
                      </a:lnTo>
                      <a:lnTo>
                        <a:pt x="21" y="21"/>
                      </a:lnTo>
                      <a:lnTo>
                        <a:pt x="18" y="21"/>
                      </a:lnTo>
                      <a:lnTo>
                        <a:pt x="12" y="24"/>
                      </a:lnTo>
                      <a:lnTo>
                        <a:pt x="10" y="25"/>
                      </a:lnTo>
                      <a:lnTo>
                        <a:pt x="9" y="25"/>
                      </a:lnTo>
                      <a:lnTo>
                        <a:pt x="7" y="23"/>
                      </a:lnTo>
                      <a:lnTo>
                        <a:pt x="7" y="20"/>
                      </a:lnTo>
                      <a:lnTo>
                        <a:pt x="9" y="16"/>
                      </a:lnTo>
                      <a:lnTo>
                        <a:pt x="9" y="12"/>
                      </a:lnTo>
                      <a:lnTo>
                        <a:pt x="7" y="11"/>
                      </a:lnTo>
                      <a:lnTo>
                        <a:pt x="7" y="9"/>
                      </a:lnTo>
                      <a:lnTo>
                        <a:pt x="7" y="8"/>
                      </a:lnTo>
                      <a:lnTo>
                        <a:pt x="11" y="6"/>
                      </a:lnTo>
                      <a:lnTo>
                        <a:pt x="16" y="3"/>
                      </a:lnTo>
                      <a:lnTo>
                        <a:pt x="21" y="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916">
                  <a:extLst>
                    <a:ext uri="{FF2B5EF4-FFF2-40B4-BE49-F238E27FC236}">
                      <a16:creationId xmlns:a16="http://schemas.microsoft.com/office/drawing/2014/main" id="{183CC64D-30D7-164B-92C1-38B038037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527" y="6055892"/>
                  <a:ext cx="20565" cy="1523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0 h 9"/>
                    <a:gd name="T4" fmla="*/ 1 w 12"/>
                    <a:gd name="T5" fmla="*/ 0 h 9"/>
                    <a:gd name="T6" fmla="*/ 0 w 12"/>
                    <a:gd name="T7" fmla="*/ 2 h 9"/>
                    <a:gd name="T8" fmla="*/ 0 w 12"/>
                    <a:gd name="T9" fmla="*/ 5 h 9"/>
                    <a:gd name="T10" fmla="*/ 2 w 12"/>
                    <a:gd name="T11" fmla="*/ 7 h 9"/>
                    <a:gd name="T12" fmla="*/ 2 w 12"/>
                    <a:gd name="T13" fmla="*/ 7 h 9"/>
                    <a:gd name="T14" fmla="*/ 7 w 12"/>
                    <a:gd name="T15" fmla="*/ 9 h 9"/>
                    <a:gd name="T16" fmla="*/ 9 w 12"/>
                    <a:gd name="T17" fmla="*/ 9 h 9"/>
                    <a:gd name="T18" fmla="*/ 11 w 12"/>
                    <a:gd name="T19" fmla="*/ 8 h 9"/>
                    <a:gd name="T20" fmla="*/ 12 w 12"/>
                    <a:gd name="T21" fmla="*/ 7 h 9"/>
                    <a:gd name="T22" fmla="*/ 12 w 12"/>
                    <a:gd name="T23" fmla="*/ 7 h 9"/>
                    <a:gd name="T24" fmla="*/ 11 w 12"/>
                    <a:gd name="T25" fmla="*/ 5 h 9"/>
                    <a:gd name="T26" fmla="*/ 9 w 12"/>
                    <a:gd name="T27" fmla="*/ 2 h 9"/>
                    <a:gd name="T28" fmla="*/ 3 w 12"/>
                    <a:gd name="T29" fmla="*/ 0 h 9"/>
                    <a:gd name="T30" fmla="*/ 3 w 12"/>
                    <a:gd name="T31" fmla="*/ 0 h 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9" y="9"/>
                      </a:lnTo>
                      <a:lnTo>
                        <a:pt x="11" y="8"/>
                      </a:lnTo>
                      <a:lnTo>
                        <a:pt x="12" y="7"/>
                      </a:lnTo>
                      <a:lnTo>
                        <a:pt x="11" y="5"/>
                      </a:lnTo>
                      <a:lnTo>
                        <a:pt x="9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917">
                  <a:extLst>
                    <a:ext uri="{FF2B5EF4-FFF2-40B4-BE49-F238E27FC236}">
                      <a16:creationId xmlns:a16="http://schemas.microsoft.com/office/drawing/2014/main" id="{84B298AE-4647-A442-85E2-704DD124D2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527" y="6055892"/>
                  <a:ext cx="20565" cy="1523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0 h 9"/>
                    <a:gd name="T4" fmla="*/ 1 w 12"/>
                    <a:gd name="T5" fmla="*/ 0 h 9"/>
                    <a:gd name="T6" fmla="*/ 0 w 12"/>
                    <a:gd name="T7" fmla="*/ 2 h 9"/>
                    <a:gd name="T8" fmla="*/ 0 w 12"/>
                    <a:gd name="T9" fmla="*/ 5 h 9"/>
                    <a:gd name="T10" fmla="*/ 2 w 12"/>
                    <a:gd name="T11" fmla="*/ 7 h 9"/>
                    <a:gd name="T12" fmla="*/ 2 w 12"/>
                    <a:gd name="T13" fmla="*/ 7 h 9"/>
                    <a:gd name="T14" fmla="*/ 7 w 12"/>
                    <a:gd name="T15" fmla="*/ 9 h 9"/>
                    <a:gd name="T16" fmla="*/ 9 w 12"/>
                    <a:gd name="T17" fmla="*/ 9 h 9"/>
                    <a:gd name="T18" fmla="*/ 11 w 12"/>
                    <a:gd name="T19" fmla="*/ 8 h 9"/>
                    <a:gd name="T20" fmla="*/ 12 w 12"/>
                    <a:gd name="T21" fmla="*/ 7 h 9"/>
                    <a:gd name="T22" fmla="*/ 12 w 12"/>
                    <a:gd name="T23" fmla="*/ 7 h 9"/>
                    <a:gd name="T24" fmla="*/ 11 w 12"/>
                    <a:gd name="T25" fmla="*/ 5 h 9"/>
                    <a:gd name="T26" fmla="*/ 9 w 12"/>
                    <a:gd name="T27" fmla="*/ 2 h 9"/>
                    <a:gd name="T28" fmla="*/ 3 w 12"/>
                    <a:gd name="T29" fmla="*/ 0 h 9"/>
                    <a:gd name="T30" fmla="*/ 3 w 12"/>
                    <a:gd name="T31" fmla="*/ 0 h 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9" y="9"/>
                      </a:lnTo>
                      <a:lnTo>
                        <a:pt x="11" y="8"/>
                      </a:lnTo>
                      <a:lnTo>
                        <a:pt x="12" y="7"/>
                      </a:lnTo>
                      <a:lnTo>
                        <a:pt x="11" y="5"/>
                      </a:lnTo>
                      <a:lnTo>
                        <a:pt x="9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918">
                  <a:extLst>
                    <a:ext uri="{FF2B5EF4-FFF2-40B4-BE49-F238E27FC236}">
                      <a16:creationId xmlns:a16="http://schemas.microsoft.com/office/drawing/2014/main" id="{03D24134-8354-8C4B-99B5-00E149E48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661" y="6062664"/>
                  <a:ext cx="10283" cy="11852"/>
                </a:xfrm>
                <a:custGeom>
                  <a:avLst/>
                  <a:gdLst>
                    <a:gd name="T0" fmla="*/ 2 w 6"/>
                    <a:gd name="T1" fmla="*/ 0 h 7"/>
                    <a:gd name="T2" fmla="*/ 2 w 6"/>
                    <a:gd name="T3" fmla="*/ 0 h 7"/>
                    <a:gd name="T4" fmla="*/ 1 w 6"/>
                    <a:gd name="T5" fmla="*/ 0 h 7"/>
                    <a:gd name="T6" fmla="*/ 1 w 6"/>
                    <a:gd name="T7" fmla="*/ 1 h 7"/>
                    <a:gd name="T8" fmla="*/ 0 w 6"/>
                    <a:gd name="T9" fmla="*/ 3 h 7"/>
                    <a:gd name="T10" fmla="*/ 1 w 6"/>
                    <a:gd name="T11" fmla="*/ 5 h 7"/>
                    <a:gd name="T12" fmla="*/ 2 w 6"/>
                    <a:gd name="T13" fmla="*/ 6 h 7"/>
                    <a:gd name="T14" fmla="*/ 4 w 6"/>
                    <a:gd name="T15" fmla="*/ 7 h 7"/>
                    <a:gd name="T16" fmla="*/ 4 w 6"/>
                    <a:gd name="T17" fmla="*/ 7 h 7"/>
                    <a:gd name="T18" fmla="*/ 5 w 6"/>
                    <a:gd name="T19" fmla="*/ 6 h 7"/>
                    <a:gd name="T20" fmla="*/ 6 w 6"/>
                    <a:gd name="T21" fmla="*/ 6 h 7"/>
                    <a:gd name="T22" fmla="*/ 5 w 6"/>
                    <a:gd name="T23" fmla="*/ 4 h 7"/>
                    <a:gd name="T24" fmla="*/ 4 w 6"/>
                    <a:gd name="T25" fmla="*/ 2 h 7"/>
                    <a:gd name="T26" fmla="*/ 2 w 6"/>
                    <a:gd name="T27" fmla="*/ 0 h 7"/>
                    <a:gd name="T28" fmla="*/ 2 w 6"/>
                    <a:gd name="T29" fmla="*/ 0 h 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" h="7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2" y="6"/>
                      </a:lnTo>
                      <a:lnTo>
                        <a:pt x="4" y="7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5" y="4"/>
                      </a:lnTo>
                      <a:lnTo>
                        <a:pt x="4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919">
                  <a:extLst>
                    <a:ext uri="{FF2B5EF4-FFF2-40B4-BE49-F238E27FC236}">
                      <a16:creationId xmlns:a16="http://schemas.microsoft.com/office/drawing/2014/main" id="{CCF88579-9F22-C24F-846D-384556F403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661" y="6062664"/>
                  <a:ext cx="10283" cy="11852"/>
                </a:xfrm>
                <a:custGeom>
                  <a:avLst/>
                  <a:gdLst>
                    <a:gd name="T0" fmla="*/ 2 w 6"/>
                    <a:gd name="T1" fmla="*/ 0 h 7"/>
                    <a:gd name="T2" fmla="*/ 2 w 6"/>
                    <a:gd name="T3" fmla="*/ 0 h 7"/>
                    <a:gd name="T4" fmla="*/ 1 w 6"/>
                    <a:gd name="T5" fmla="*/ 0 h 7"/>
                    <a:gd name="T6" fmla="*/ 1 w 6"/>
                    <a:gd name="T7" fmla="*/ 1 h 7"/>
                    <a:gd name="T8" fmla="*/ 0 w 6"/>
                    <a:gd name="T9" fmla="*/ 3 h 7"/>
                    <a:gd name="T10" fmla="*/ 1 w 6"/>
                    <a:gd name="T11" fmla="*/ 5 h 7"/>
                    <a:gd name="T12" fmla="*/ 2 w 6"/>
                    <a:gd name="T13" fmla="*/ 6 h 7"/>
                    <a:gd name="T14" fmla="*/ 4 w 6"/>
                    <a:gd name="T15" fmla="*/ 7 h 7"/>
                    <a:gd name="T16" fmla="*/ 4 w 6"/>
                    <a:gd name="T17" fmla="*/ 7 h 7"/>
                    <a:gd name="T18" fmla="*/ 5 w 6"/>
                    <a:gd name="T19" fmla="*/ 6 h 7"/>
                    <a:gd name="T20" fmla="*/ 6 w 6"/>
                    <a:gd name="T21" fmla="*/ 6 h 7"/>
                    <a:gd name="T22" fmla="*/ 5 w 6"/>
                    <a:gd name="T23" fmla="*/ 4 h 7"/>
                    <a:gd name="T24" fmla="*/ 4 w 6"/>
                    <a:gd name="T25" fmla="*/ 2 h 7"/>
                    <a:gd name="T26" fmla="*/ 2 w 6"/>
                    <a:gd name="T27" fmla="*/ 0 h 7"/>
                    <a:gd name="T28" fmla="*/ 2 w 6"/>
                    <a:gd name="T29" fmla="*/ 0 h 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" h="7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2" y="6"/>
                      </a:lnTo>
                      <a:lnTo>
                        <a:pt x="4" y="7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5" y="4"/>
                      </a:lnTo>
                      <a:lnTo>
                        <a:pt x="4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920">
                  <a:extLst>
                    <a:ext uri="{FF2B5EF4-FFF2-40B4-BE49-F238E27FC236}">
                      <a16:creationId xmlns:a16="http://schemas.microsoft.com/office/drawing/2014/main" id="{483E5197-92FD-2E46-B71C-16670C150A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3367" y="6064357"/>
                  <a:ext cx="13710" cy="10159"/>
                </a:xfrm>
                <a:custGeom>
                  <a:avLst/>
                  <a:gdLst>
                    <a:gd name="T0" fmla="*/ 5 w 8"/>
                    <a:gd name="T1" fmla="*/ 0 h 6"/>
                    <a:gd name="T2" fmla="*/ 5 w 8"/>
                    <a:gd name="T3" fmla="*/ 0 h 6"/>
                    <a:gd name="T4" fmla="*/ 2 w 8"/>
                    <a:gd name="T5" fmla="*/ 1 h 6"/>
                    <a:gd name="T6" fmla="*/ 0 w 8"/>
                    <a:gd name="T7" fmla="*/ 3 h 6"/>
                    <a:gd name="T8" fmla="*/ 0 w 8"/>
                    <a:gd name="T9" fmla="*/ 5 h 6"/>
                    <a:gd name="T10" fmla="*/ 2 w 8"/>
                    <a:gd name="T11" fmla="*/ 5 h 6"/>
                    <a:gd name="T12" fmla="*/ 4 w 8"/>
                    <a:gd name="T13" fmla="*/ 6 h 6"/>
                    <a:gd name="T14" fmla="*/ 4 w 8"/>
                    <a:gd name="T15" fmla="*/ 6 h 6"/>
                    <a:gd name="T16" fmla="*/ 7 w 8"/>
                    <a:gd name="T17" fmla="*/ 5 h 6"/>
                    <a:gd name="T18" fmla="*/ 8 w 8"/>
                    <a:gd name="T19" fmla="*/ 3 h 6"/>
                    <a:gd name="T20" fmla="*/ 8 w 8"/>
                    <a:gd name="T21" fmla="*/ 1 h 6"/>
                    <a:gd name="T22" fmla="*/ 5 w 8"/>
                    <a:gd name="T23" fmla="*/ 0 h 6"/>
                    <a:gd name="T24" fmla="*/ 5 w 8"/>
                    <a:gd name="T25" fmla="*/ 0 h 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8" h="6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4" y="6"/>
                      </a:lnTo>
                      <a:lnTo>
                        <a:pt x="7" y="5"/>
                      </a:lnTo>
                      <a:lnTo>
                        <a:pt x="8" y="3"/>
                      </a:lnTo>
                      <a:lnTo>
                        <a:pt x="8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921">
                  <a:extLst>
                    <a:ext uri="{FF2B5EF4-FFF2-40B4-BE49-F238E27FC236}">
                      <a16:creationId xmlns:a16="http://schemas.microsoft.com/office/drawing/2014/main" id="{B8C8FCD8-4C90-A649-B8CA-61B4F55C81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3367" y="6064357"/>
                  <a:ext cx="13710" cy="10159"/>
                </a:xfrm>
                <a:custGeom>
                  <a:avLst/>
                  <a:gdLst>
                    <a:gd name="T0" fmla="*/ 5 w 8"/>
                    <a:gd name="T1" fmla="*/ 0 h 6"/>
                    <a:gd name="T2" fmla="*/ 5 w 8"/>
                    <a:gd name="T3" fmla="*/ 0 h 6"/>
                    <a:gd name="T4" fmla="*/ 2 w 8"/>
                    <a:gd name="T5" fmla="*/ 1 h 6"/>
                    <a:gd name="T6" fmla="*/ 0 w 8"/>
                    <a:gd name="T7" fmla="*/ 3 h 6"/>
                    <a:gd name="T8" fmla="*/ 0 w 8"/>
                    <a:gd name="T9" fmla="*/ 5 h 6"/>
                    <a:gd name="T10" fmla="*/ 2 w 8"/>
                    <a:gd name="T11" fmla="*/ 5 h 6"/>
                    <a:gd name="T12" fmla="*/ 4 w 8"/>
                    <a:gd name="T13" fmla="*/ 6 h 6"/>
                    <a:gd name="T14" fmla="*/ 4 w 8"/>
                    <a:gd name="T15" fmla="*/ 6 h 6"/>
                    <a:gd name="T16" fmla="*/ 7 w 8"/>
                    <a:gd name="T17" fmla="*/ 5 h 6"/>
                    <a:gd name="T18" fmla="*/ 8 w 8"/>
                    <a:gd name="T19" fmla="*/ 3 h 6"/>
                    <a:gd name="T20" fmla="*/ 8 w 8"/>
                    <a:gd name="T21" fmla="*/ 1 h 6"/>
                    <a:gd name="T22" fmla="*/ 5 w 8"/>
                    <a:gd name="T23" fmla="*/ 0 h 6"/>
                    <a:gd name="T24" fmla="*/ 5 w 8"/>
                    <a:gd name="T25" fmla="*/ 0 h 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8" h="6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4" y="6"/>
                      </a:lnTo>
                      <a:lnTo>
                        <a:pt x="7" y="5"/>
                      </a:lnTo>
                      <a:lnTo>
                        <a:pt x="8" y="3"/>
                      </a:lnTo>
                      <a:lnTo>
                        <a:pt x="8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4" name="Freeform 922">
                  <a:extLst>
                    <a:ext uri="{FF2B5EF4-FFF2-40B4-BE49-F238E27FC236}">
                      <a16:creationId xmlns:a16="http://schemas.microsoft.com/office/drawing/2014/main" id="{30E4F96D-B2F6-4E4A-955D-B0A5D68E2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8773" y="6096527"/>
                  <a:ext cx="42844" cy="15238"/>
                </a:xfrm>
                <a:custGeom>
                  <a:avLst/>
                  <a:gdLst>
                    <a:gd name="T0" fmla="*/ 6 w 25"/>
                    <a:gd name="T1" fmla="*/ 1 h 9"/>
                    <a:gd name="T2" fmla="*/ 6 w 25"/>
                    <a:gd name="T3" fmla="*/ 1 h 9"/>
                    <a:gd name="T4" fmla="*/ 2 w 25"/>
                    <a:gd name="T5" fmla="*/ 3 h 9"/>
                    <a:gd name="T6" fmla="*/ 0 w 25"/>
                    <a:gd name="T7" fmla="*/ 5 h 9"/>
                    <a:gd name="T8" fmla="*/ 0 w 25"/>
                    <a:gd name="T9" fmla="*/ 8 h 9"/>
                    <a:gd name="T10" fmla="*/ 1 w 25"/>
                    <a:gd name="T11" fmla="*/ 9 h 9"/>
                    <a:gd name="T12" fmla="*/ 3 w 25"/>
                    <a:gd name="T13" fmla="*/ 9 h 9"/>
                    <a:gd name="T14" fmla="*/ 3 w 25"/>
                    <a:gd name="T15" fmla="*/ 9 h 9"/>
                    <a:gd name="T16" fmla="*/ 7 w 25"/>
                    <a:gd name="T17" fmla="*/ 9 h 9"/>
                    <a:gd name="T18" fmla="*/ 9 w 25"/>
                    <a:gd name="T19" fmla="*/ 8 h 9"/>
                    <a:gd name="T20" fmla="*/ 10 w 25"/>
                    <a:gd name="T21" fmla="*/ 7 h 9"/>
                    <a:gd name="T22" fmla="*/ 12 w 25"/>
                    <a:gd name="T23" fmla="*/ 7 h 9"/>
                    <a:gd name="T24" fmla="*/ 12 w 25"/>
                    <a:gd name="T25" fmla="*/ 7 h 9"/>
                    <a:gd name="T26" fmla="*/ 15 w 25"/>
                    <a:gd name="T27" fmla="*/ 7 h 9"/>
                    <a:gd name="T28" fmla="*/ 17 w 25"/>
                    <a:gd name="T29" fmla="*/ 8 h 9"/>
                    <a:gd name="T30" fmla="*/ 19 w 25"/>
                    <a:gd name="T31" fmla="*/ 9 h 9"/>
                    <a:gd name="T32" fmla="*/ 21 w 25"/>
                    <a:gd name="T33" fmla="*/ 9 h 9"/>
                    <a:gd name="T34" fmla="*/ 21 w 25"/>
                    <a:gd name="T35" fmla="*/ 9 h 9"/>
                    <a:gd name="T36" fmla="*/ 24 w 25"/>
                    <a:gd name="T37" fmla="*/ 8 h 9"/>
                    <a:gd name="T38" fmla="*/ 25 w 25"/>
                    <a:gd name="T39" fmla="*/ 5 h 9"/>
                    <a:gd name="T40" fmla="*/ 25 w 25"/>
                    <a:gd name="T41" fmla="*/ 2 h 9"/>
                    <a:gd name="T42" fmla="*/ 24 w 25"/>
                    <a:gd name="T43" fmla="*/ 2 h 9"/>
                    <a:gd name="T44" fmla="*/ 23 w 25"/>
                    <a:gd name="T45" fmla="*/ 1 h 9"/>
                    <a:gd name="T46" fmla="*/ 23 w 25"/>
                    <a:gd name="T47" fmla="*/ 1 h 9"/>
                    <a:gd name="T48" fmla="*/ 15 w 25"/>
                    <a:gd name="T49" fmla="*/ 0 h 9"/>
                    <a:gd name="T50" fmla="*/ 10 w 25"/>
                    <a:gd name="T51" fmla="*/ 0 h 9"/>
                    <a:gd name="T52" fmla="*/ 6 w 25"/>
                    <a:gd name="T53" fmla="*/ 1 h 9"/>
                    <a:gd name="T54" fmla="*/ 6 w 25"/>
                    <a:gd name="T55" fmla="*/ 1 h 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5" h="9">
                      <a:moveTo>
                        <a:pt x="6" y="1"/>
                      </a:moveTo>
                      <a:lnTo>
                        <a:pt x="6" y="1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7" y="9"/>
                      </a:lnTo>
                      <a:lnTo>
                        <a:pt x="9" y="8"/>
                      </a:lnTo>
                      <a:lnTo>
                        <a:pt x="10" y="7"/>
                      </a:lnTo>
                      <a:lnTo>
                        <a:pt x="12" y="7"/>
                      </a:lnTo>
                      <a:lnTo>
                        <a:pt x="15" y="7"/>
                      </a:lnTo>
                      <a:lnTo>
                        <a:pt x="17" y="8"/>
                      </a:lnTo>
                      <a:lnTo>
                        <a:pt x="19" y="9"/>
                      </a:lnTo>
                      <a:lnTo>
                        <a:pt x="21" y="9"/>
                      </a:lnTo>
                      <a:lnTo>
                        <a:pt x="24" y="8"/>
                      </a:lnTo>
                      <a:lnTo>
                        <a:pt x="25" y="5"/>
                      </a:lnTo>
                      <a:lnTo>
                        <a:pt x="25" y="2"/>
                      </a:lnTo>
                      <a:lnTo>
                        <a:pt x="24" y="2"/>
                      </a:lnTo>
                      <a:lnTo>
                        <a:pt x="23" y="1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923">
                  <a:extLst>
                    <a:ext uri="{FF2B5EF4-FFF2-40B4-BE49-F238E27FC236}">
                      <a16:creationId xmlns:a16="http://schemas.microsoft.com/office/drawing/2014/main" id="{2C1F7AD6-48BC-8743-9E42-96C6B90824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8773" y="6096527"/>
                  <a:ext cx="42844" cy="15238"/>
                </a:xfrm>
                <a:custGeom>
                  <a:avLst/>
                  <a:gdLst>
                    <a:gd name="T0" fmla="*/ 6 w 25"/>
                    <a:gd name="T1" fmla="*/ 1 h 9"/>
                    <a:gd name="T2" fmla="*/ 6 w 25"/>
                    <a:gd name="T3" fmla="*/ 1 h 9"/>
                    <a:gd name="T4" fmla="*/ 2 w 25"/>
                    <a:gd name="T5" fmla="*/ 3 h 9"/>
                    <a:gd name="T6" fmla="*/ 0 w 25"/>
                    <a:gd name="T7" fmla="*/ 5 h 9"/>
                    <a:gd name="T8" fmla="*/ 0 w 25"/>
                    <a:gd name="T9" fmla="*/ 8 h 9"/>
                    <a:gd name="T10" fmla="*/ 1 w 25"/>
                    <a:gd name="T11" fmla="*/ 9 h 9"/>
                    <a:gd name="T12" fmla="*/ 3 w 25"/>
                    <a:gd name="T13" fmla="*/ 9 h 9"/>
                    <a:gd name="T14" fmla="*/ 3 w 25"/>
                    <a:gd name="T15" fmla="*/ 9 h 9"/>
                    <a:gd name="T16" fmla="*/ 7 w 25"/>
                    <a:gd name="T17" fmla="*/ 9 h 9"/>
                    <a:gd name="T18" fmla="*/ 9 w 25"/>
                    <a:gd name="T19" fmla="*/ 8 h 9"/>
                    <a:gd name="T20" fmla="*/ 10 w 25"/>
                    <a:gd name="T21" fmla="*/ 7 h 9"/>
                    <a:gd name="T22" fmla="*/ 12 w 25"/>
                    <a:gd name="T23" fmla="*/ 7 h 9"/>
                    <a:gd name="T24" fmla="*/ 12 w 25"/>
                    <a:gd name="T25" fmla="*/ 7 h 9"/>
                    <a:gd name="T26" fmla="*/ 15 w 25"/>
                    <a:gd name="T27" fmla="*/ 7 h 9"/>
                    <a:gd name="T28" fmla="*/ 17 w 25"/>
                    <a:gd name="T29" fmla="*/ 8 h 9"/>
                    <a:gd name="T30" fmla="*/ 19 w 25"/>
                    <a:gd name="T31" fmla="*/ 9 h 9"/>
                    <a:gd name="T32" fmla="*/ 21 w 25"/>
                    <a:gd name="T33" fmla="*/ 9 h 9"/>
                    <a:gd name="T34" fmla="*/ 21 w 25"/>
                    <a:gd name="T35" fmla="*/ 9 h 9"/>
                    <a:gd name="T36" fmla="*/ 24 w 25"/>
                    <a:gd name="T37" fmla="*/ 8 h 9"/>
                    <a:gd name="T38" fmla="*/ 25 w 25"/>
                    <a:gd name="T39" fmla="*/ 5 h 9"/>
                    <a:gd name="T40" fmla="*/ 25 w 25"/>
                    <a:gd name="T41" fmla="*/ 2 h 9"/>
                    <a:gd name="T42" fmla="*/ 24 w 25"/>
                    <a:gd name="T43" fmla="*/ 2 h 9"/>
                    <a:gd name="T44" fmla="*/ 23 w 25"/>
                    <a:gd name="T45" fmla="*/ 1 h 9"/>
                    <a:gd name="T46" fmla="*/ 23 w 25"/>
                    <a:gd name="T47" fmla="*/ 1 h 9"/>
                    <a:gd name="T48" fmla="*/ 15 w 25"/>
                    <a:gd name="T49" fmla="*/ 0 h 9"/>
                    <a:gd name="T50" fmla="*/ 10 w 25"/>
                    <a:gd name="T51" fmla="*/ 0 h 9"/>
                    <a:gd name="T52" fmla="*/ 6 w 25"/>
                    <a:gd name="T53" fmla="*/ 1 h 9"/>
                    <a:gd name="T54" fmla="*/ 6 w 25"/>
                    <a:gd name="T55" fmla="*/ 1 h 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5" h="9">
                      <a:moveTo>
                        <a:pt x="6" y="1"/>
                      </a:moveTo>
                      <a:lnTo>
                        <a:pt x="6" y="1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7" y="9"/>
                      </a:lnTo>
                      <a:lnTo>
                        <a:pt x="9" y="8"/>
                      </a:lnTo>
                      <a:lnTo>
                        <a:pt x="10" y="7"/>
                      </a:lnTo>
                      <a:lnTo>
                        <a:pt x="12" y="7"/>
                      </a:lnTo>
                      <a:lnTo>
                        <a:pt x="15" y="7"/>
                      </a:lnTo>
                      <a:lnTo>
                        <a:pt x="17" y="8"/>
                      </a:lnTo>
                      <a:lnTo>
                        <a:pt x="19" y="9"/>
                      </a:lnTo>
                      <a:lnTo>
                        <a:pt x="21" y="9"/>
                      </a:lnTo>
                      <a:lnTo>
                        <a:pt x="24" y="8"/>
                      </a:lnTo>
                      <a:lnTo>
                        <a:pt x="25" y="5"/>
                      </a:lnTo>
                      <a:lnTo>
                        <a:pt x="25" y="2"/>
                      </a:lnTo>
                      <a:lnTo>
                        <a:pt x="24" y="2"/>
                      </a:lnTo>
                      <a:lnTo>
                        <a:pt x="23" y="1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924">
                  <a:extLst>
                    <a:ext uri="{FF2B5EF4-FFF2-40B4-BE49-F238E27FC236}">
                      <a16:creationId xmlns:a16="http://schemas.microsoft.com/office/drawing/2014/main" id="{CFABD557-A20D-D841-9EF3-A6211F724E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1070" y="6098220"/>
                  <a:ext cx="13710" cy="11852"/>
                </a:xfrm>
                <a:custGeom>
                  <a:avLst/>
                  <a:gdLst>
                    <a:gd name="T0" fmla="*/ 4 w 8"/>
                    <a:gd name="T1" fmla="*/ 0 h 7"/>
                    <a:gd name="T2" fmla="*/ 4 w 8"/>
                    <a:gd name="T3" fmla="*/ 0 h 7"/>
                    <a:gd name="T4" fmla="*/ 1 w 8"/>
                    <a:gd name="T5" fmla="*/ 0 h 7"/>
                    <a:gd name="T6" fmla="*/ 0 w 8"/>
                    <a:gd name="T7" fmla="*/ 2 h 7"/>
                    <a:gd name="T8" fmla="*/ 0 w 8"/>
                    <a:gd name="T9" fmla="*/ 3 h 7"/>
                    <a:gd name="T10" fmla="*/ 0 w 8"/>
                    <a:gd name="T11" fmla="*/ 4 h 7"/>
                    <a:gd name="T12" fmla="*/ 3 w 8"/>
                    <a:gd name="T13" fmla="*/ 7 h 7"/>
                    <a:gd name="T14" fmla="*/ 3 w 8"/>
                    <a:gd name="T15" fmla="*/ 7 h 7"/>
                    <a:gd name="T16" fmla="*/ 6 w 8"/>
                    <a:gd name="T17" fmla="*/ 7 h 7"/>
                    <a:gd name="T18" fmla="*/ 8 w 8"/>
                    <a:gd name="T19" fmla="*/ 7 h 7"/>
                    <a:gd name="T20" fmla="*/ 8 w 8"/>
                    <a:gd name="T21" fmla="*/ 6 h 7"/>
                    <a:gd name="T22" fmla="*/ 8 w 8"/>
                    <a:gd name="T23" fmla="*/ 4 h 7"/>
                    <a:gd name="T24" fmla="*/ 6 w 8"/>
                    <a:gd name="T25" fmla="*/ 2 h 7"/>
                    <a:gd name="T26" fmla="*/ 4 w 8"/>
                    <a:gd name="T27" fmla="*/ 0 h 7"/>
                    <a:gd name="T28" fmla="*/ 4 w 8"/>
                    <a:gd name="T29" fmla="*/ 0 h 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8" h="7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7"/>
                      </a:lnTo>
                      <a:lnTo>
                        <a:pt x="8" y="7"/>
                      </a:lnTo>
                      <a:lnTo>
                        <a:pt x="8" y="6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925">
                  <a:extLst>
                    <a:ext uri="{FF2B5EF4-FFF2-40B4-BE49-F238E27FC236}">
                      <a16:creationId xmlns:a16="http://schemas.microsoft.com/office/drawing/2014/main" id="{A11A62F9-FF60-134F-9EC2-3842649E7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1070" y="6098220"/>
                  <a:ext cx="13710" cy="11852"/>
                </a:xfrm>
                <a:custGeom>
                  <a:avLst/>
                  <a:gdLst>
                    <a:gd name="T0" fmla="*/ 4 w 8"/>
                    <a:gd name="T1" fmla="*/ 0 h 7"/>
                    <a:gd name="T2" fmla="*/ 4 w 8"/>
                    <a:gd name="T3" fmla="*/ 0 h 7"/>
                    <a:gd name="T4" fmla="*/ 1 w 8"/>
                    <a:gd name="T5" fmla="*/ 0 h 7"/>
                    <a:gd name="T6" fmla="*/ 0 w 8"/>
                    <a:gd name="T7" fmla="*/ 2 h 7"/>
                    <a:gd name="T8" fmla="*/ 0 w 8"/>
                    <a:gd name="T9" fmla="*/ 3 h 7"/>
                    <a:gd name="T10" fmla="*/ 0 w 8"/>
                    <a:gd name="T11" fmla="*/ 4 h 7"/>
                    <a:gd name="T12" fmla="*/ 3 w 8"/>
                    <a:gd name="T13" fmla="*/ 7 h 7"/>
                    <a:gd name="T14" fmla="*/ 3 w 8"/>
                    <a:gd name="T15" fmla="*/ 7 h 7"/>
                    <a:gd name="T16" fmla="*/ 6 w 8"/>
                    <a:gd name="T17" fmla="*/ 7 h 7"/>
                    <a:gd name="T18" fmla="*/ 8 w 8"/>
                    <a:gd name="T19" fmla="*/ 7 h 7"/>
                    <a:gd name="T20" fmla="*/ 8 w 8"/>
                    <a:gd name="T21" fmla="*/ 6 h 7"/>
                    <a:gd name="T22" fmla="*/ 8 w 8"/>
                    <a:gd name="T23" fmla="*/ 4 h 7"/>
                    <a:gd name="T24" fmla="*/ 6 w 8"/>
                    <a:gd name="T25" fmla="*/ 2 h 7"/>
                    <a:gd name="T26" fmla="*/ 4 w 8"/>
                    <a:gd name="T27" fmla="*/ 0 h 7"/>
                    <a:gd name="T28" fmla="*/ 4 w 8"/>
                    <a:gd name="T29" fmla="*/ 0 h 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8" h="7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7"/>
                      </a:lnTo>
                      <a:lnTo>
                        <a:pt x="8" y="7"/>
                      </a:lnTo>
                      <a:lnTo>
                        <a:pt x="8" y="6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926">
                  <a:extLst>
                    <a:ext uri="{FF2B5EF4-FFF2-40B4-BE49-F238E27FC236}">
                      <a16:creationId xmlns:a16="http://schemas.microsoft.com/office/drawing/2014/main" id="{02D3608E-50DE-7546-9338-FD2D0784EB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6759" y="6084675"/>
                  <a:ext cx="25707" cy="10159"/>
                </a:xfrm>
                <a:custGeom>
                  <a:avLst/>
                  <a:gdLst>
                    <a:gd name="T0" fmla="*/ 9 w 15"/>
                    <a:gd name="T1" fmla="*/ 0 h 6"/>
                    <a:gd name="T2" fmla="*/ 9 w 15"/>
                    <a:gd name="T3" fmla="*/ 0 h 6"/>
                    <a:gd name="T4" fmla="*/ 7 w 15"/>
                    <a:gd name="T5" fmla="*/ 0 h 6"/>
                    <a:gd name="T6" fmla="*/ 5 w 15"/>
                    <a:gd name="T7" fmla="*/ 0 h 6"/>
                    <a:gd name="T8" fmla="*/ 1 w 15"/>
                    <a:gd name="T9" fmla="*/ 1 h 6"/>
                    <a:gd name="T10" fmla="*/ 0 w 15"/>
                    <a:gd name="T11" fmla="*/ 2 h 6"/>
                    <a:gd name="T12" fmla="*/ 0 w 15"/>
                    <a:gd name="T13" fmla="*/ 3 h 6"/>
                    <a:gd name="T14" fmla="*/ 2 w 15"/>
                    <a:gd name="T15" fmla="*/ 5 h 6"/>
                    <a:gd name="T16" fmla="*/ 6 w 15"/>
                    <a:gd name="T17" fmla="*/ 6 h 6"/>
                    <a:gd name="T18" fmla="*/ 6 w 15"/>
                    <a:gd name="T19" fmla="*/ 6 h 6"/>
                    <a:gd name="T20" fmla="*/ 13 w 15"/>
                    <a:gd name="T21" fmla="*/ 6 h 6"/>
                    <a:gd name="T22" fmla="*/ 15 w 15"/>
                    <a:gd name="T23" fmla="*/ 5 h 6"/>
                    <a:gd name="T24" fmla="*/ 14 w 15"/>
                    <a:gd name="T25" fmla="*/ 2 h 6"/>
                    <a:gd name="T26" fmla="*/ 9 w 15"/>
                    <a:gd name="T27" fmla="*/ 0 h 6"/>
                    <a:gd name="T28" fmla="*/ 9 w 15"/>
                    <a:gd name="T29" fmla="*/ 0 h 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5" h="6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" y="5"/>
                      </a:lnTo>
                      <a:lnTo>
                        <a:pt x="6" y="6"/>
                      </a:lnTo>
                      <a:lnTo>
                        <a:pt x="13" y="6"/>
                      </a:lnTo>
                      <a:lnTo>
                        <a:pt x="15" y="5"/>
                      </a:lnTo>
                      <a:lnTo>
                        <a:pt x="14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927">
                  <a:extLst>
                    <a:ext uri="{FF2B5EF4-FFF2-40B4-BE49-F238E27FC236}">
                      <a16:creationId xmlns:a16="http://schemas.microsoft.com/office/drawing/2014/main" id="{61B6CCD8-215D-D644-B165-9C7E66239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6759" y="6084675"/>
                  <a:ext cx="25707" cy="10159"/>
                </a:xfrm>
                <a:custGeom>
                  <a:avLst/>
                  <a:gdLst>
                    <a:gd name="T0" fmla="*/ 9 w 15"/>
                    <a:gd name="T1" fmla="*/ 0 h 6"/>
                    <a:gd name="T2" fmla="*/ 9 w 15"/>
                    <a:gd name="T3" fmla="*/ 0 h 6"/>
                    <a:gd name="T4" fmla="*/ 7 w 15"/>
                    <a:gd name="T5" fmla="*/ 0 h 6"/>
                    <a:gd name="T6" fmla="*/ 5 w 15"/>
                    <a:gd name="T7" fmla="*/ 0 h 6"/>
                    <a:gd name="T8" fmla="*/ 1 w 15"/>
                    <a:gd name="T9" fmla="*/ 1 h 6"/>
                    <a:gd name="T10" fmla="*/ 0 w 15"/>
                    <a:gd name="T11" fmla="*/ 2 h 6"/>
                    <a:gd name="T12" fmla="*/ 0 w 15"/>
                    <a:gd name="T13" fmla="*/ 3 h 6"/>
                    <a:gd name="T14" fmla="*/ 2 w 15"/>
                    <a:gd name="T15" fmla="*/ 5 h 6"/>
                    <a:gd name="T16" fmla="*/ 6 w 15"/>
                    <a:gd name="T17" fmla="*/ 6 h 6"/>
                    <a:gd name="T18" fmla="*/ 6 w 15"/>
                    <a:gd name="T19" fmla="*/ 6 h 6"/>
                    <a:gd name="T20" fmla="*/ 13 w 15"/>
                    <a:gd name="T21" fmla="*/ 6 h 6"/>
                    <a:gd name="T22" fmla="*/ 15 w 15"/>
                    <a:gd name="T23" fmla="*/ 5 h 6"/>
                    <a:gd name="T24" fmla="*/ 14 w 15"/>
                    <a:gd name="T25" fmla="*/ 2 h 6"/>
                    <a:gd name="T26" fmla="*/ 9 w 15"/>
                    <a:gd name="T27" fmla="*/ 0 h 6"/>
                    <a:gd name="T28" fmla="*/ 9 w 15"/>
                    <a:gd name="T29" fmla="*/ 0 h 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5" h="6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" y="5"/>
                      </a:lnTo>
                      <a:lnTo>
                        <a:pt x="6" y="6"/>
                      </a:lnTo>
                      <a:lnTo>
                        <a:pt x="13" y="6"/>
                      </a:lnTo>
                      <a:lnTo>
                        <a:pt x="15" y="5"/>
                      </a:lnTo>
                      <a:lnTo>
                        <a:pt x="14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930">
                  <a:extLst>
                    <a:ext uri="{FF2B5EF4-FFF2-40B4-BE49-F238E27FC236}">
                      <a16:creationId xmlns:a16="http://schemas.microsoft.com/office/drawing/2014/main" id="{1EB905F1-8FFE-B544-BFCE-DB79261C4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8208" y="6005098"/>
                  <a:ext cx="114823" cy="76191"/>
                </a:xfrm>
                <a:custGeom>
                  <a:avLst/>
                  <a:gdLst>
                    <a:gd name="T0" fmla="*/ 0 w 67"/>
                    <a:gd name="T1" fmla="*/ 1 h 45"/>
                    <a:gd name="T2" fmla="*/ 23 w 67"/>
                    <a:gd name="T3" fmla="*/ 45 h 45"/>
                    <a:gd name="T4" fmla="*/ 23 w 67"/>
                    <a:gd name="T5" fmla="*/ 45 h 45"/>
                    <a:gd name="T6" fmla="*/ 26 w 67"/>
                    <a:gd name="T7" fmla="*/ 44 h 45"/>
                    <a:gd name="T8" fmla="*/ 26 w 67"/>
                    <a:gd name="T9" fmla="*/ 44 h 45"/>
                    <a:gd name="T10" fmla="*/ 33 w 67"/>
                    <a:gd name="T11" fmla="*/ 39 h 45"/>
                    <a:gd name="T12" fmla="*/ 38 w 67"/>
                    <a:gd name="T13" fmla="*/ 38 h 45"/>
                    <a:gd name="T14" fmla="*/ 46 w 67"/>
                    <a:gd name="T15" fmla="*/ 39 h 45"/>
                    <a:gd name="T16" fmla="*/ 46 w 67"/>
                    <a:gd name="T17" fmla="*/ 39 h 45"/>
                    <a:gd name="T18" fmla="*/ 55 w 67"/>
                    <a:gd name="T19" fmla="*/ 41 h 45"/>
                    <a:gd name="T20" fmla="*/ 58 w 67"/>
                    <a:gd name="T21" fmla="*/ 41 h 45"/>
                    <a:gd name="T22" fmla="*/ 61 w 67"/>
                    <a:gd name="T23" fmla="*/ 39 h 45"/>
                    <a:gd name="T24" fmla="*/ 61 w 67"/>
                    <a:gd name="T25" fmla="*/ 39 h 45"/>
                    <a:gd name="T26" fmla="*/ 66 w 67"/>
                    <a:gd name="T27" fmla="*/ 36 h 45"/>
                    <a:gd name="T28" fmla="*/ 67 w 67"/>
                    <a:gd name="T29" fmla="*/ 34 h 45"/>
                    <a:gd name="T30" fmla="*/ 66 w 67"/>
                    <a:gd name="T31" fmla="*/ 32 h 45"/>
                    <a:gd name="T32" fmla="*/ 61 w 67"/>
                    <a:gd name="T33" fmla="*/ 30 h 45"/>
                    <a:gd name="T34" fmla="*/ 61 w 67"/>
                    <a:gd name="T35" fmla="*/ 30 h 45"/>
                    <a:gd name="T36" fmla="*/ 47 w 67"/>
                    <a:gd name="T37" fmla="*/ 25 h 45"/>
                    <a:gd name="T38" fmla="*/ 39 w 67"/>
                    <a:gd name="T39" fmla="*/ 21 h 45"/>
                    <a:gd name="T40" fmla="*/ 33 w 67"/>
                    <a:gd name="T41" fmla="*/ 20 h 45"/>
                    <a:gd name="T42" fmla="*/ 33 w 67"/>
                    <a:gd name="T43" fmla="*/ 20 h 45"/>
                    <a:gd name="T44" fmla="*/ 29 w 67"/>
                    <a:gd name="T45" fmla="*/ 19 h 45"/>
                    <a:gd name="T46" fmla="*/ 26 w 67"/>
                    <a:gd name="T47" fmla="*/ 17 h 45"/>
                    <a:gd name="T48" fmla="*/ 22 w 67"/>
                    <a:gd name="T49" fmla="*/ 16 h 45"/>
                    <a:gd name="T50" fmla="*/ 17 w 67"/>
                    <a:gd name="T51" fmla="*/ 16 h 45"/>
                    <a:gd name="T52" fmla="*/ 17 w 67"/>
                    <a:gd name="T53" fmla="*/ 16 h 45"/>
                    <a:gd name="T54" fmla="*/ 13 w 67"/>
                    <a:gd name="T55" fmla="*/ 16 h 45"/>
                    <a:gd name="T56" fmla="*/ 12 w 67"/>
                    <a:gd name="T57" fmla="*/ 15 h 45"/>
                    <a:gd name="T58" fmla="*/ 12 w 67"/>
                    <a:gd name="T59" fmla="*/ 10 h 45"/>
                    <a:gd name="T60" fmla="*/ 12 w 67"/>
                    <a:gd name="T61" fmla="*/ 10 h 45"/>
                    <a:gd name="T62" fmla="*/ 11 w 67"/>
                    <a:gd name="T63" fmla="*/ 7 h 45"/>
                    <a:gd name="T64" fmla="*/ 10 w 67"/>
                    <a:gd name="T65" fmla="*/ 3 h 45"/>
                    <a:gd name="T66" fmla="*/ 8 w 67"/>
                    <a:gd name="T67" fmla="*/ 1 h 45"/>
                    <a:gd name="T68" fmla="*/ 5 w 67"/>
                    <a:gd name="T69" fmla="*/ 0 h 45"/>
                    <a:gd name="T70" fmla="*/ 3 w 67"/>
                    <a:gd name="T71" fmla="*/ 0 h 45"/>
                    <a:gd name="T72" fmla="*/ 3 w 67"/>
                    <a:gd name="T73" fmla="*/ 0 h 45"/>
                    <a:gd name="T74" fmla="*/ 0 w 67"/>
                    <a:gd name="T75" fmla="*/ 1 h 45"/>
                    <a:gd name="T76" fmla="*/ 0 w 67"/>
                    <a:gd name="T77" fmla="*/ 1 h 4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67" h="45">
                      <a:moveTo>
                        <a:pt x="0" y="1"/>
                      </a:moveTo>
                      <a:lnTo>
                        <a:pt x="23" y="45"/>
                      </a:lnTo>
                      <a:lnTo>
                        <a:pt x="26" y="44"/>
                      </a:lnTo>
                      <a:lnTo>
                        <a:pt x="33" y="39"/>
                      </a:lnTo>
                      <a:lnTo>
                        <a:pt x="38" y="38"/>
                      </a:lnTo>
                      <a:lnTo>
                        <a:pt x="46" y="39"/>
                      </a:lnTo>
                      <a:lnTo>
                        <a:pt x="55" y="41"/>
                      </a:lnTo>
                      <a:lnTo>
                        <a:pt x="58" y="41"/>
                      </a:lnTo>
                      <a:lnTo>
                        <a:pt x="61" y="39"/>
                      </a:lnTo>
                      <a:lnTo>
                        <a:pt x="66" y="36"/>
                      </a:lnTo>
                      <a:lnTo>
                        <a:pt x="67" y="34"/>
                      </a:lnTo>
                      <a:lnTo>
                        <a:pt x="66" y="32"/>
                      </a:lnTo>
                      <a:lnTo>
                        <a:pt x="61" y="30"/>
                      </a:lnTo>
                      <a:lnTo>
                        <a:pt x="47" y="25"/>
                      </a:lnTo>
                      <a:lnTo>
                        <a:pt x="39" y="21"/>
                      </a:lnTo>
                      <a:lnTo>
                        <a:pt x="33" y="20"/>
                      </a:lnTo>
                      <a:lnTo>
                        <a:pt x="29" y="19"/>
                      </a:lnTo>
                      <a:lnTo>
                        <a:pt x="26" y="17"/>
                      </a:lnTo>
                      <a:lnTo>
                        <a:pt x="22" y="16"/>
                      </a:lnTo>
                      <a:lnTo>
                        <a:pt x="17" y="16"/>
                      </a:lnTo>
                      <a:lnTo>
                        <a:pt x="13" y="16"/>
                      </a:lnTo>
                      <a:lnTo>
                        <a:pt x="12" y="15"/>
                      </a:lnTo>
                      <a:lnTo>
                        <a:pt x="12" y="10"/>
                      </a:lnTo>
                      <a:lnTo>
                        <a:pt x="11" y="7"/>
                      </a:lnTo>
                      <a:lnTo>
                        <a:pt x="10" y="3"/>
                      </a:lnTo>
                      <a:lnTo>
                        <a:pt x="8" y="1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938">
                  <a:extLst>
                    <a:ext uri="{FF2B5EF4-FFF2-40B4-BE49-F238E27FC236}">
                      <a16:creationId xmlns:a16="http://schemas.microsoft.com/office/drawing/2014/main" id="{B268CE6F-1CCC-AF49-A955-6C85AED5BE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5315" y="4098632"/>
                  <a:ext cx="414733" cy="662014"/>
                </a:xfrm>
                <a:custGeom>
                  <a:avLst/>
                  <a:gdLst>
                    <a:gd name="T0" fmla="*/ 213 w 242"/>
                    <a:gd name="T1" fmla="*/ 385 h 391"/>
                    <a:gd name="T2" fmla="*/ 200 w 242"/>
                    <a:gd name="T3" fmla="*/ 373 h 391"/>
                    <a:gd name="T4" fmla="*/ 178 w 242"/>
                    <a:gd name="T5" fmla="*/ 354 h 391"/>
                    <a:gd name="T6" fmla="*/ 173 w 242"/>
                    <a:gd name="T7" fmla="*/ 352 h 391"/>
                    <a:gd name="T8" fmla="*/ 143 w 242"/>
                    <a:gd name="T9" fmla="*/ 336 h 391"/>
                    <a:gd name="T10" fmla="*/ 131 w 242"/>
                    <a:gd name="T11" fmla="*/ 329 h 391"/>
                    <a:gd name="T12" fmla="*/ 110 w 242"/>
                    <a:gd name="T13" fmla="*/ 307 h 391"/>
                    <a:gd name="T14" fmla="*/ 101 w 242"/>
                    <a:gd name="T15" fmla="*/ 302 h 391"/>
                    <a:gd name="T16" fmla="*/ 95 w 242"/>
                    <a:gd name="T17" fmla="*/ 294 h 391"/>
                    <a:gd name="T18" fmla="*/ 99 w 242"/>
                    <a:gd name="T19" fmla="*/ 286 h 391"/>
                    <a:gd name="T20" fmla="*/ 95 w 242"/>
                    <a:gd name="T21" fmla="*/ 274 h 391"/>
                    <a:gd name="T22" fmla="*/ 76 w 242"/>
                    <a:gd name="T23" fmla="*/ 242 h 391"/>
                    <a:gd name="T24" fmla="*/ 70 w 242"/>
                    <a:gd name="T25" fmla="*/ 236 h 391"/>
                    <a:gd name="T26" fmla="*/ 66 w 242"/>
                    <a:gd name="T27" fmla="*/ 231 h 391"/>
                    <a:gd name="T28" fmla="*/ 49 w 242"/>
                    <a:gd name="T29" fmla="*/ 185 h 391"/>
                    <a:gd name="T30" fmla="*/ 32 w 242"/>
                    <a:gd name="T31" fmla="*/ 148 h 391"/>
                    <a:gd name="T32" fmla="*/ 16 w 242"/>
                    <a:gd name="T33" fmla="*/ 130 h 391"/>
                    <a:gd name="T34" fmla="*/ 8 w 242"/>
                    <a:gd name="T35" fmla="*/ 123 h 391"/>
                    <a:gd name="T36" fmla="*/ 7 w 242"/>
                    <a:gd name="T37" fmla="*/ 117 h 391"/>
                    <a:gd name="T38" fmla="*/ 10 w 242"/>
                    <a:gd name="T39" fmla="*/ 114 h 391"/>
                    <a:gd name="T40" fmla="*/ 10 w 242"/>
                    <a:gd name="T41" fmla="*/ 109 h 391"/>
                    <a:gd name="T42" fmla="*/ 2 w 242"/>
                    <a:gd name="T43" fmla="*/ 102 h 391"/>
                    <a:gd name="T44" fmla="*/ 0 w 242"/>
                    <a:gd name="T45" fmla="*/ 94 h 391"/>
                    <a:gd name="T46" fmla="*/ 5 w 242"/>
                    <a:gd name="T47" fmla="*/ 80 h 391"/>
                    <a:gd name="T48" fmla="*/ 17 w 242"/>
                    <a:gd name="T49" fmla="*/ 67 h 391"/>
                    <a:gd name="T50" fmla="*/ 26 w 242"/>
                    <a:gd name="T51" fmla="*/ 101 h 391"/>
                    <a:gd name="T52" fmla="*/ 58 w 242"/>
                    <a:gd name="T53" fmla="*/ 68 h 391"/>
                    <a:gd name="T54" fmla="*/ 102 w 242"/>
                    <a:gd name="T55" fmla="*/ 33 h 391"/>
                    <a:gd name="T56" fmla="*/ 111 w 242"/>
                    <a:gd name="T57" fmla="*/ 11 h 391"/>
                    <a:gd name="T58" fmla="*/ 130 w 242"/>
                    <a:gd name="T59" fmla="*/ 15 h 391"/>
                    <a:gd name="T60" fmla="*/ 152 w 242"/>
                    <a:gd name="T61" fmla="*/ 37 h 391"/>
                    <a:gd name="T62" fmla="*/ 182 w 242"/>
                    <a:gd name="T63" fmla="*/ 46 h 391"/>
                    <a:gd name="T64" fmla="*/ 194 w 242"/>
                    <a:gd name="T65" fmla="*/ 68 h 391"/>
                    <a:gd name="T66" fmla="*/ 200 w 242"/>
                    <a:gd name="T67" fmla="*/ 65 h 391"/>
                    <a:gd name="T68" fmla="*/ 203 w 242"/>
                    <a:gd name="T69" fmla="*/ 66 h 391"/>
                    <a:gd name="T70" fmla="*/ 172 w 242"/>
                    <a:gd name="T71" fmla="*/ 89 h 391"/>
                    <a:gd name="T72" fmla="*/ 143 w 242"/>
                    <a:gd name="T73" fmla="*/ 138 h 391"/>
                    <a:gd name="T74" fmla="*/ 158 w 242"/>
                    <a:gd name="T75" fmla="*/ 199 h 391"/>
                    <a:gd name="T76" fmla="*/ 202 w 242"/>
                    <a:gd name="T77" fmla="*/ 205 h 391"/>
                    <a:gd name="T78" fmla="*/ 240 w 242"/>
                    <a:gd name="T79" fmla="*/ 260 h 391"/>
                    <a:gd name="T80" fmla="*/ 239 w 242"/>
                    <a:gd name="T81" fmla="*/ 324 h 391"/>
                    <a:gd name="T82" fmla="*/ 237 w 242"/>
                    <a:gd name="T83" fmla="*/ 369 h 391"/>
                    <a:gd name="T84" fmla="*/ 218 w 242"/>
                    <a:gd name="T85" fmla="*/ 391 h 39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42" h="391">
                      <a:moveTo>
                        <a:pt x="218" y="391"/>
                      </a:moveTo>
                      <a:lnTo>
                        <a:pt x="218" y="391"/>
                      </a:lnTo>
                      <a:lnTo>
                        <a:pt x="213" y="385"/>
                      </a:lnTo>
                      <a:lnTo>
                        <a:pt x="209" y="380"/>
                      </a:lnTo>
                      <a:lnTo>
                        <a:pt x="200" y="373"/>
                      </a:lnTo>
                      <a:lnTo>
                        <a:pt x="193" y="368"/>
                      </a:lnTo>
                      <a:lnTo>
                        <a:pt x="185" y="361"/>
                      </a:lnTo>
                      <a:lnTo>
                        <a:pt x="178" y="354"/>
                      </a:lnTo>
                      <a:lnTo>
                        <a:pt x="175" y="353"/>
                      </a:lnTo>
                      <a:lnTo>
                        <a:pt x="173" y="352"/>
                      </a:lnTo>
                      <a:lnTo>
                        <a:pt x="168" y="351"/>
                      </a:lnTo>
                      <a:lnTo>
                        <a:pt x="162" y="348"/>
                      </a:lnTo>
                      <a:lnTo>
                        <a:pt x="143" y="336"/>
                      </a:lnTo>
                      <a:lnTo>
                        <a:pt x="136" y="333"/>
                      </a:lnTo>
                      <a:lnTo>
                        <a:pt x="131" y="329"/>
                      </a:lnTo>
                      <a:lnTo>
                        <a:pt x="122" y="320"/>
                      </a:lnTo>
                      <a:lnTo>
                        <a:pt x="115" y="312"/>
                      </a:lnTo>
                      <a:lnTo>
                        <a:pt x="110" y="307"/>
                      </a:lnTo>
                      <a:lnTo>
                        <a:pt x="106" y="305"/>
                      </a:lnTo>
                      <a:lnTo>
                        <a:pt x="101" y="302"/>
                      </a:lnTo>
                      <a:lnTo>
                        <a:pt x="99" y="299"/>
                      </a:lnTo>
                      <a:lnTo>
                        <a:pt x="97" y="296"/>
                      </a:lnTo>
                      <a:lnTo>
                        <a:pt x="95" y="294"/>
                      </a:lnTo>
                      <a:lnTo>
                        <a:pt x="97" y="289"/>
                      </a:lnTo>
                      <a:lnTo>
                        <a:pt x="99" y="286"/>
                      </a:lnTo>
                      <a:lnTo>
                        <a:pt x="100" y="284"/>
                      </a:lnTo>
                      <a:lnTo>
                        <a:pt x="99" y="282"/>
                      </a:lnTo>
                      <a:lnTo>
                        <a:pt x="95" y="274"/>
                      </a:lnTo>
                      <a:lnTo>
                        <a:pt x="84" y="258"/>
                      </a:lnTo>
                      <a:lnTo>
                        <a:pt x="76" y="242"/>
                      </a:lnTo>
                      <a:lnTo>
                        <a:pt x="73" y="238"/>
                      </a:lnTo>
                      <a:lnTo>
                        <a:pt x="71" y="236"/>
                      </a:lnTo>
                      <a:lnTo>
                        <a:pt x="70" y="236"/>
                      </a:lnTo>
                      <a:lnTo>
                        <a:pt x="67" y="234"/>
                      </a:lnTo>
                      <a:lnTo>
                        <a:pt x="66" y="231"/>
                      </a:lnTo>
                      <a:lnTo>
                        <a:pt x="62" y="220"/>
                      </a:lnTo>
                      <a:lnTo>
                        <a:pt x="56" y="204"/>
                      </a:lnTo>
                      <a:lnTo>
                        <a:pt x="49" y="185"/>
                      </a:lnTo>
                      <a:lnTo>
                        <a:pt x="40" y="166"/>
                      </a:lnTo>
                      <a:lnTo>
                        <a:pt x="32" y="148"/>
                      </a:lnTo>
                      <a:lnTo>
                        <a:pt x="23" y="136"/>
                      </a:lnTo>
                      <a:lnTo>
                        <a:pt x="19" y="131"/>
                      </a:lnTo>
                      <a:lnTo>
                        <a:pt x="16" y="130"/>
                      </a:lnTo>
                      <a:lnTo>
                        <a:pt x="11" y="128"/>
                      </a:lnTo>
                      <a:lnTo>
                        <a:pt x="8" y="123"/>
                      </a:lnTo>
                      <a:lnTo>
                        <a:pt x="7" y="121"/>
                      </a:lnTo>
                      <a:lnTo>
                        <a:pt x="7" y="119"/>
                      </a:lnTo>
                      <a:lnTo>
                        <a:pt x="7" y="117"/>
                      </a:lnTo>
                      <a:lnTo>
                        <a:pt x="9" y="116"/>
                      </a:lnTo>
                      <a:lnTo>
                        <a:pt x="10" y="114"/>
                      </a:lnTo>
                      <a:lnTo>
                        <a:pt x="11" y="112"/>
                      </a:lnTo>
                      <a:lnTo>
                        <a:pt x="11" y="111"/>
                      </a:lnTo>
                      <a:lnTo>
                        <a:pt x="10" y="109"/>
                      </a:lnTo>
                      <a:lnTo>
                        <a:pt x="7" y="105"/>
                      </a:lnTo>
                      <a:lnTo>
                        <a:pt x="2" y="102"/>
                      </a:lnTo>
                      <a:lnTo>
                        <a:pt x="1" y="101"/>
                      </a:lnTo>
                      <a:lnTo>
                        <a:pt x="0" y="99"/>
                      </a:lnTo>
                      <a:lnTo>
                        <a:pt x="0" y="94"/>
                      </a:lnTo>
                      <a:lnTo>
                        <a:pt x="1" y="88"/>
                      </a:lnTo>
                      <a:lnTo>
                        <a:pt x="5" y="80"/>
                      </a:lnTo>
                      <a:lnTo>
                        <a:pt x="7" y="75"/>
                      </a:lnTo>
                      <a:lnTo>
                        <a:pt x="10" y="72"/>
                      </a:lnTo>
                      <a:lnTo>
                        <a:pt x="17" y="67"/>
                      </a:lnTo>
                      <a:lnTo>
                        <a:pt x="16" y="82"/>
                      </a:lnTo>
                      <a:lnTo>
                        <a:pt x="17" y="92"/>
                      </a:lnTo>
                      <a:lnTo>
                        <a:pt x="26" y="101"/>
                      </a:lnTo>
                      <a:lnTo>
                        <a:pt x="37" y="101"/>
                      </a:lnTo>
                      <a:lnTo>
                        <a:pt x="47" y="95"/>
                      </a:lnTo>
                      <a:lnTo>
                        <a:pt x="58" y="68"/>
                      </a:lnTo>
                      <a:lnTo>
                        <a:pt x="64" y="53"/>
                      </a:lnTo>
                      <a:lnTo>
                        <a:pt x="84" y="49"/>
                      </a:lnTo>
                      <a:lnTo>
                        <a:pt x="102" y="33"/>
                      </a:lnTo>
                      <a:lnTo>
                        <a:pt x="106" y="27"/>
                      </a:lnTo>
                      <a:lnTo>
                        <a:pt x="112" y="18"/>
                      </a:lnTo>
                      <a:lnTo>
                        <a:pt x="111" y="11"/>
                      </a:lnTo>
                      <a:lnTo>
                        <a:pt x="108" y="0"/>
                      </a:lnTo>
                      <a:lnTo>
                        <a:pt x="123" y="2"/>
                      </a:lnTo>
                      <a:lnTo>
                        <a:pt x="130" y="15"/>
                      </a:lnTo>
                      <a:lnTo>
                        <a:pt x="137" y="16"/>
                      </a:lnTo>
                      <a:lnTo>
                        <a:pt x="147" y="24"/>
                      </a:lnTo>
                      <a:lnTo>
                        <a:pt x="152" y="37"/>
                      </a:lnTo>
                      <a:lnTo>
                        <a:pt x="159" y="44"/>
                      </a:lnTo>
                      <a:lnTo>
                        <a:pt x="174" y="43"/>
                      </a:lnTo>
                      <a:lnTo>
                        <a:pt x="182" y="46"/>
                      </a:lnTo>
                      <a:lnTo>
                        <a:pt x="187" y="44"/>
                      </a:lnTo>
                      <a:lnTo>
                        <a:pt x="199" y="48"/>
                      </a:lnTo>
                      <a:lnTo>
                        <a:pt x="194" y="68"/>
                      </a:lnTo>
                      <a:lnTo>
                        <a:pt x="200" y="65"/>
                      </a:lnTo>
                      <a:lnTo>
                        <a:pt x="201" y="65"/>
                      </a:lnTo>
                      <a:lnTo>
                        <a:pt x="202" y="65"/>
                      </a:lnTo>
                      <a:lnTo>
                        <a:pt x="203" y="66"/>
                      </a:lnTo>
                      <a:lnTo>
                        <a:pt x="205" y="70"/>
                      </a:lnTo>
                      <a:lnTo>
                        <a:pt x="209" y="77"/>
                      </a:lnTo>
                      <a:lnTo>
                        <a:pt x="172" y="89"/>
                      </a:lnTo>
                      <a:lnTo>
                        <a:pt x="155" y="102"/>
                      </a:lnTo>
                      <a:lnTo>
                        <a:pt x="148" y="121"/>
                      </a:lnTo>
                      <a:lnTo>
                        <a:pt x="143" y="138"/>
                      </a:lnTo>
                      <a:lnTo>
                        <a:pt x="139" y="158"/>
                      </a:lnTo>
                      <a:lnTo>
                        <a:pt x="153" y="181"/>
                      </a:lnTo>
                      <a:lnTo>
                        <a:pt x="158" y="199"/>
                      </a:lnTo>
                      <a:lnTo>
                        <a:pt x="169" y="205"/>
                      </a:lnTo>
                      <a:lnTo>
                        <a:pt x="184" y="212"/>
                      </a:lnTo>
                      <a:lnTo>
                        <a:pt x="202" y="205"/>
                      </a:lnTo>
                      <a:lnTo>
                        <a:pt x="206" y="228"/>
                      </a:lnTo>
                      <a:lnTo>
                        <a:pt x="220" y="230"/>
                      </a:lnTo>
                      <a:lnTo>
                        <a:pt x="240" y="260"/>
                      </a:lnTo>
                      <a:lnTo>
                        <a:pt x="241" y="298"/>
                      </a:lnTo>
                      <a:lnTo>
                        <a:pt x="236" y="312"/>
                      </a:lnTo>
                      <a:lnTo>
                        <a:pt x="239" y="324"/>
                      </a:lnTo>
                      <a:lnTo>
                        <a:pt x="242" y="342"/>
                      </a:lnTo>
                      <a:lnTo>
                        <a:pt x="241" y="357"/>
                      </a:lnTo>
                      <a:lnTo>
                        <a:pt x="237" y="369"/>
                      </a:lnTo>
                      <a:lnTo>
                        <a:pt x="230" y="376"/>
                      </a:lnTo>
                      <a:lnTo>
                        <a:pt x="230" y="384"/>
                      </a:lnTo>
                      <a:lnTo>
                        <a:pt x="218" y="39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Line 966">
                  <a:extLst>
                    <a:ext uri="{FF2B5EF4-FFF2-40B4-BE49-F238E27FC236}">
                      <a16:creationId xmlns:a16="http://schemas.microsoft.com/office/drawing/2014/main" id="{437B1BD6-224D-1C46-B96C-B8871B170D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47787" y="3661804"/>
                  <a:ext cx="0" cy="0"/>
                </a:xfrm>
                <a:prstGeom prst="line">
                  <a:avLst/>
                </a:pr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3" name="Freeform 967">
                  <a:extLst>
                    <a:ext uri="{FF2B5EF4-FFF2-40B4-BE49-F238E27FC236}">
                      <a16:creationId xmlns:a16="http://schemas.microsoft.com/office/drawing/2014/main" id="{A388C0B4-B061-F74C-8C35-32C8A7C757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9236" y="3649952"/>
                  <a:ext cx="411305" cy="414817"/>
                </a:xfrm>
                <a:custGeom>
                  <a:avLst/>
                  <a:gdLst>
                    <a:gd name="T0" fmla="*/ 112 w 240"/>
                    <a:gd name="T1" fmla="*/ 208 h 245"/>
                    <a:gd name="T2" fmla="*/ 95 w 240"/>
                    <a:gd name="T3" fmla="*/ 182 h 245"/>
                    <a:gd name="T4" fmla="*/ 90 w 240"/>
                    <a:gd name="T5" fmla="*/ 172 h 245"/>
                    <a:gd name="T6" fmla="*/ 86 w 240"/>
                    <a:gd name="T7" fmla="*/ 156 h 245"/>
                    <a:gd name="T8" fmla="*/ 88 w 240"/>
                    <a:gd name="T9" fmla="*/ 142 h 245"/>
                    <a:gd name="T10" fmla="*/ 92 w 240"/>
                    <a:gd name="T11" fmla="*/ 130 h 245"/>
                    <a:gd name="T12" fmla="*/ 55 w 240"/>
                    <a:gd name="T13" fmla="*/ 119 h 245"/>
                    <a:gd name="T14" fmla="*/ 20 w 240"/>
                    <a:gd name="T15" fmla="*/ 102 h 245"/>
                    <a:gd name="T16" fmla="*/ 10 w 240"/>
                    <a:gd name="T17" fmla="*/ 70 h 245"/>
                    <a:gd name="T18" fmla="*/ 4 w 240"/>
                    <a:gd name="T19" fmla="*/ 54 h 245"/>
                    <a:gd name="T20" fmla="*/ 29 w 240"/>
                    <a:gd name="T21" fmla="*/ 8 h 245"/>
                    <a:gd name="T22" fmla="*/ 40 w 240"/>
                    <a:gd name="T23" fmla="*/ 7 h 245"/>
                    <a:gd name="T24" fmla="*/ 29 w 240"/>
                    <a:gd name="T25" fmla="*/ 16 h 245"/>
                    <a:gd name="T26" fmla="*/ 30 w 240"/>
                    <a:gd name="T27" fmla="*/ 25 h 245"/>
                    <a:gd name="T28" fmla="*/ 32 w 240"/>
                    <a:gd name="T29" fmla="*/ 35 h 245"/>
                    <a:gd name="T30" fmla="*/ 30 w 240"/>
                    <a:gd name="T31" fmla="*/ 44 h 245"/>
                    <a:gd name="T32" fmla="*/ 27 w 240"/>
                    <a:gd name="T33" fmla="*/ 59 h 245"/>
                    <a:gd name="T34" fmla="*/ 30 w 240"/>
                    <a:gd name="T35" fmla="*/ 65 h 245"/>
                    <a:gd name="T36" fmla="*/ 40 w 240"/>
                    <a:gd name="T37" fmla="*/ 68 h 245"/>
                    <a:gd name="T38" fmla="*/ 46 w 240"/>
                    <a:gd name="T39" fmla="*/ 63 h 245"/>
                    <a:gd name="T40" fmla="*/ 42 w 240"/>
                    <a:gd name="T41" fmla="*/ 41 h 245"/>
                    <a:gd name="T42" fmla="*/ 40 w 240"/>
                    <a:gd name="T43" fmla="*/ 32 h 245"/>
                    <a:gd name="T44" fmla="*/ 56 w 240"/>
                    <a:gd name="T45" fmla="*/ 22 h 245"/>
                    <a:gd name="T46" fmla="*/ 66 w 240"/>
                    <a:gd name="T47" fmla="*/ 17 h 245"/>
                    <a:gd name="T48" fmla="*/ 66 w 240"/>
                    <a:gd name="T49" fmla="*/ 13 h 245"/>
                    <a:gd name="T50" fmla="*/ 61 w 240"/>
                    <a:gd name="T51" fmla="*/ 5 h 245"/>
                    <a:gd name="T52" fmla="*/ 66 w 240"/>
                    <a:gd name="T53" fmla="*/ 0 h 245"/>
                    <a:gd name="T54" fmla="*/ 70 w 240"/>
                    <a:gd name="T55" fmla="*/ 5 h 245"/>
                    <a:gd name="T56" fmla="*/ 73 w 240"/>
                    <a:gd name="T57" fmla="*/ 13 h 245"/>
                    <a:gd name="T58" fmla="*/ 77 w 240"/>
                    <a:gd name="T59" fmla="*/ 19 h 245"/>
                    <a:gd name="T60" fmla="*/ 86 w 240"/>
                    <a:gd name="T61" fmla="*/ 22 h 245"/>
                    <a:gd name="T62" fmla="*/ 97 w 240"/>
                    <a:gd name="T63" fmla="*/ 30 h 245"/>
                    <a:gd name="T64" fmla="*/ 105 w 240"/>
                    <a:gd name="T65" fmla="*/ 35 h 245"/>
                    <a:gd name="T66" fmla="*/ 118 w 240"/>
                    <a:gd name="T67" fmla="*/ 37 h 245"/>
                    <a:gd name="T68" fmla="*/ 135 w 240"/>
                    <a:gd name="T69" fmla="*/ 40 h 245"/>
                    <a:gd name="T70" fmla="*/ 152 w 240"/>
                    <a:gd name="T71" fmla="*/ 43 h 245"/>
                    <a:gd name="T72" fmla="*/ 173 w 240"/>
                    <a:gd name="T73" fmla="*/ 44 h 245"/>
                    <a:gd name="T74" fmla="*/ 179 w 240"/>
                    <a:gd name="T75" fmla="*/ 41 h 245"/>
                    <a:gd name="T76" fmla="*/ 174 w 240"/>
                    <a:gd name="T77" fmla="*/ 37 h 245"/>
                    <a:gd name="T78" fmla="*/ 178 w 240"/>
                    <a:gd name="T79" fmla="*/ 35 h 245"/>
                    <a:gd name="T80" fmla="*/ 197 w 240"/>
                    <a:gd name="T81" fmla="*/ 36 h 245"/>
                    <a:gd name="T82" fmla="*/ 203 w 240"/>
                    <a:gd name="T83" fmla="*/ 40 h 245"/>
                    <a:gd name="T84" fmla="*/ 195 w 240"/>
                    <a:gd name="T85" fmla="*/ 41 h 245"/>
                    <a:gd name="T86" fmla="*/ 193 w 240"/>
                    <a:gd name="T87" fmla="*/ 45 h 245"/>
                    <a:gd name="T88" fmla="*/ 201 w 240"/>
                    <a:gd name="T89" fmla="*/ 54 h 245"/>
                    <a:gd name="T90" fmla="*/ 214 w 240"/>
                    <a:gd name="T91" fmla="*/ 58 h 245"/>
                    <a:gd name="T92" fmla="*/ 223 w 240"/>
                    <a:gd name="T93" fmla="*/ 62 h 245"/>
                    <a:gd name="T94" fmla="*/ 226 w 240"/>
                    <a:gd name="T95" fmla="*/ 76 h 245"/>
                    <a:gd name="T96" fmla="*/ 232 w 240"/>
                    <a:gd name="T97" fmla="*/ 81 h 245"/>
                    <a:gd name="T98" fmla="*/ 238 w 240"/>
                    <a:gd name="T99" fmla="*/ 97 h 245"/>
                    <a:gd name="T100" fmla="*/ 229 w 240"/>
                    <a:gd name="T101" fmla="*/ 110 h 245"/>
                    <a:gd name="T102" fmla="*/ 213 w 240"/>
                    <a:gd name="T103" fmla="*/ 139 h 245"/>
                    <a:gd name="T104" fmla="*/ 210 w 240"/>
                    <a:gd name="T105" fmla="*/ 175 h 245"/>
                    <a:gd name="T106" fmla="*/ 155 w 240"/>
                    <a:gd name="T107" fmla="*/ 180 h 245"/>
                    <a:gd name="T108" fmla="*/ 174 w 240"/>
                    <a:gd name="T109" fmla="*/ 207 h 245"/>
                    <a:gd name="T110" fmla="*/ 140 w 240"/>
                    <a:gd name="T111" fmla="*/ 245 h 245"/>
                    <a:gd name="T112" fmla="*/ 123 w 240"/>
                    <a:gd name="T113" fmla="*/ 239 h 24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40" h="245">
                      <a:moveTo>
                        <a:pt x="123" y="239"/>
                      </a:moveTo>
                      <a:lnTo>
                        <a:pt x="115" y="219"/>
                      </a:lnTo>
                      <a:lnTo>
                        <a:pt x="112" y="208"/>
                      </a:lnTo>
                      <a:lnTo>
                        <a:pt x="105" y="200"/>
                      </a:lnTo>
                      <a:lnTo>
                        <a:pt x="98" y="187"/>
                      </a:lnTo>
                      <a:lnTo>
                        <a:pt x="95" y="182"/>
                      </a:lnTo>
                      <a:lnTo>
                        <a:pt x="93" y="178"/>
                      </a:lnTo>
                      <a:lnTo>
                        <a:pt x="90" y="172"/>
                      </a:lnTo>
                      <a:lnTo>
                        <a:pt x="88" y="166"/>
                      </a:lnTo>
                      <a:lnTo>
                        <a:pt x="86" y="156"/>
                      </a:lnTo>
                      <a:lnTo>
                        <a:pt x="87" y="148"/>
                      </a:lnTo>
                      <a:lnTo>
                        <a:pt x="88" y="142"/>
                      </a:lnTo>
                      <a:lnTo>
                        <a:pt x="90" y="137"/>
                      </a:lnTo>
                      <a:lnTo>
                        <a:pt x="92" y="130"/>
                      </a:lnTo>
                      <a:lnTo>
                        <a:pt x="77" y="130"/>
                      </a:lnTo>
                      <a:lnTo>
                        <a:pt x="65" y="118"/>
                      </a:lnTo>
                      <a:lnTo>
                        <a:pt x="55" y="119"/>
                      </a:lnTo>
                      <a:lnTo>
                        <a:pt x="41" y="118"/>
                      </a:lnTo>
                      <a:lnTo>
                        <a:pt x="26" y="109"/>
                      </a:lnTo>
                      <a:lnTo>
                        <a:pt x="20" y="102"/>
                      </a:lnTo>
                      <a:lnTo>
                        <a:pt x="20" y="95"/>
                      </a:lnTo>
                      <a:lnTo>
                        <a:pt x="22" y="87"/>
                      </a:lnTo>
                      <a:lnTo>
                        <a:pt x="10" y="70"/>
                      </a:lnTo>
                      <a:lnTo>
                        <a:pt x="1" y="71"/>
                      </a:lnTo>
                      <a:lnTo>
                        <a:pt x="0" y="63"/>
                      </a:lnTo>
                      <a:lnTo>
                        <a:pt x="4" y="54"/>
                      </a:lnTo>
                      <a:lnTo>
                        <a:pt x="8" y="36"/>
                      </a:lnTo>
                      <a:lnTo>
                        <a:pt x="19" y="22"/>
                      </a:lnTo>
                      <a:lnTo>
                        <a:pt x="29" y="8"/>
                      </a:lnTo>
                      <a:lnTo>
                        <a:pt x="42" y="5"/>
                      </a:lnTo>
                      <a:lnTo>
                        <a:pt x="40" y="7"/>
                      </a:lnTo>
                      <a:lnTo>
                        <a:pt x="32" y="13"/>
                      </a:lnTo>
                      <a:lnTo>
                        <a:pt x="29" y="16"/>
                      </a:lnTo>
                      <a:lnTo>
                        <a:pt x="28" y="18"/>
                      </a:lnTo>
                      <a:lnTo>
                        <a:pt x="28" y="22"/>
                      </a:lnTo>
                      <a:lnTo>
                        <a:pt x="30" y="25"/>
                      </a:lnTo>
                      <a:lnTo>
                        <a:pt x="32" y="32"/>
                      </a:lnTo>
                      <a:lnTo>
                        <a:pt x="32" y="35"/>
                      </a:lnTo>
                      <a:lnTo>
                        <a:pt x="31" y="40"/>
                      </a:lnTo>
                      <a:lnTo>
                        <a:pt x="30" y="44"/>
                      </a:lnTo>
                      <a:lnTo>
                        <a:pt x="29" y="48"/>
                      </a:lnTo>
                      <a:lnTo>
                        <a:pt x="27" y="52"/>
                      </a:lnTo>
                      <a:lnTo>
                        <a:pt x="27" y="59"/>
                      </a:lnTo>
                      <a:lnTo>
                        <a:pt x="28" y="63"/>
                      </a:lnTo>
                      <a:lnTo>
                        <a:pt x="30" y="65"/>
                      </a:lnTo>
                      <a:lnTo>
                        <a:pt x="32" y="68"/>
                      </a:lnTo>
                      <a:lnTo>
                        <a:pt x="35" y="68"/>
                      </a:lnTo>
                      <a:lnTo>
                        <a:pt x="40" y="68"/>
                      </a:lnTo>
                      <a:lnTo>
                        <a:pt x="45" y="65"/>
                      </a:lnTo>
                      <a:lnTo>
                        <a:pt x="46" y="63"/>
                      </a:lnTo>
                      <a:lnTo>
                        <a:pt x="46" y="60"/>
                      </a:lnTo>
                      <a:lnTo>
                        <a:pt x="46" y="51"/>
                      </a:lnTo>
                      <a:lnTo>
                        <a:pt x="42" y="41"/>
                      </a:lnTo>
                      <a:lnTo>
                        <a:pt x="40" y="34"/>
                      </a:lnTo>
                      <a:lnTo>
                        <a:pt x="40" y="32"/>
                      </a:lnTo>
                      <a:lnTo>
                        <a:pt x="41" y="30"/>
                      </a:lnTo>
                      <a:lnTo>
                        <a:pt x="47" y="25"/>
                      </a:lnTo>
                      <a:lnTo>
                        <a:pt x="56" y="22"/>
                      </a:lnTo>
                      <a:lnTo>
                        <a:pt x="64" y="19"/>
                      </a:lnTo>
                      <a:lnTo>
                        <a:pt x="66" y="17"/>
                      </a:lnTo>
                      <a:lnTo>
                        <a:pt x="67" y="16"/>
                      </a:lnTo>
                      <a:lnTo>
                        <a:pt x="67" y="14"/>
                      </a:lnTo>
                      <a:lnTo>
                        <a:pt x="66" y="13"/>
                      </a:lnTo>
                      <a:lnTo>
                        <a:pt x="63" y="8"/>
                      </a:lnTo>
                      <a:lnTo>
                        <a:pt x="61" y="6"/>
                      </a:lnTo>
                      <a:lnTo>
                        <a:pt x="61" y="5"/>
                      </a:lnTo>
                      <a:lnTo>
                        <a:pt x="63" y="2"/>
                      </a:lnTo>
                      <a:lnTo>
                        <a:pt x="66" y="0"/>
                      </a:lnTo>
                      <a:lnTo>
                        <a:pt x="68" y="0"/>
                      </a:lnTo>
                      <a:lnTo>
                        <a:pt x="69" y="3"/>
                      </a:lnTo>
                      <a:lnTo>
                        <a:pt x="70" y="5"/>
                      </a:lnTo>
                      <a:lnTo>
                        <a:pt x="72" y="9"/>
                      </a:lnTo>
                      <a:lnTo>
                        <a:pt x="73" y="13"/>
                      </a:lnTo>
                      <a:lnTo>
                        <a:pt x="74" y="16"/>
                      </a:lnTo>
                      <a:lnTo>
                        <a:pt x="76" y="18"/>
                      </a:lnTo>
                      <a:lnTo>
                        <a:pt x="77" y="19"/>
                      </a:lnTo>
                      <a:lnTo>
                        <a:pt x="82" y="21"/>
                      </a:lnTo>
                      <a:lnTo>
                        <a:pt x="86" y="22"/>
                      </a:lnTo>
                      <a:lnTo>
                        <a:pt x="94" y="25"/>
                      </a:lnTo>
                      <a:lnTo>
                        <a:pt x="96" y="26"/>
                      </a:lnTo>
                      <a:lnTo>
                        <a:pt x="97" y="30"/>
                      </a:lnTo>
                      <a:lnTo>
                        <a:pt x="101" y="32"/>
                      </a:lnTo>
                      <a:lnTo>
                        <a:pt x="105" y="35"/>
                      </a:lnTo>
                      <a:lnTo>
                        <a:pt x="111" y="36"/>
                      </a:lnTo>
                      <a:lnTo>
                        <a:pt x="118" y="37"/>
                      </a:lnTo>
                      <a:lnTo>
                        <a:pt x="128" y="37"/>
                      </a:lnTo>
                      <a:lnTo>
                        <a:pt x="132" y="39"/>
                      </a:lnTo>
                      <a:lnTo>
                        <a:pt x="135" y="40"/>
                      </a:lnTo>
                      <a:lnTo>
                        <a:pt x="142" y="42"/>
                      </a:lnTo>
                      <a:lnTo>
                        <a:pt x="152" y="43"/>
                      </a:lnTo>
                      <a:lnTo>
                        <a:pt x="164" y="44"/>
                      </a:lnTo>
                      <a:lnTo>
                        <a:pt x="173" y="44"/>
                      </a:lnTo>
                      <a:lnTo>
                        <a:pt x="177" y="42"/>
                      </a:lnTo>
                      <a:lnTo>
                        <a:pt x="178" y="41"/>
                      </a:lnTo>
                      <a:lnTo>
                        <a:pt x="179" y="41"/>
                      </a:lnTo>
                      <a:lnTo>
                        <a:pt x="177" y="39"/>
                      </a:lnTo>
                      <a:lnTo>
                        <a:pt x="174" y="37"/>
                      </a:lnTo>
                      <a:lnTo>
                        <a:pt x="173" y="36"/>
                      </a:lnTo>
                      <a:lnTo>
                        <a:pt x="174" y="35"/>
                      </a:lnTo>
                      <a:lnTo>
                        <a:pt x="178" y="35"/>
                      </a:lnTo>
                      <a:lnTo>
                        <a:pt x="187" y="35"/>
                      </a:lnTo>
                      <a:lnTo>
                        <a:pt x="197" y="36"/>
                      </a:lnTo>
                      <a:lnTo>
                        <a:pt x="203" y="37"/>
                      </a:lnTo>
                      <a:lnTo>
                        <a:pt x="203" y="39"/>
                      </a:lnTo>
                      <a:lnTo>
                        <a:pt x="203" y="40"/>
                      </a:lnTo>
                      <a:lnTo>
                        <a:pt x="198" y="41"/>
                      </a:lnTo>
                      <a:lnTo>
                        <a:pt x="195" y="41"/>
                      </a:lnTo>
                      <a:lnTo>
                        <a:pt x="193" y="42"/>
                      </a:lnTo>
                      <a:lnTo>
                        <a:pt x="193" y="43"/>
                      </a:lnTo>
                      <a:lnTo>
                        <a:pt x="193" y="45"/>
                      </a:lnTo>
                      <a:lnTo>
                        <a:pt x="198" y="52"/>
                      </a:lnTo>
                      <a:lnTo>
                        <a:pt x="201" y="54"/>
                      </a:lnTo>
                      <a:lnTo>
                        <a:pt x="203" y="55"/>
                      </a:lnTo>
                      <a:lnTo>
                        <a:pt x="208" y="56"/>
                      </a:lnTo>
                      <a:lnTo>
                        <a:pt x="214" y="58"/>
                      </a:lnTo>
                      <a:lnTo>
                        <a:pt x="220" y="59"/>
                      </a:lnTo>
                      <a:lnTo>
                        <a:pt x="223" y="62"/>
                      </a:lnTo>
                      <a:lnTo>
                        <a:pt x="224" y="65"/>
                      </a:lnTo>
                      <a:lnTo>
                        <a:pt x="225" y="70"/>
                      </a:lnTo>
                      <a:lnTo>
                        <a:pt x="226" y="76"/>
                      </a:lnTo>
                      <a:lnTo>
                        <a:pt x="229" y="78"/>
                      </a:lnTo>
                      <a:lnTo>
                        <a:pt x="232" y="81"/>
                      </a:lnTo>
                      <a:lnTo>
                        <a:pt x="239" y="85"/>
                      </a:lnTo>
                      <a:lnTo>
                        <a:pt x="240" y="83"/>
                      </a:lnTo>
                      <a:lnTo>
                        <a:pt x="238" y="97"/>
                      </a:lnTo>
                      <a:lnTo>
                        <a:pt x="224" y="101"/>
                      </a:lnTo>
                      <a:lnTo>
                        <a:pt x="222" y="107"/>
                      </a:lnTo>
                      <a:lnTo>
                        <a:pt x="229" y="110"/>
                      </a:lnTo>
                      <a:lnTo>
                        <a:pt x="226" y="119"/>
                      </a:lnTo>
                      <a:lnTo>
                        <a:pt x="215" y="122"/>
                      </a:lnTo>
                      <a:lnTo>
                        <a:pt x="213" y="139"/>
                      </a:lnTo>
                      <a:lnTo>
                        <a:pt x="223" y="152"/>
                      </a:lnTo>
                      <a:lnTo>
                        <a:pt x="219" y="168"/>
                      </a:lnTo>
                      <a:lnTo>
                        <a:pt x="210" y="175"/>
                      </a:lnTo>
                      <a:lnTo>
                        <a:pt x="190" y="178"/>
                      </a:lnTo>
                      <a:lnTo>
                        <a:pt x="156" y="173"/>
                      </a:lnTo>
                      <a:lnTo>
                        <a:pt x="155" y="180"/>
                      </a:lnTo>
                      <a:lnTo>
                        <a:pt x="164" y="187"/>
                      </a:lnTo>
                      <a:lnTo>
                        <a:pt x="166" y="197"/>
                      </a:lnTo>
                      <a:lnTo>
                        <a:pt x="174" y="207"/>
                      </a:lnTo>
                      <a:lnTo>
                        <a:pt x="176" y="220"/>
                      </a:lnTo>
                      <a:lnTo>
                        <a:pt x="159" y="225"/>
                      </a:lnTo>
                      <a:lnTo>
                        <a:pt x="140" y="245"/>
                      </a:lnTo>
                      <a:lnTo>
                        <a:pt x="125" y="243"/>
                      </a:lnTo>
                      <a:lnTo>
                        <a:pt x="122" y="234"/>
                      </a:lnTo>
                      <a:lnTo>
                        <a:pt x="123" y="23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4" name="Freeform 971">
                  <a:extLst>
                    <a:ext uri="{FF2B5EF4-FFF2-40B4-BE49-F238E27FC236}">
                      <a16:creationId xmlns:a16="http://schemas.microsoft.com/office/drawing/2014/main" id="{05C1DA67-C84F-C342-A9D1-944C3F723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311" y="4044452"/>
                  <a:ext cx="179946" cy="225186"/>
                </a:xfrm>
                <a:custGeom>
                  <a:avLst/>
                  <a:gdLst>
                    <a:gd name="T0" fmla="*/ 101 w 105"/>
                    <a:gd name="T1" fmla="*/ 32 h 133"/>
                    <a:gd name="T2" fmla="*/ 104 w 105"/>
                    <a:gd name="T3" fmla="*/ 43 h 133"/>
                    <a:gd name="T4" fmla="*/ 105 w 105"/>
                    <a:gd name="T5" fmla="*/ 50 h 133"/>
                    <a:gd name="T6" fmla="*/ 99 w 105"/>
                    <a:gd name="T7" fmla="*/ 59 h 133"/>
                    <a:gd name="T8" fmla="*/ 95 w 105"/>
                    <a:gd name="T9" fmla="*/ 65 h 133"/>
                    <a:gd name="T10" fmla="*/ 77 w 105"/>
                    <a:gd name="T11" fmla="*/ 81 h 133"/>
                    <a:gd name="T12" fmla="*/ 57 w 105"/>
                    <a:gd name="T13" fmla="*/ 85 h 133"/>
                    <a:gd name="T14" fmla="*/ 51 w 105"/>
                    <a:gd name="T15" fmla="*/ 100 h 133"/>
                    <a:gd name="T16" fmla="*/ 40 w 105"/>
                    <a:gd name="T17" fmla="*/ 127 h 133"/>
                    <a:gd name="T18" fmla="*/ 30 w 105"/>
                    <a:gd name="T19" fmla="*/ 133 h 133"/>
                    <a:gd name="T20" fmla="*/ 19 w 105"/>
                    <a:gd name="T21" fmla="*/ 133 h 133"/>
                    <a:gd name="T22" fmla="*/ 10 w 105"/>
                    <a:gd name="T23" fmla="*/ 124 h 133"/>
                    <a:gd name="T24" fmla="*/ 9 w 105"/>
                    <a:gd name="T25" fmla="*/ 114 h 133"/>
                    <a:gd name="T26" fmla="*/ 10 w 105"/>
                    <a:gd name="T27" fmla="*/ 99 h 133"/>
                    <a:gd name="T28" fmla="*/ 10 w 105"/>
                    <a:gd name="T29" fmla="*/ 99 h 133"/>
                    <a:gd name="T30" fmla="*/ 17 w 105"/>
                    <a:gd name="T31" fmla="*/ 94 h 133"/>
                    <a:gd name="T32" fmla="*/ 21 w 105"/>
                    <a:gd name="T33" fmla="*/ 89 h 133"/>
                    <a:gd name="T34" fmla="*/ 21 w 105"/>
                    <a:gd name="T35" fmla="*/ 89 h 133"/>
                    <a:gd name="T36" fmla="*/ 23 w 105"/>
                    <a:gd name="T37" fmla="*/ 85 h 133"/>
                    <a:gd name="T38" fmla="*/ 25 w 105"/>
                    <a:gd name="T39" fmla="*/ 79 h 133"/>
                    <a:gd name="T40" fmla="*/ 25 w 105"/>
                    <a:gd name="T41" fmla="*/ 77 h 133"/>
                    <a:gd name="T42" fmla="*/ 23 w 105"/>
                    <a:gd name="T43" fmla="*/ 76 h 133"/>
                    <a:gd name="T44" fmla="*/ 22 w 105"/>
                    <a:gd name="T45" fmla="*/ 75 h 133"/>
                    <a:gd name="T46" fmla="*/ 20 w 105"/>
                    <a:gd name="T47" fmla="*/ 75 h 133"/>
                    <a:gd name="T48" fmla="*/ 20 w 105"/>
                    <a:gd name="T49" fmla="*/ 75 h 133"/>
                    <a:gd name="T50" fmla="*/ 12 w 105"/>
                    <a:gd name="T51" fmla="*/ 77 h 133"/>
                    <a:gd name="T52" fmla="*/ 9 w 105"/>
                    <a:gd name="T53" fmla="*/ 77 h 133"/>
                    <a:gd name="T54" fmla="*/ 4 w 105"/>
                    <a:gd name="T55" fmla="*/ 77 h 133"/>
                    <a:gd name="T56" fmla="*/ 4 w 105"/>
                    <a:gd name="T57" fmla="*/ 77 h 133"/>
                    <a:gd name="T58" fmla="*/ 2 w 105"/>
                    <a:gd name="T59" fmla="*/ 76 h 133"/>
                    <a:gd name="T60" fmla="*/ 1 w 105"/>
                    <a:gd name="T61" fmla="*/ 75 h 133"/>
                    <a:gd name="T62" fmla="*/ 0 w 105"/>
                    <a:gd name="T63" fmla="*/ 68 h 133"/>
                    <a:gd name="T64" fmla="*/ 1 w 105"/>
                    <a:gd name="T65" fmla="*/ 61 h 133"/>
                    <a:gd name="T66" fmla="*/ 2 w 105"/>
                    <a:gd name="T67" fmla="*/ 57 h 133"/>
                    <a:gd name="T68" fmla="*/ 2 w 105"/>
                    <a:gd name="T69" fmla="*/ 57 h 133"/>
                    <a:gd name="T70" fmla="*/ 9 w 105"/>
                    <a:gd name="T71" fmla="*/ 40 h 133"/>
                    <a:gd name="T72" fmla="*/ 16 w 105"/>
                    <a:gd name="T73" fmla="*/ 22 h 133"/>
                    <a:gd name="T74" fmla="*/ 16 w 105"/>
                    <a:gd name="T75" fmla="*/ 22 h 133"/>
                    <a:gd name="T76" fmla="*/ 17 w 105"/>
                    <a:gd name="T77" fmla="*/ 16 h 133"/>
                    <a:gd name="T78" fmla="*/ 19 w 105"/>
                    <a:gd name="T79" fmla="*/ 11 h 133"/>
                    <a:gd name="T80" fmla="*/ 20 w 105"/>
                    <a:gd name="T81" fmla="*/ 9 h 133"/>
                    <a:gd name="T82" fmla="*/ 22 w 105"/>
                    <a:gd name="T83" fmla="*/ 5 h 133"/>
                    <a:gd name="T84" fmla="*/ 26 w 105"/>
                    <a:gd name="T85" fmla="*/ 3 h 133"/>
                    <a:gd name="T86" fmla="*/ 29 w 105"/>
                    <a:gd name="T87" fmla="*/ 2 h 133"/>
                    <a:gd name="T88" fmla="*/ 30 w 105"/>
                    <a:gd name="T89" fmla="*/ 2 h 133"/>
                    <a:gd name="T90" fmla="*/ 35 w 105"/>
                    <a:gd name="T91" fmla="*/ 0 h 133"/>
                    <a:gd name="T92" fmla="*/ 41 w 105"/>
                    <a:gd name="T93" fmla="*/ 0 h 133"/>
                    <a:gd name="T94" fmla="*/ 49 w 105"/>
                    <a:gd name="T95" fmla="*/ 5 h 133"/>
                    <a:gd name="T96" fmla="*/ 63 w 105"/>
                    <a:gd name="T97" fmla="*/ 9 h 133"/>
                    <a:gd name="T98" fmla="*/ 66 w 105"/>
                    <a:gd name="T99" fmla="*/ 15 h 133"/>
                    <a:gd name="T100" fmla="*/ 77 w 105"/>
                    <a:gd name="T101" fmla="*/ 19 h 133"/>
                    <a:gd name="T102" fmla="*/ 96 w 105"/>
                    <a:gd name="T103" fmla="*/ 23 h 133"/>
                    <a:gd name="T104" fmla="*/ 101 w 105"/>
                    <a:gd name="T105" fmla="*/ 32 h 13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05" h="133">
                      <a:moveTo>
                        <a:pt x="101" y="32"/>
                      </a:moveTo>
                      <a:lnTo>
                        <a:pt x="104" y="43"/>
                      </a:lnTo>
                      <a:lnTo>
                        <a:pt x="105" y="50"/>
                      </a:lnTo>
                      <a:lnTo>
                        <a:pt x="99" y="59"/>
                      </a:lnTo>
                      <a:lnTo>
                        <a:pt x="95" y="65"/>
                      </a:lnTo>
                      <a:lnTo>
                        <a:pt x="77" y="81"/>
                      </a:lnTo>
                      <a:lnTo>
                        <a:pt x="57" y="85"/>
                      </a:lnTo>
                      <a:lnTo>
                        <a:pt x="51" y="100"/>
                      </a:lnTo>
                      <a:lnTo>
                        <a:pt x="40" y="127"/>
                      </a:lnTo>
                      <a:lnTo>
                        <a:pt x="30" y="133"/>
                      </a:lnTo>
                      <a:lnTo>
                        <a:pt x="19" y="133"/>
                      </a:lnTo>
                      <a:lnTo>
                        <a:pt x="10" y="12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7" y="94"/>
                      </a:lnTo>
                      <a:lnTo>
                        <a:pt x="21" y="89"/>
                      </a:lnTo>
                      <a:lnTo>
                        <a:pt x="23" y="85"/>
                      </a:lnTo>
                      <a:lnTo>
                        <a:pt x="25" y="79"/>
                      </a:lnTo>
                      <a:lnTo>
                        <a:pt x="25" y="77"/>
                      </a:lnTo>
                      <a:lnTo>
                        <a:pt x="23" y="76"/>
                      </a:lnTo>
                      <a:lnTo>
                        <a:pt x="22" y="75"/>
                      </a:lnTo>
                      <a:lnTo>
                        <a:pt x="20" y="75"/>
                      </a:lnTo>
                      <a:lnTo>
                        <a:pt x="12" y="77"/>
                      </a:lnTo>
                      <a:lnTo>
                        <a:pt x="9" y="77"/>
                      </a:lnTo>
                      <a:lnTo>
                        <a:pt x="4" y="77"/>
                      </a:lnTo>
                      <a:lnTo>
                        <a:pt x="2" y="76"/>
                      </a:lnTo>
                      <a:lnTo>
                        <a:pt x="1" y="75"/>
                      </a:lnTo>
                      <a:lnTo>
                        <a:pt x="0" y="68"/>
                      </a:lnTo>
                      <a:lnTo>
                        <a:pt x="1" y="61"/>
                      </a:lnTo>
                      <a:lnTo>
                        <a:pt x="2" y="57"/>
                      </a:lnTo>
                      <a:lnTo>
                        <a:pt x="9" y="40"/>
                      </a:lnTo>
                      <a:lnTo>
                        <a:pt x="16" y="22"/>
                      </a:lnTo>
                      <a:lnTo>
                        <a:pt x="17" y="16"/>
                      </a:lnTo>
                      <a:lnTo>
                        <a:pt x="19" y="11"/>
                      </a:lnTo>
                      <a:lnTo>
                        <a:pt x="20" y="9"/>
                      </a:lnTo>
                      <a:lnTo>
                        <a:pt x="22" y="5"/>
                      </a:lnTo>
                      <a:lnTo>
                        <a:pt x="26" y="3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5" y="0"/>
                      </a:lnTo>
                      <a:lnTo>
                        <a:pt x="41" y="0"/>
                      </a:lnTo>
                      <a:lnTo>
                        <a:pt x="49" y="5"/>
                      </a:lnTo>
                      <a:lnTo>
                        <a:pt x="63" y="9"/>
                      </a:lnTo>
                      <a:lnTo>
                        <a:pt x="66" y="15"/>
                      </a:lnTo>
                      <a:lnTo>
                        <a:pt x="77" y="19"/>
                      </a:lnTo>
                      <a:lnTo>
                        <a:pt x="96" y="23"/>
                      </a:lnTo>
                      <a:lnTo>
                        <a:pt x="101" y="3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5" name="Freeform 973">
                  <a:extLst>
                    <a:ext uri="{FF2B5EF4-FFF2-40B4-BE49-F238E27FC236}">
                      <a16:creationId xmlns:a16="http://schemas.microsoft.com/office/drawing/2014/main" id="{502EBECB-DE9D-ED4D-BE39-B99ACBA23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7293" y="3639794"/>
                  <a:ext cx="399309" cy="573971"/>
                </a:xfrm>
                <a:custGeom>
                  <a:avLst/>
                  <a:gdLst>
                    <a:gd name="T0" fmla="*/ 31 w 233"/>
                    <a:gd name="T1" fmla="*/ 176 h 339"/>
                    <a:gd name="T2" fmla="*/ 29 w 233"/>
                    <a:gd name="T3" fmla="*/ 152 h 339"/>
                    <a:gd name="T4" fmla="*/ 30 w 233"/>
                    <a:gd name="T5" fmla="*/ 144 h 339"/>
                    <a:gd name="T6" fmla="*/ 32 w 233"/>
                    <a:gd name="T7" fmla="*/ 140 h 339"/>
                    <a:gd name="T8" fmla="*/ 32 w 233"/>
                    <a:gd name="T9" fmla="*/ 131 h 339"/>
                    <a:gd name="T10" fmla="*/ 25 w 233"/>
                    <a:gd name="T11" fmla="*/ 120 h 339"/>
                    <a:gd name="T12" fmla="*/ 25 w 233"/>
                    <a:gd name="T13" fmla="*/ 105 h 339"/>
                    <a:gd name="T14" fmla="*/ 30 w 233"/>
                    <a:gd name="T15" fmla="*/ 84 h 339"/>
                    <a:gd name="T16" fmla="*/ 37 w 233"/>
                    <a:gd name="T17" fmla="*/ 86 h 339"/>
                    <a:gd name="T18" fmla="*/ 40 w 233"/>
                    <a:gd name="T19" fmla="*/ 93 h 339"/>
                    <a:gd name="T20" fmla="*/ 44 w 233"/>
                    <a:gd name="T21" fmla="*/ 91 h 339"/>
                    <a:gd name="T22" fmla="*/ 48 w 233"/>
                    <a:gd name="T23" fmla="*/ 82 h 339"/>
                    <a:gd name="T24" fmla="*/ 50 w 233"/>
                    <a:gd name="T25" fmla="*/ 68 h 339"/>
                    <a:gd name="T26" fmla="*/ 56 w 233"/>
                    <a:gd name="T27" fmla="*/ 64 h 339"/>
                    <a:gd name="T28" fmla="*/ 68 w 233"/>
                    <a:gd name="T29" fmla="*/ 59 h 339"/>
                    <a:gd name="T30" fmla="*/ 73 w 233"/>
                    <a:gd name="T31" fmla="*/ 45 h 339"/>
                    <a:gd name="T32" fmla="*/ 75 w 233"/>
                    <a:gd name="T33" fmla="*/ 37 h 339"/>
                    <a:gd name="T34" fmla="*/ 81 w 233"/>
                    <a:gd name="T35" fmla="*/ 33 h 339"/>
                    <a:gd name="T36" fmla="*/ 90 w 233"/>
                    <a:gd name="T37" fmla="*/ 37 h 339"/>
                    <a:gd name="T38" fmla="*/ 94 w 233"/>
                    <a:gd name="T39" fmla="*/ 37 h 339"/>
                    <a:gd name="T40" fmla="*/ 101 w 233"/>
                    <a:gd name="T41" fmla="*/ 24 h 339"/>
                    <a:gd name="T42" fmla="*/ 104 w 233"/>
                    <a:gd name="T43" fmla="*/ 20 h 339"/>
                    <a:gd name="T44" fmla="*/ 133 w 233"/>
                    <a:gd name="T45" fmla="*/ 14 h 339"/>
                    <a:gd name="T46" fmla="*/ 138 w 233"/>
                    <a:gd name="T47" fmla="*/ 11 h 339"/>
                    <a:gd name="T48" fmla="*/ 145 w 233"/>
                    <a:gd name="T49" fmla="*/ 1 h 339"/>
                    <a:gd name="T50" fmla="*/ 152 w 233"/>
                    <a:gd name="T51" fmla="*/ 0 h 339"/>
                    <a:gd name="T52" fmla="*/ 159 w 233"/>
                    <a:gd name="T53" fmla="*/ 8 h 339"/>
                    <a:gd name="T54" fmla="*/ 154 w 233"/>
                    <a:gd name="T55" fmla="*/ 11 h 339"/>
                    <a:gd name="T56" fmla="*/ 120 w 233"/>
                    <a:gd name="T57" fmla="*/ 42 h 339"/>
                    <a:gd name="T58" fmla="*/ 113 w 233"/>
                    <a:gd name="T59" fmla="*/ 77 h 339"/>
                    <a:gd name="T60" fmla="*/ 132 w 233"/>
                    <a:gd name="T61" fmla="*/ 101 h 339"/>
                    <a:gd name="T62" fmla="*/ 153 w 233"/>
                    <a:gd name="T63" fmla="*/ 124 h 339"/>
                    <a:gd name="T64" fmla="*/ 189 w 233"/>
                    <a:gd name="T65" fmla="*/ 136 h 339"/>
                    <a:gd name="T66" fmla="*/ 202 w 233"/>
                    <a:gd name="T67" fmla="*/ 143 h 339"/>
                    <a:gd name="T68" fmla="*/ 199 w 233"/>
                    <a:gd name="T69" fmla="*/ 154 h 339"/>
                    <a:gd name="T70" fmla="*/ 200 w 233"/>
                    <a:gd name="T71" fmla="*/ 172 h 339"/>
                    <a:gd name="T72" fmla="*/ 205 w 233"/>
                    <a:gd name="T73" fmla="*/ 184 h 339"/>
                    <a:gd name="T74" fmla="*/ 217 w 233"/>
                    <a:gd name="T75" fmla="*/ 206 h 339"/>
                    <a:gd name="T76" fmla="*/ 233 w 233"/>
                    <a:gd name="T77" fmla="*/ 240 h 339"/>
                    <a:gd name="T78" fmla="*/ 212 w 233"/>
                    <a:gd name="T79" fmla="*/ 221 h 339"/>
                    <a:gd name="T80" fmla="*/ 177 w 233"/>
                    <a:gd name="T81" fmla="*/ 244 h 339"/>
                    <a:gd name="T82" fmla="*/ 168 w 233"/>
                    <a:gd name="T83" fmla="*/ 270 h 339"/>
                    <a:gd name="T84" fmla="*/ 161 w 233"/>
                    <a:gd name="T85" fmla="*/ 337 h 339"/>
                    <a:gd name="T86" fmla="*/ 159 w 233"/>
                    <a:gd name="T87" fmla="*/ 336 h 339"/>
                    <a:gd name="T88" fmla="*/ 152 w 233"/>
                    <a:gd name="T89" fmla="*/ 339 h 339"/>
                    <a:gd name="T90" fmla="*/ 140 w 233"/>
                    <a:gd name="T91" fmla="*/ 317 h 339"/>
                    <a:gd name="T92" fmla="*/ 110 w 233"/>
                    <a:gd name="T93" fmla="*/ 308 h 339"/>
                    <a:gd name="T94" fmla="*/ 88 w 233"/>
                    <a:gd name="T95" fmla="*/ 286 h 339"/>
                    <a:gd name="T96" fmla="*/ 61 w 233"/>
                    <a:gd name="T97" fmla="*/ 262 h 339"/>
                    <a:gd name="T98" fmla="*/ 28 w 233"/>
                    <a:gd name="T99" fmla="*/ 248 h 339"/>
                    <a:gd name="T100" fmla="*/ 0 w 233"/>
                    <a:gd name="T101" fmla="*/ 239 h 339"/>
                    <a:gd name="T102" fmla="*/ 1 w 233"/>
                    <a:gd name="T103" fmla="*/ 236 h 339"/>
                    <a:gd name="T104" fmla="*/ 0 w 233"/>
                    <a:gd name="T105" fmla="*/ 230 h 339"/>
                    <a:gd name="T106" fmla="*/ 2 w 233"/>
                    <a:gd name="T107" fmla="*/ 228 h 339"/>
                    <a:gd name="T108" fmla="*/ 14 w 233"/>
                    <a:gd name="T109" fmla="*/ 225 h 339"/>
                    <a:gd name="T110" fmla="*/ 13 w 233"/>
                    <a:gd name="T111" fmla="*/ 217 h 339"/>
                    <a:gd name="T112" fmla="*/ 11 w 233"/>
                    <a:gd name="T113" fmla="*/ 209 h 339"/>
                    <a:gd name="T114" fmla="*/ 14 w 233"/>
                    <a:gd name="T115" fmla="*/ 206 h 339"/>
                    <a:gd name="T116" fmla="*/ 29 w 233"/>
                    <a:gd name="T117" fmla="*/ 200 h 339"/>
                    <a:gd name="T118" fmla="*/ 31 w 233"/>
                    <a:gd name="T119" fmla="*/ 193 h 33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233" h="339">
                      <a:moveTo>
                        <a:pt x="31" y="193"/>
                      </a:moveTo>
                      <a:lnTo>
                        <a:pt x="31" y="193"/>
                      </a:lnTo>
                      <a:lnTo>
                        <a:pt x="31" y="176"/>
                      </a:lnTo>
                      <a:lnTo>
                        <a:pt x="31" y="165"/>
                      </a:lnTo>
                      <a:lnTo>
                        <a:pt x="29" y="152"/>
                      </a:lnTo>
                      <a:lnTo>
                        <a:pt x="29" y="147"/>
                      </a:lnTo>
                      <a:lnTo>
                        <a:pt x="29" y="145"/>
                      </a:lnTo>
                      <a:lnTo>
                        <a:pt x="30" y="144"/>
                      </a:lnTo>
                      <a:lnTo>
                        <a:pt x="31" y="143"/>
                      </a:lnTo>
                      <a:lnTo>
                        <a:pt x="32" y="140"/>
                      </a:lnTo>
                      <a:lnTo>
                        <a:pt x="32" y="133"/>
                      </a:lnTo>
                      <a:lnTo>
                        <a:pt x="32" y="131"/>
                      </a:lnTo>
                      <a:lnTo>
                        <a:pt x="30" y="126"/>
                      </a:lnTo>
                      <a:lnTo>
                        <a:pt x="25" y="120"/>
                      </a:lnTo>
                      <a:lnTo>
                        <a:pt x="24" y="116"/>
                      </a:lnTo>
                      <a:lnTo>
                        <a:pt x="22" y="110"/>
                      </a:lnTo>
                      <a:lnTo>
                        <a:pt x="25" y="105"/>
                      </a:lnTo>
                      <a:lnTo>
                        <a:pt x="31" y="103"/>
                      </a:lnTo>
                      <a:lnTo>
                        <a:pt x="32" y="92"/>
                      </a:lnTo>
                      <a:lnTo>
                        <a:pt x="30" y="84"/>
                      </a:lnTo>
                      <a:lnTo>
                        <a:pt x="34" y="80"/>
                      </a:lnTo>
                      <a:lnTo>
                        <a:pt x="37" y="86"/>
                      </a:lnTo>
                      <a:lnTo>
                        <a:pt x="38" y="91"/>
                      </a:lnTo>
                      <a:lnTo>
                        <a:pt x="40" y="93"/>
                      </a:lnTo>
                      <a:lnTo>
                        <a:pt x="41" y="94"/>
                      </a:lnTo>
                      <a:lnTo>
                        <a:pt x="42" y="93"/>
                      </a:lnTo>
                      <a:lnTo>
                        <a:pt x="44" y="91"/>
                      </a:lnTo>
                      <a:lnTo>
                        <a:pt x="47" y="86"/>
                      </a:lnTo>
                      <a:lnTo>
                        <a:pt x="48" y="82"/>
                      </a:lnTo>
                      <a:lnTo>
                        <a:pt x="48" y="77"/>
                      </a:lnTo>
                      <a:lnTo>
                        <a:pt x="49" y="73"/>
                      </a:lnTo>
                      <a:lnTo>
                        <a:pt x="50" y="68"/>
                      </a:lnTo>
                      <a:lnTo>
                        <a:pt x="52" y="66"/>
                      </a:lnTo>
                      <a:lnTo>
                        <a:pt x="56" y="64"/>
                      </a:lnTo>
                      <a:lnTo>
                        <a:pt x="66" y="60"/>
                      </a:lnTo>
                      <a:lnTo>
                        <a:pt x="68" y="59"/>
                      </a:lnTo>
                      <a:lnTo>
                        <a:pt x="69" y="57"/>
                      </a:lnTo>
                      <a:lnTo>
                        <a:pt x="70" y="51"/>
                      </a:lnTo>
                      <a:lnTo>
                        <a:pt x="73" y="45"/>
                      </a:lnTo>
                      <a:lnTo>
                        <a:pt x="74" y="40"/>
                      </a:lnTo>
                      <a:lnTo>
                        <a:pt x="75" y="37"/>
                      </a:lnTo>
                      <a:lnTo>
                        <a:pt x="78" y="34"/>
                      </a:lnTo>
                      <a:lnTo>
                        <a:pt x="80" y="33"/>
                      </a:lnTo>
                      <a:lnTo>
                        <a:pt x="81" y="33"/>
                      </a:lnTo>
                      <a:lnTo>
                        <a:pt x="84" y="33"/>
                      </a:lnTo>
                      <a:lnTo>
                        <a:pt x="88" y="36"/>
                      </a:lnTo>
                      <a:lnTo>
                        <a:pt x="90" y="37"/>
                      </a:lnTo>
                      <a:lnTo>
                        <a:pt x="93" y="37"/>
                      </a:lnTo>
                      <a:lnTo>
                        <a:pt x="94" y="37"/>
                      </a:lnTo>
                      <a:lnTo>
                        <a:pt x="96" y="34"/>
                      </a:lnTo>
                      <a:lnTo>
                        <a:pt x="98" y="30"/>
                      </a:lnTo>
                      <a:lnTo>
                        <a:pt x="101" y="24"/>
                      </a:lnTo>
                      <a:lnTo>
                        <a:pt x="102" y="22"/>
                      </a:lnTo>
                      <a:lnTo>
                        <a:pt x="104" y="20"/>
                      </a:lnTo>
                      <a:lnTo>
                        <a:pt x="110" y="18"/>
                      </a:lnTo>
                      <a:lnTo>
                        <a:pt x="117" y="17"/>
                      </a:lnTo>
                      <a:lnTo>
                        <a:pt x="133" y="14"/>
                      </a:lnTo>
                      <a:lnTo>
                        <a:pt x="135" y="13"/>
                      </a:lnTo>
                      <a:lnTo>
                        <a:pt x="138" y="11"/>
                      </a:lnTo>
                      <a:lnTo>
                        <a:pt x="141" y="6"/>
                      </a:lnTo>
                      <a:lnTo>
                        <a:pt x="143" y="2"/>
                      </a:lnTo>
                      <a:lnTo>
                        <a:pt x="145" y="1"/>
                      </a:lnTo>
                      <a:lnTo>
                        <a:pt x="148" y="0"/>
                      </a:lnTo>
                      <a:lnTo>
                        <a:pt x="152" y="0"/>
                      </a:lnTo>
                      <a:lnTo>
                        <a:pt x="156" y="1"/>
                      </a:lnTo>
                      <a:lnTo>
                        <a:pt x="158" y="4"/>
                      </a:lnTo>
                      <a:lnTo>
                        <a:pt x="159" y="8"/>
                      </a:lnTo>
                      <a:lnTo>
                        <a:pt x="159" y="10"/>
                      </a:lnTo>
                      <a:lnTo>
                        <a:pt x="154" y="11"/>
                      </a:lnTo>
                      <a:lnTo>
                        <a:pt x="141" y="14"/>
                      </a:lnTo>
                      <a:lnTo>
                        <a:pt x="131" y="28"/>
                      </a:lnTo>
                      <a:lnTo>
                        <a:pt x="120" y="42"/>
                      </a:lnTo>
                      <a:lnTo>
                        <a:pt x="116" y="60"/>
                      </a:lnTo>
                      <a:lnTo>
                        <a:pt x="112" y="69"/>
                      </a:lnTo>
                      <a:lnTo>
                        <a:pt x="113" y="77"/>
                      </a:lnTo>
                      <a:lnTo>
                        <a:pt x="122" y="76"/>
                      </a:lnTo>
                      <a:lnTo>
                        <a:pt x="134" y="93"/>
                      </a:lnTo>
                      <a:lnTo>
                        <a:pt x="132" y="101"/>
                      </a:lnTo>
                      <a:lnTo>
                        <a:pt x="132" y="108"/>
                      </a:lnTo>
                      <a:lnTo>
                        <a:pt x="138" y="115"/>
                      </a:lnTo>
                      <a:lnTo>
                        <a:pt x="153" y="124"/>
                      </a:lnTo>
                      <a:lnTo>
                        <a:pt x="167" y="125"/>
                      </a:lnTo>
                      <a:lnTo>
                        <a:pt x="177" y="124"/>
                      </a:lnTo>
                      <a:lnTo>
                        <a:pt x="189" y="136"/>
                      </a:lnTo>
                      <a:lnTo>
                        <a:pt x="204" y="136"/>
                      </a:lnTo>
                      <a:lnTo>
                        <a:pt x="202" y="143"/>
                      </a:lnTo>
                      <a:lnTo>
                        <a:pt x="200" y="148"/>
                      </a:lnTo>
                      <a:lnTo>
                        <a:pt x="199" y="154"/>
                      </a:lnTo>
                      <a:lnTo>
                        <a:pt x="198" y="162"/>
                      </a:lnTo>
                      <a:lnTo>
                        <a:pt x="200" y="172"/>
                      </a:lnTo>
                      <a:lnTo>
                        <a:pt x="202" y="178"/>
                      </a:lnTo>
                      <a:lnTo>
                        <a:pt x="205" y="184"/>
                      </a:lnTo>
                      <a:lnTo>
                        <a:pt x="207" y="188"/>
                      </a:lnTo>
                      <a:lnTo>
                        <a:pt x="210" y="193"/>
                      </a:lnTo>
                      <a:lnTo>
                        <a:pt x="217" y="206"/>
                      </a:lnTo>
                      <a:lnTo>
                        <a:pt x="224" y="214"/>
                      </a:lnTo>
                      <a:lnTo>
                        <a:pt x="227" y="225"/>
                      </a:lnTo>
                      <a:lnTo>
                        <a:pt x="233" y="240"/>
                      </a:lnTo>
                      <a:lnTo>
                        <a:pt x="222" y="241"/>
                      </a:lnTo>
                      <a:lnTo>
                        <a:pt x="218" y="226"/>
                      </a:lnTo>
                      <a:lnTo>
                        <a:pt x="212" y="221"/>
                      </a:lnTo>
                      <a:lnTo>
                        <a:pt x="200" y="227"/>
                      </a:lnTo>
                      <a:lnTo>
                        <a:pt x="172" y="227"/>
                      </a:lnTo>
                      <a:lnTo>
                        <a:pt x="177" y="244"/>
                      </a:lnTo>
                      <a:lnTo>
                        <a:pt x="167" y="248"/>
                      </a:lnTo>
                      <a:lnTo>
                        <a:pt x="163" y="254"/>
                      </a:lnTo>
                      <a:lnTo>
                        <a:pt x="168" y="270"/>
                      </a:lnTo>
                      <a:lnTo>
                        <a:pt x="176" y="283"/>
                      </a:lnTo>
                      <a:lnTo>
                        <a:pt x="173" y="302"/>
                      </a:lnTo>
                      <a:lnTo>
                        <a:pt x="161" y="337"/>
                      </a:lnTo>
                      <a:lnTo>
                        <a:pt x="160" y="336"/>
                      </a:lnTo>
                      <a:lnTo>
                        <a:pt x="159" y="336"/>
                      </a:lnTo>
                      <a:lnTo>
                        <a:pt x="158" y="336"/>
                      </a:lnTo>
                      <a:lnTo>
                        <a:pt x="152" y="339"/>
                      </a:lnTo>
                      <a:lnTo>
                        <a:pt x="157" y="319"/>
                      </a:lnTo>
                      <a:lnTo>
                        <a:pt x="145" y="315"/>
                      </a:lnTo>
                      <a:lnTo>
                        <a:pt x="140" y="317"/>
                      </a:lnTo>
                      <a:lnTo>
                        <a:pt x="132" y="314"/>
                      </a:lnTo>
                      <a:lnTo>
                        <a:pt x="117" y="315"/>
                      </a:lnTo>
                      <a:lnTo>
                        <a:pt x="110" y="308"/>
                      </a:lnTo>
                      <a:lnTo>
                        <a:pt x="105" y="295"/>
                      </a:lnTo>
                      <a:lnTo>
                        <a:pt x="95" y="287"/>
                      </a:lnTo>
                      <a:lnTo>
                        <a:pt x="88" y="286"/>
                      </a:lnTo>
                      <a:lnTo>
                        <a:pt x="81" y="273"/>
                      </a:lnTo>
                      <a:lnTo>
                        <a:pt x="67" y="272"/>
                      </a:lnTo>
                      <a:lnTo>
                        <a:pt x="61" y="262"/>
                      </a:lnTo>
                      <a:lnTo>
                        <a:pt x="42" y="258"/>
                      </a:lnTo>
                      <a:lnTo>
                        <a:pt x="31" y="254"/>
                      </a:lnTo>
                      <a:lnTo>
                        <a:pt x="28" y="248"/>
                      </a:lnTo>
                      <a:lnTo>
                        <a:pt x="14" y="244"/>
                      </a:lnTo>
                      <a:lnTo>
                        <a:pt x="6" y="239"/>
                      </a:lnTo>
                      <a:lnTo>
                        <a:pt x="0" y="239"/>
                      </a:lnTo>
                      <a:lnTo>
                        <a:pt x="0" y="237"/>
                      </a:lnTo>
                      <a:lnTo>
                        <a:pt x="1" y="236"/>
                      </a:lnTo>
                      <a:lnTo>
                        <a:pt x="0" y="234"/>
                      </a:lnTo>
                      <a:lnTo>
                        <a:pt x="0" y="230"/>
                      </a:lnTo>
                      <a:lnTo>
                        <a:pt x="0" y="228"/>
                      </a:lnTo>
                      <a:lnTo>
                        <a:pt x="2" y="228"/>
                      </a:lnTo>
                      <a:lnTo>
                        <a:pt x="9" y="227"/>
                      </a:lnTo>
                      <a:lnTo>
                        <a:pt x="13" y="226"/>
                      </a:lnTo>
                      <a:lnTo>
                        <a:pt x="14" y="225"/>
                      </a:lnTo>
                      <a:lnTo>
                        <a:pt x="14" y="224"/>
                      </a:lnTo>
                      <a:lnTo>
                        <a:pt x="13" y="217"/>
                      </a:lnTo>
                      <a:lnTo>
                        <a:pt x="12" y="213"/>
                      </a:lnTo>
                      <a:lnTo>
                        <a:pt x="11" y="209"/>
                      </a:lnTo>
                      <a:lnTo>
                        <a:pt x="12" y="207"/>
                      </a:lnTo>
                      <a:lnTo>
                        <a:pt x="14" y="206"/>
                      </a:lnTo>
                      <a:lnTo>
                        <a:pt x="23" y="204"/>
                      </a:lnTo>
                      <a:lnTo>
                        <a:pt x="27" y="203"/>
                      </a:lnTo>
                      <a:lnTo>
                        <a:pt x="29" y="200"/>
                      </a:lnTo>
                      <a:lnTo>
                        <a:pt x="31" y="19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6" name="Freeform 881">
                  <a:extLst>
                    <a:ext uri="{FF2B5EF4-FFF2-40B4-BE49-F238E27FC236}">
                      <a16:creationId xmlns:a16="http://schemas.microsoft.com/office/drawing/2014/main" id="{3392CAAE-53F8-C24F-A6D4-DE7D1D23E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1407" y="3905615"/>
                  <a:ext cx="37703" cy="60953"/>
                </a:xfrm>
                <a:custGeom>
                  <a:avLst/>
                  <a:gdLst>
                    <a:gd name="T0" fmla="*/ 0 w 22"/>
                    <a:gd name="T1" fmla="*/ 0 h 36"/>
                    <a:gd name="T2" fmla="*/ 10 w 22"/>
                    <a:gd name="T3" fmla="*/ 1 h 36"/>
                    <a:gd name="T4" fmla="*/ 13 w 22"/>
                    <a:gd name="T5" fmla="*/ 10 h 36"/>
                    <a:gd name="T6" fmla="*/ 15 w 22"/>
                    <a:gd name="T7" fmla="*/ 25 h 36"/>
                    <a:gd name="T8" fmla="*/ 22 w 22"/>
                    <a:gd name="T9" fmla="*/ 31 h 36"/>
                    <a:gd name="T10" fmla="*/ 22 w 22"/>
                    <a:gd name="T11" fmla="*/ 36 h 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2" h="36">
                      <a:moveTo>
                        <a:pt x="0" y="0"/>
                      </a:moveTo>
                      <a:lnTo>
                        <a:pt x="10" y="1"/>
                      </a:lnTo>
                      <a:lnTo>
                        <a:pt x="13" y="10"/>
                      </a:lnTo>
                      <a:lnTo>
                        <a:pt x="15" y="25"/>
                      </a:lnTo>
                      <a:lnTo>
                        <a:pt x="22" y="31"/>
                      </a:lnTo>
                      <a:lnTo>
                        <a:pt x="22" y="36"/>
                      </a:lnTo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Line 883">
                  <a:extLst>
                    <a:ext uri="{FF2B5EF4-FFF2-40B4-BE49-F238E27FC236}">
                      <a16:creationId xmlns:a16="http://schemas.microsoft.com/office/drawing/2014/main" id="{471D0FAF-3D55-004C-9B5B-AB9FF58BA6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486602" y="4046145"/>
                  <a:ext cx="3428" cy="8466"/>
                </a:xfrm>
                <a:prstGeom prst="line">
                  <a:avLst/>
                </a:prstGeom>
                <a:grpFill/>
                <a:ln w="9525">
                  <a:solidFill>
                    <a:schemeClr val="bg1">
                      <a:alpha val="4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4">
                  <a:extLst>
                    <a:ext uri="{FF2B5EF4-FFF2-40B4-BE49-F238E27FC236}">
                      <a16:creationId xmlns:a16="http://schemas.microsoft.com/office/drawing/2014/main" id="{D6CA2CA3-8D5B-EB43-8BA2-9479E23B52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6494" y="5190702"/>
                  <a:ext cx="169663" cy="157461"/>
                </a:xfrm>
                <a:custGeom>
                  <a:avLst/>
                  <a:gdLst>
                    <a:gd name="T0" fmla="*/ 99 w 99"/>
                    <a:gd name="T1" fmla="*/ 69 h 93"/>
                    <a:gd name="T2" fmla="*/ 99 w 99"/>
                    <a:gd name="T3" fmla="*/ 69 h 93"/>
                    <a:gd name="T4" fmla="*/ 97 w 99"/>
                    <a:gd name="T5" fmla="*/ 67 h 93"/>
                    <a:gd name="T6" fmla="*/ 94 w 99"/>
                    <a:gd name="T7" fmla="*/ 64 h 93"/>
                    <a:gd name="T8" fmla="*/ 94 w 99"/>
                    <a:gd name="T9" fmla="*/ 64 h 93"/>
                    <a:gd name="T10" fmla="*/ 93 w 99"/>
                    <a:gd name="T11" fmla="*/ 60 h 93"/>
                    <a:gd name="T12" fmla="*/ 93 w 99"/>
                    <a:gd name="T13" fmla="*/ 58 h 93"/>
                    <a:gd name="T14" fmla="*/ 93 w 99"/>
                    <a:gd name="T15" fmla="*/ 55 h 93"/>
                    <a:gd name="T16" fmla="*/ 89 w 99"/>
                    <a:gd name="T17" fmla="*/ 38 h 93"/>
                    <a:gd name="T18" fmla="*/ 82 w 99"/>
                    <a:gd name="T19" fmla="*/ 30 h 93"/>
                    <a:gd name="T20" fmla="*/ 66 w 99"/>
                    <a:gd name="T21" fmla="*/ 25 h 93"/>
                    <a:gd name="T22" fmla="*/ 59 w 99"/>
                    <a:gd name="T23" fmla="*/ 17 h 93"/>
                    <a:gd name="T24" fmla="*/ 39 w 99"/>
                    <a:gd name="T25" fmla="*/ 12 h 93"/>
                    <a:gd name="T26" fmla="*/ 20 w 99"/>
                    <a:gd name="T27" fmla="*/ 1 h 93"/>
                    <a:gd name="T28" fmla="*/ 5 w 99"/>
                    <a:gd name="T29" fmla="*/ 0 h 93"/>
                    <a:gd name="T30" fmla="*/ 4 w 99"/>
                    <a:gd name="T31" fmla="*/ 13 h 93"/>
                    <a:gd name="T32" fmla="*/ 1 w 99"/>
                    <a:gd name="T33" fmla="*/ 20 h 93"/>
                    <a:gd name="T34" fmla="*/ 0 w 99"/>
                    <a:gd name="T35" fmla="*/ 30 h 93"/>
                    <a:gd name="T36" fmla="*/ 2 w 99"/>
                    <a:gd name="T37" fmla="*/ 38 h 93"/>
                    <a:gd name="T38" fmla="*/ 3 w 99"/>
                    <a:gd name="T39" fmla="*/ 46 h 93"/>
                    <a:gd name="T40" fmla="*/ 6 w 99"/>
                    <a:gd name="T41" fmla="*/ 55 h 93"/>
                    <a:gd name="T42" fmla="*/ 6 w 99"/>
                    <a:gd name="T43" fmla="*/ 55 h 93"/>
                    <a:gd name="T44" fmla="*/ 9 w 99"/>
                    <a:gd name="T45" fmla="*/ 54 h 93"/>
                    <a:gd name="T46" fmla="*/ 9 w 99"/>
                    <a:gd name="T47" fmla="*/ 54 h 93"/>
                    <a:gd name="T48" fmla="*/ 12 w 99"/>
                    <a:gd name="T49" fmla="*/ 54 h 93"/>
                    <a:gd name="T50" fmla="*/ 13 w 99"/>
                    <a:gd name="T51" fmla="*/ 56 h 93"/>
                    <a:gd name="T52" fmla="*/ 15 w 99"/>
                    <a:gd name="T53" fmla="*/ 59 h 93"/>
                    <a:gd name="T54" fmla="*/ 19 w 99"/>
                    <a:gd name="T55" fmla="*/ 63 h 93"/>
                    <a:gd name="T56" fmla="*/ 19 w 99"/>
                    <a:gd name="T57" fmla="*/ 63 h 93"/>
                    <a:gd name="T58" fmla="*/ 22 w 99"/>
                    <a:gd name="T59" fmla="*/ 69 h 93"/>
                    <a:gd name="T60" fmla="*/ 24 w 99"/>
                    <a:gd name="T61" fmla="*/ 76 h 93"/>
                    <a:gd name="T62" fmla="*/ 27 w 99"/>
                    <a:gd name="T63" fmla="*/ 78 h 93"/>
                    <a:gd name="T64" fmla="*/ 29 w 99"/>
                    <a:gd name="T65" fmla="*/ 81 h 93"/>
                    <a:gd name="T66" fmla="*/ 31 w 99"/>
                    <a:gd name="T67" fmla="*/ 82 h 93"/>
                    <a:gd name="T68" fmla="*/ 33 w 99"/>
                    <a:gd name="T69" fmla="*/ 82 h 93"/>
                    <a:gd name="T70" fmla="*/ 33 w 99"/>
                    <a:gd name="T71" fmla="*/ 82 h 93"/>
                    <a:gd name="T72" fmla="*/ 40 w 99"/>
                    <a:gd name="T73" fmla="*/ 82 h 93"/>
                    <a:gd name="T74" fmla="*/ 45 w 99"/>
                    <a:gd name="T75" fmla="*/ 84 h 93"/>
                    <a:gd name="T76" fmla="*/ 52 w 99"/>
                    <a:gd name="T77" fmla="*/ 87 h 93"/>
                    <a:gd name="T78" fmla="*/ 52 w 99"/>
                    <a:gd name="T79" fmla="*/ 87 h 93"/>
                    <a:gd name="T80" fmla="*/ 62 w 99"/>
                    <a:gd name="T81" fmla="*/ 91 h 93"/>
                    <a:gd name="T82" fmla="*/ 74 w 99"/>
                    <a:gd name="T83" fmla="*/ 93 h 93"/>
                    <a:gd name="T84" fmla="*/ 74 w 99"/>
                    <a:gd name="T85" fmla="*/ 93 h 93"/>
                    <a:gd name="T86" fmla="*/ 79 w 99"/>
                    <a:gd name="T87" fmla="*/ 93 h 93"/>
                    <a:gd name="T88" fmla="*/ 85 w 99"/>
                    <a:gd name="T89" fmla="*/ 91 h 93"/>
                    <a:gd name="T90" fmla="*/ 89 w 99"/>
                    <a:gd name="T91" fmla="*/ 88 h 93"/>
                    <a:gd name="T92" fmla="*/ 91 w 99"/>
                    <a:gd name="T93" fmla="*/ 86 h 93"/>
                    <a:gd name="T94" fmla="*/ 92 w 99"/>
                    <a:gd name="T95" fmla="*/ 84 h 93"/>
                    <a:gd name="T96" fmla="*/ 92 w 99"/>
                    <a:gd name="T97" fmla="*/ 84 h 93"/>
                    <a:gd name="T98" fmla="*/ 94 w 99"/>
                    <a:gd name="T99" fmla="*/ 77 h 93"/>
                    <a:gd name="T100" fmla="*/ 99 w 99"/>
                    <a:gd name="T101" fmla="*/ 69 h 93"/>
                    <a:gd name="T102" fmla="*/ 99 w 99"/>
                    <a:gd name="T103" fmla="*/ 69 h 9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99" h="93">
                      <a:moveTo>
                        <a:pt x="99" y="69"/>
                      </a:moveTo>
                      <a:lnTo>
                        <a:pt x="99" y="69"/>
                      </a:lnTo>
                      <a:lnTo>
                        <a:pt x="97" y="67"/>
                      </a:lnTo>
                      <a:lnTo>
                        <a:pt x="94" y="64"/>
                      </a:lnTo>
                      <a:lnTo>
                        <a:pt x="93" y="60"/>
                      </a:lnTo>
                      <a:lnTo>
                        <a:pt x="93" y="58"/>
                      </a:lnTo>
                      <a:lnTo>
                        <a:pt x="93" y="55"/>
                      </a:lnTo>
                      <a:lnTo>
                        <a:pt x="89" y="38"/>
                      </a:lnTo>
                      <a:lnTo>
                        <a:pt x="82" y="30"/>
                      </a:lnTo>
                      <a:lnTo>
                        <a:pt x="66" y="25"/>
                      </a:lnTo>
                      <a:lnTo>
                        <a:pt x="59" y="17"/>
                      </a:lnTo>
                      <a:lnTo>
                        <a:pt x="39" y="12"/>
                      </a:lnTo>
                      <a:lnTo>
                        <a:pt x="20" y="1"/>
                      </a:lnTo>
                      <a:lnTo>
                        <a:pt x="5" y="0"/>
                      </a:lnTo>
                      <a:lnTo>
                        <a:pt x="4" y="13"/>
                      </a:lnTo>
                      <a:lnTo>
                        <a:pt x="1" y="20"/>
                      </a:lnTo>
                      <a:lnTo>
                        <a:pt x="0" y="30"/>
                      </a:lnTo>
                      <a:lnTo>
                        <a:pt x="2" y="38"/>
                      </a:lnTo>
                      <a:lnTo>
                        <a:pt x="3" y="46"/>
                      </a:lnTo>
                      <a:lnTo>
                        <a:pt x="6" y="55"/>
                      </a:lnTo>
                      <a:lnTo>
                        <a:pt x="9" y="54"/>
                      </a:lnTo>
                      <a:lnTo>
                        <a:pt x="12" y="54"/>
                      </a:lnTo>
                      <a:lnTo>
                        <a:pt x="13" y="56"/>
                      </a:lnTo>
                      <a:lnTo>
                        <a:pt x="15" y="59"/>
                      </a:lnTo>
                      <a:lnTo>
                        <a:pt x="19" y="63"/>
                      </a:lnTo>
                      <a:lnTo>
                        <a:pt x="22" y="69"/>
                      </a:lnTo>
                      <a:lnTo>
                        <a:pt x="24" y="76"/>
                      </a:lnTo>
                      <a:lnTo>
                        <a:pt x="27" y="78"/>
                      </a:lnTo>
                      <a:lnTo>
                        <a:pt x="29" y="81"/>
                      </a:lnTo>
                      <a:lnTo>
                        <a:pt x="31" y="82"/>
                      </a:lnTo>
                      <a:lnTo>
                        <a:pt x="33" y="82"/>
                      </a:lnTo>
                      <a:lnTo>
                        <a:pt x="40" y="82"/>
                      </a:lnTo>
                      <a:lnTo>
                        <a:pt x="45" y="84"/>
                      </a:lnTo>
                      <a:lnTo>
                        <a:pt x="52" y="87"/>
                      </a:lnTo>
                      <a:lnTo>
                        <a:pt x="62" y="91"/>
                      </a:lnTo>
                      <a:lnTo>
                        <a:pt x="74" y="93"/>
                      </a:lnTo>
                      <a:lnTo>
                        <a:pt x="79" y="93"/>
                      </a:lnTo>
                      <a:lnTo>
                        <a:pt x="85" y="91"/>
                      </a:lnTo>
                      <a:lnTo>
                        <a:pt x="89" y="88"/>
                      </a:lnTo>
                      <a:lnTo>
                        <a:pt x="91" y="86"/>
                      </a:lnTo>
                      <a:lnTo>
                        <a:pt x="92" y="84"/>
                      </a:lnTo>
                      <a:lnTo>
                        <a:pt x="94" y="77"/>
                      </a:lnTo>
                      <a:lnTo>
                        <a:pt x="99" y="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88">
                  <a:extLst>
                    <a:ext uri="{FF2B5EF4-FFF2-40B4-BE49-F238E27FC236}">
                      <a16:creationId xmlns:a16="http://schemas.microsoft.com/office/drawing/2014/main" id="{A4701E20-5983-0844-ACA8-B6F2B10ADD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2874" y="5632609"/>
                  <a:ext cx="23993" cy="49101"/>
                </a:xfrm>
                <a:custGeom>
                  <a:avLst/>
                  <a:gdLst>
                    <a:gd name="T0" fmla="*/ 2 w 14"/>
                    <a:gd name="T1" fmla="*/ 0 h 29"/>
                    <a:gd name="T2" fmla="*/ 2 w 14"/>
                    <a:gd name="T3" fmla="*/ 0 h 29"/>
                    <a:gd name="T4" fmla="*/ 0 w 14"/>
                    <a:gd name="T5" fmla="*/ 0 h 29"/>
                    <a:gd name="T6" fmla="*/ 0 w 14"/>
                    <a:gd name="T7" fmla="*/ 2 h 29"/>
                    <a:gd name="T8" fmla="*/ 1 w 14"/>
                    <a:gd name="T9" fmla="*/ 7 h 29"/>
                    <a:gd name="T10" fmla="*/ 3 w 14"/>
                    <a:gd name="T11" fmla="*/ 12 h 29"/>
                    <a:gd name="T12" fmla="*/ 4 w 14"/>
                    <a:gd name="T13" fmla="*/ 15 h 29"/>
                    <a:gd name="T14" fmla="*/ 4 w 14"/>
                    <a:gd name="T15" fmla="*/ 16 h 29"/>
                    <a:gd name="T16" fmla="*/ 4 w 14"/>
                    <a:gd name="T17" fmla="*/ 16 h 29"/>
                    <a:gd name="T18" fmla="*/ 3 w 14"/>
                    <a:gd name="T19" fmla="*/ 19 h 29"/>
                    <a:gd name="T20" fmla="*/ 3 w 14"/>
                    <a:gd name="T21" fmla="*/ 24 h 29"/>
                    <a:gd name="T22" fmla="*/ 4 w 14"/>
                    <a:gd name="T23" fmla="*/ 28 h 29"/>
                    <a:gd name="T24" fmla="*/ 5 w 14"/>
                    <a:gd name="T25" fmla="*/ 29 h 29"/>
                    <a:gd name="T26" fmla="*/ 8 w 14"/>
                    <a:gd name="T27" fmla="*/ 29 h 29"/>
                    <a:gd name="T28" fmla="*/ 8 w 14"/>
                    <a:gd name="T29" fmla="*/ 29 h 29"/>
                    <a:gd name="T30" fmla="*/ 12 w 14"/>
                    <a:gd name="T31" fmla="*/ 28 h 29"/>
                    <a:gd name="T32" fmla="*/ 13 w 14"/>
                    <a:gd name="T33" fmla="*/ 26 h 29"/>
                    <a:gd name="T34" fmla="*/ 14 w 14"/>
                    <a:gd name="T35" fmla="*/ 24 h 29"/>
                    <a:gd name="T36" fmla="*/ 13 w 14"/>
                    <a:gd name="T37" fmla="*/ 21 h 29"/>
                    <a:gd name="T38" fmla="*/ 13 w 14"/>
                    <a:gd name="T39" fmla="*/ 21 h 29"/>
                    <a:gd name="T40" fmla="*/ 11 w 14"/>
                    <a:gd name="T41" fmla="*/ 19 h 29"/>
                    <a:gd name="T42" fmla="*/ 10 w 14"/>
                    <a:gd name="T43" fmla="*/ 16 h 29"/>
                    <a:gd name="T44" fmla="*/ 9 w 14"/>
                    <a:gd name="T45" fmla="*/ 10 h 29"/>
                    <a:gd name="T46" fmla="*/ 9 w 14"/>
                    <a:gd name="T47" fmla="*/ 10 h 29"/>
                    <a:gd name="T48" fmla="*/ 9 w 14"/>
                    <a:gd name="T49" fmla="*/ 7 h 29"/>
                    <a:gd name="T50" fmla="*/ 8 w 14"/>
                    <a:gd name="T51" fmla="*/ 4 h 29"/>
                    <a:gd name="T52" fmla="*/ 5 w 14"/>
                    <a:gd name="T53" fmla="*/ 0 h 29"/>
                    <a:gd name="T54" fmla="*/ 3 w 14"/>
                    <a:gd name="T55" fmla="*/ 0 h 29"/>
                    <a:gd name="T56" fmla="*/ 2 w 14"/>
                    <a:gd name="T57" fmla="*/ 0 h 29"/>
                    <a:gd name="T58" fmla="*/ 2 w 14"/>
                    <a:gd name="T59" fmla="*/ 0 h 2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4" h="29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7"/>
                      </a:lnTo>
                      <a:lnTo>
                        <a:pt x="3" y="12"/>
                      </a:lnTo>
                      <a:lnTo>
                        <a:pt x="4" y="15"/>
                      </a:lnTo>
                      <a:lnTo>
                        <a:pt x="4" y="16"/>
                      </a:lnTo>
                      <a:lnTo>
                        <a:pt x="3" y="19"/>
                      </a:lnTo>
                      <a:lnTo>
                        <a:pt x="3" y="24"/>
                      </a:lnTo>
                      <a:lnTo>
                        <a:pt x="4" y="28"/>
                      </a:lnTo>
                      <a:lnTo>
                        <a:pt x="5" y="29"/>
                      </a:lnTo>
                      <a:lnTo>
                        <a:pt x="8" y="29"/>
                      </a:lnTo>
                      <a:lnTo>
                        <a:pt x="12" y="28"/>
                      </a:lnTo>
                      <a:lnTo>
                        <a:pt x="13" y="26"/>
                      </a:lnTo>
                      <a:lnTo>
                        <a:pt x="14" y="24"/>
                      </a:lnTo>
                      <a:lnTo>
                        <a:pt x="13" y="21"/>
                      </a:lnTo>
                      <a:lnTo>
                        <a:pt x="11" y="19"/>
                      </a:lnTo>
                      <a:lnTo>
                        <a:pt x="10" y="16"/>
                      </a:lnTo>
                      <a:lnTo>
                        <a:pt x="9" y="10"/>
                      </a:lnTo>
                      <a:lnTo>
                        <a:pt x="9" y="7"/>
                      </a:lnTo>
                      <a:lnTo>
                        <a:pt x="8" y="4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889">
                  <a:extLst>
                    <a:ext uri="{FF2B5EF4-FFF2-40B4-BE49-F238E27FC236}">
                      <a16:creationId xmlns:a16="http://schemas.microsoft.com/office/drawing/2014/main" id="{DD218E19-FFB0-4B40-A104-862001734B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2874" y="5632609"/>
                  <a:ext cx="23993" cy="49101"/>
                </a:xfrm>
                <a:custGeom>
                  <a:avLst/>
                  <a:gdLst>
                    <a:gd name="T0" fmla="*/ 2 w 14"/>
                    <a:gd name="T1" fmla="*/ 0 h 29"/>
                    <a:gd name="T2" fmla="*/ 2 w 14"/>
                    <a:gd name="T3" fmla="*/ 0 h 29"/>
                    <a:gd name="T4" fmla="*/ 0 w 14"/>
                    <a:gd name="T5" fmla="*/ 0 h 29"/>
                    <a:gd name="T6" fmla="*/ 0 w 14"/>
                    <a:gd name="T7" fmla="*/ 2 h 29"/>
                    <a:gd name="T8" fmla="*/ 1 w 14"/>
                    <a:gd name="T9" fmla="*/ 7 h 29"/>
                    <a:gd name="T10" fmla="*/ 3 w 14"/>
                    <a:gd name="T11" fmla="*/ 12 h 29"/>
                    <a:gd name="T12" fmla="*/ 4 w 14"/>
                    <a:gd name="T13" fmla="*/ 15 h 29"/>
                    <a:gd name="T14" fmla="*/ 4 w 14"/>
                    <a:gd name="T15" fmla="*/ 16 h 29"/>
                    <a:gd name="T16" fmla="*/ 4 w 14"/>
                    <a:gd name="T17" fmla="*/ 16 h 29"/>
                    <a:gd name="T18" fmla="*/ 3 w 14"/>
                    <a:gd name="T19" fmla="*/ 19 h 29"/>
                    <a:gd name="T20" fmla="*/ 3 w 14"/>
                    <a:gd name="T21" fmla="*/ 24 h 29"/>
                    <a:gd name="T22" fmla="*/ 4 w 14"/>
                    <a:gd name="T23" fmla="*/ 28 h 29"/>
                    <a:gd name="T24" fmla="*/ 5 w 14"/>
                    <a:gd name="T25" fmla="*/ 29 h 29"/>
                    <a:gd name="T26" fmla="*/ 8 w 14"/>
                    <a:gd name="T27" fmla="*/ 29 h 29"/>
                    <a:gd name="T28" fmla="*/ 8 w 14"/>
                    <a:gd name="T29" fmla="*/ 29 h 29"/>
                    <a:gd name="T30" fmla="*/ 12 w 14"/>
                    <a:gd name="T31" fmla="*/ 28 h 29"/>
                    <a:gd name="T32" fmla="*/ 13 w 14"/>
                    <a:gd name="T33" fmla="*/ 26 h 29"/>
                    <a:gd name="T34" fmla="*/ 14 w 14"/>
                    <a:gd name="T35" fmla="*/ 24 h 29"/>
                    <a:gd name="T36" fmla="*/ 13 w 14"/>
                    <a:gd name="T37" fmla="*/ 21 h 29"/>
                    <a:gd name="T38" fmla="*/ 13 w 14"/>
                    <a:gd name="T39" fmla="*/ 21 h 29"/>
                    <a:gd name="T40" fmla="*/ 11 w 14"/>
                    <a:gd name="T41" fmla="*/ 19 h 29"/>
                    <a:gd name="T42" fmla="*/ 10 w 14"/>
                    <a:gd name="T43" fmla="*/ 16 h 29"/>
                    <a:gd name="T44" fmla="*/ 9 w 14"/>
                    <a:gd name="T45" fmla="*/ 10 h 29"/>
                    <a:gd name="T46" fmla="*/ 9 w 14"/>
                    <a:gd name="T47" fmla="*/ 10 h 29"/>
                    <a:gd name="T48" fmla="*/ 9 w 14"/>
                    <a:gd name="T49" fmla="*/ 7 h 29"/>
                    <a:gd name="T50" fmla="*/ 8 w 14"/>
                    <a:gd name="T51" fmla="*/ 4 h 29"/>
                    <a:gd name="T52" fmla="*/ 5 w 14"/>
                    <a:gd name="T53" fmla="*/ 0 h 29"/>
                    <a:gd name="T54" fmla="*/ 3 w 14"/>
                    <a:gd name="T55" fmla="*/ 0 h 29"/>
                    <a:gd name="T56" fmla="*/ 2 w 14"/>
                    <a:gd name="T57" fmla="*/ 0 h 29"/>
                    <a:gd name="T58" fmla="*/ 2 w 14"/>
                    <a:gd name="T59" fmla="*/ 0 h 2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4" h="29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7"/>
                      </a:lnTo>
                      <a:lnTo>
                        <a:pt x="3" y="12"/>
                      </a:lnTo>
                      <a:lnTo>
                        <a:pt x="4" y="15"/>
                      </a:lnTo>
                      <a:lnTo>
                        <a:pt x="4" y="16"/>
                      </a:lnTo>
                      <a:lnTo>
                        <a:pt x="3" y="19"/>
                      </a:lnTo>
                      <a:lnTo>
                        <a:pt x="3" y="24"/>
                      </a:lnTo>
                      <a:lnTo>
                        <a:pt x="4" y="28"/>
                      </a:lnTo>
                      <a:lnTo>
                        <a:pt x="5" y="29"/>
                      </a:lnTo>
                      <a:lnTo>
                        <a:pt x="8" y="29"/>
                      </a:lnTo>
                      <a:lnTo>
                        <a:pt x="12" y="28"/>
                      </a:lnTo>
                      <a:lnTo>
                        <a:pt x="13" y="26"/>
                      </a:lnTo>
                      <a:lnTo>
                        <a:pt x="14" y="24"/>
                      </a:lnTo>
                      <a:lnTo>
                        <a:pt x="13" y="21"/>
                      </a:lnTo>
                      <a:lnTo>
                        <a:pt x="11" y="19"/>
                      </a:lnTo>
                      <a:lnTo>
                        <a:pt x="10" y="16"/>
                      </a:lnTo>
                      <a:lnTo>
                        <a:pt x="9" y="10"/>
                      </a:lnTo>
                      <a:lnTo>
                        <a:pt x="9" y="7"/>
                      </a:lnTo>
                      <a:lnTo>
                        <a:pt x="8" y="4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90">
                  <a:extLst>
                    <a:ext uri="{FF2B5EF4-FFF2-40B4-BE49-F238E27FC236}">
                      <a16:creationId xmlns:a16="http://schemas.microsoft.com/office/drawing/2014/main" id="{BB7E2BEF-2F06-8541-8175-ED27853FF8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5718" y="5720652"/>
                  <a:ext cx="10283" cy="13545"/>
                </a:xfrm>
                <a:custGeom>
                  <a:avLst/>
                  <a:gdLst>
                    <a:gd name="T0" fmla="*/ 2 w 6"/>
                    <a:gd name="T1" fmla="*/ 0 h 8"/>
                    <a:gd name="T2" fmla="*/ 2 w 6"/>
                    <a:gd name="T3" fmla="*/ 0 h 8"/>
                    <a:gd name="T4" fmla="*/ 1 w 6"/>
                    <a:gd name="T5" fmla="*/ 0 h 8"/>
                    <a:gd name="T6" fmla="*/ 1 w 6"/>
                    <a:gd name="T7" fmla="*/ 1 h 8"/>
                    <a:gd name="T8" fmla="*/ 0 w 6"/>
                    <a:gd name="T9" fmla="*/ 3 h 8"/>
                    <a:gd name="T10" fmla="*/ 1 w 6"/>
                    <a:gd name="T11" fmla="*/ 6 h 8"/>
                    <a:gd name="T12" fmla="*/ 2 w 6"/>
                    <a:gd name="T13" fmla="*/ 6 h 8"/>
                    <a:gd name="T14" fmla="*/ 3 w 6"/>
                    <a:gd name="T15" fmla="*/ 8 h 8"/>
                    <a:gd name="T16" fmla="*/ 3 w 6"/>
                    <a:gd name="T17" fmla="*/ 8 h 8"/>
                    <a:gd name="T18" fmla="*/ 5 w 6"/>
                    <a:gd name="T19" fmla="*/ 6 h 8"/>
                    <a:gd name="T20" fmla="*/ 5 w 6"/>
                    <a:gd name="T21" fmla="*/ 5 h 8"/>
                    <a:gd name="T22" fmla="*/ 6 w 6"/>
                    <a:gd name="T23" fmla="*/ 3 h 8"/>
                    <a:gd name="T24" fmla="*/ 5 w 6"/>
                    <a:gd name="T25" fmla="*/ 1 h 8"/>
                    <a:gd name="T26" fmla="*/ 2 w 6"/>
                    <a:gd name="T27" fmla="*/ 0 h 8"/>
                    <a:gd name="T28" fmla="*/ 2 w 6"/>
                    <a:gd name="T29" fmla="*/ 0 h 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" h="8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3" y="8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6" y="3"/>
                      </a:lnTo>
                      <a:lnTo>
                        <a:pt x="5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91">
                  <a:extLst>
                    <a:ext uri="{FF2B5EF4-FFF2-40B4-BE49-F238E27FC236}">
                      <a16:creationId xmlns:a16="http://schemas.microsoft.com/office/drawing/2014/main" id="{CEDF1197-79CE-EA4A-9D9B-C127F0FDC6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5718" y="5720652"/>
                  <a:ext cx="10283" cy="13545"/>
                </a:xfrm>
                <a:custGeom>
                  <a:avLst/>
                  <a:gdLst>
                    <a:gd name="T0" fmla="*/ 2 w 6"/>
                    <a:gd name="T1" fmla="*/ 0 h 8"/>
                    <a:gd name="T2" fmla="*/ 2 w 6"/>
                    <a:gd name="T3" fmla="*/ 0 h 8"/>
                    <a:gd name="T4" fmla="*/ 1 w 6"/>
                    <a:gd name="T5" fmla="*/ 0 h 8"/>
                    <a:gd name="T6" fmla="*/ 1 w 6"/>
                    <a:gd name="T7" fmla="*/ 1 h 8"/>
                    <a:gd name="T8" fmla="*/ 0 w 6"/>
                    <a:gd name="T9" fmla="*/ 3 h 8"/>
                    <a:gd name="T10" fmla="*/ 1 w 6"/>
                    <a:gd name="T11" fmla="*/ 6 h 8"/>
                    <a:gd name="T12" fmla="*/ 2 w 6"/>
                    <a:gd name="T13" fmla="*/ 6 h 8"/>
                    <a:gd name="T14" fmla="*/ 3 w 6"/>
                    <a:gd name="T15" fmla="*/ 8 h 8"/>
                    <a:gd name="T16" fmla="*/ 3 w 6"/>
                    <a:gd name="T17" fmla="*/ 8 h 8"/>
                    <a:gd name="T18" fmla="*/ 5 w 6"/>
                    <a:gd name="T19" fmla="*/ 6 h 8"/>
                    <a:gd name="T20" fmla="*/ 5 w 6"/>
                    <a:gd name="T21" fmla="*/ 5 h 8"/>
                    <a:gd name="T22" fmla="*/ 6 w 6"/>
                    <a:gd name="T23" fmla="*/ 3 h 8"/>
                    <a:gd name="T24" fmla="*/ 5 w 6"/>
                    <a:gd name="T25" fmla="*/ 1 h 8"/>
                    <a:gd name="T26" fmla="*/ 2 w 6"/>
                    <a:gd name="T27" fmla="*/ 0 h 8"/>
                    <a:gd name="T28" fmla="*/ 2 w 6"/>
                    <a:gd name="T29" fmla="*/ 0 h 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" h="8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3" y="8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6" y="3"/>
                      </a:lnTo>
                      <a:lnTo>
                        <a:pt x="5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92">
                  <a:extLst>
                    <a:ext uri="{FF2B5EF4-FFF2-40B4-BE49-F238E27FC236}">
                      <a16:creationId xmlns:a16="http://schemas.microsoft.com/office/drawing/2014/main" id="{D12C1E69-87A8-C74E-AE68-CD0C8D5AE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6584" y="5717265"/>
                  <a:ext cx="13710" cy="8466"/>
                </a:xfrm>
                <a:custGeom>
                  <a:avLst/>
                  <a:gdLst>
                    <a:gd name="T0" fmla="*/ 4 w 8"/>
                    <a:gd name="T1" fmla="*/ 0 h 5"/>
                    <a:gd name="T2" fmla="*/ 4 w 8"/>
                    <a:gd name="T3" fmla="*/ 0 h 5"/>
                    <a:gd name="T4" fmla="*/ 2 w 8"/>
                    <a:gd name="T5" fmla="*/ 1 h 5"/>
                    <a:gd name="T6" fmla="*/ 0 w 8"/>
                    <a:gd name="T7" fmla="*/ 3 h 5"/>
                    <a:gd name="T8" fmla="*/ 0 w 8"/>
                    <a:gd name="T9" fmla="*/ 4 h 5"/>
                    <a:gd name="T10" fmla="*/ 0 w 8"/>
                    <a:gd name="T11" fmla="*/ 5 h 5"/>
                    <a:gd name="T12" fmla="*/ 1 w 8"/>
                    <a:gd name="T13" fmla="*/ 5 h 5"/>
                    <a:gd name="T14" fmla="*/ 4 w 8"/>
                    <a:gd name="T15" fmla="*/ 5 h 5"/>
                    <a:gd name="T16" fmla="*/ 4 w 8"/>
                    <a:gd name="T17" fmla="*/ 5 h 5"/>
                    <a:gd name="T18" fmla="*/ 6 w 8"/>
                    <a:gd name="T19" fmla="*/ 5 h 5"/>
                    <a:gd name="T20" fmla="*/ 8 w 8"/>
                    <a:gd name="T21" fmla="*/ 5 h 5"/>
                    <a:gd name="T22" fmla="*/ 8 w 8"/>
                    <a:gd name="T23" fmla="*/ 4 h 5"/>
                    <a:gd name="T24" fmla="*/ 8 w 8"/>
                    <a:gd name="T25" fmla="*/ 3 h 5"/>
                    <a:gd name="T26" fmla="*/ 6 w 8"/>
                    <a:gd name="T27" fmla="*/ 1 h 5"/>
                    <a:gd name="T28" fmla="*/ 4 w 8"/>
                    <a:gd name="T29" fmla="*/ 0 h 5"/>
                    <a:gd name="T30" fmla="*/ 4 w 8"/>
                    <a:gd name="T31" fmla="*/ 0 h 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8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4" y="5"/>
                      </a:lnTo>
                      <a:lnTo>
                        <a:pt x="6" y="5"/>
                      </a:lnTo>
                      <a:lnTo>
                        <a:pt x="8" y="5"/>
                      </a:lnTo>
                      <a:lnTo>
                        <a:pt x="8" y="4"/>
                      </a:lnTo>
                      <a:lnTo>
                        <a:pt x="8" y="3"/>
                      </a:lnTo>
                      <a:lnTo>
                        <a:pt x="6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893">
                  <a:extLst>
                    <a:ext uri="{FF2B5EF4-FFF2-40B4-BE49-F238E27FC236}">
                      <a16:creationId xmlns:a16="http://schemas.microsoft.com/office/drawing/2014/main" id="{8395D55B-54D8-804F-8EDA-5F754DD0B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6584" y="5717265"/>
                  <a:ext cx="13710" cy="8466"/>
                </a:xfrm>
                <a:custGeom>
                  <a:avLst/>
                  <a:gdLst>
                    <a:gd name="T0" fmla="*/ 4 w 8"/>
                    <a:gd name="T1" fmla="*/ 0 h 5"/>
                    <a:gd name="T2" fmla="*/ 4 w 8"/>
                    <a:gd name="T3" fmla="*/ 0 h 5"/>
                    <a:gd name="T4" fmla="*/ 2 w 8"/>
                    <a:gd name="T5" fmla="*/ 1 h 5"/>
                    <a:gd name="T6" fmla="*/ 0 w 8"/>
                    <a:gd name="T7" fmla="*/ 3 h 5"/>
                    <a:gd name="T8" fmla="*/ 0 w 8"/>
                    <a:gd name="T9" fmla="*/ 4 h 5"/>
                    <a:gd name="T10" fmla="*/ 0 w 8"/>
                    <a:gd name="T11" fmla="*/ 5 h 5"/>
                    <a:gd name="T12" fmla="*/ 1 w 8"/>
                    <a:gd name="T13" fmla="*/ 5 h 5"/>
                    <a:gd name="T14" fmla="*/ 4 w 8"/>
                    <a:gd name="T15" fmla="*/ 5 h 5"/>
                    <a:gd name="T16" fmla="*/ 4 w 8"/>
                    <a:gd name="T17" fmla="*/ 5 h 5"/>
                    <a:gd name="T18" fmla="*/ 6 w 8"/>
                    <a:gd name="T19" fmla="*/ 5 h 5"/>
                    <a:gd name="T20" fmla="*/ 8 w 8"/>
                    <a:gd name="T21" fmla="*/ 5 h 5"/>
                    <a:gd name="T22" fmla="*/ 8 w 8"/>
                    <a:gd name="T23" fmla="*/ 4 h 5"/>
                    <a:gd name="T24" fmla="*/ 8 w 8"/>
                    <a:gd name="T25" fmla="*/ 3 h 5"/>
                    <a:gd name="T26" fmla="*/ 6 w 8"/>
                    <a:gd name="T27" fmla="*/ 1 h 5"/>
                    <a:gd name="T28" fmla="*/ 4 w 8"/>
                    <a:gd name="T29" fmla="*/ 0 h 5"/>
                    <a:gd name="T30" fmla="*/ 4 w 8"/>
                    <a:gd name="T31" fmla="*/ 0 h 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8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4" y="5"/>
                      </a:lnTo>
                      <a:lnTo>
                        <a:pt x="6" y="5"/>
                      </a:lnTo>
                      <a:lnTo>
                        <a:pt x="8" y="5"/>
                      </a:lnTo>
                      <a:lnTo>
                        <a:pt x="8" y="4"/>
                      </a:lnTo>
                      <a:lnTo>
                        <a:pt x="8" y="3"/>
                      </a:lnTo>
                      <a:lnTo>
                        <a:pt x="6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5" name="Freeform 894">
                  <a:extLst>
                    <a:ext uri="{FF2B5EF4-FFF2-40B4-BE49-F238E27FC236}">
                      <a16:creationId xmlns:a16="http://schemas.microsoft.com/office/drawing/2014/main" id="{EDBA9529-BD0F-E047-9CE9-58D7C980A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5436" y="5759594"/>
                  <a:ext cx="18851" cy="16931"/>
                </a:xfrm>
                <a:custGeom>
                  <a:avLst/>
                  <a:gdLst>
                    <a:gd name="T0" fmla="*/ 6 w 11"/>
                    <a:gd name="T1" fmla="*/ 3 h 10"/>
                    <a:gd name="T2" fmla="*/ 6 w 11"/>
                    <a:gd name="T3" fmla="*/ 3 h 10"/>
                    <a:gd name="T4" fmla="*/ 1 w 11"/>
                    <a:gd name="T5" fmla="*/ 6 h 10"/>
                    <a:gd name="T6" fmla="*/ 0 w 11"/>
                    <a:gd name="T7" fmla="*/ 8 h 10"/>
                    <a:gd name="T8" fmla="*/ 1 w 11"/>
                    <a:gd name="T9" fmla="*/ 10 h 10"/>
                    <a:gd name="T10" fmla="*/ 4 w 11"/>
                    <a:gd name="T11" fmla="*/ 10 h 10"/>
                    <a:gd name="T12" fmla="*/ 4 w 11"/>
                    <a:gd name="T13" fmla="*/ 10 h 10"/>
                    <a:gd name="T14" fmla="*/ 7 w 11"/>
                    <a:gd name="T15" fmla="*/ 9 h 10"/>
                    <a:gd name="T16" fmla="*/ 9 w 11"/>
                    <a:gd name="T17" fmla="*/ 8 h 10"/>
                    <a:gd name="T18" fmla="*/ 11 w 11"/>
                    <a:gd name="T19" fmla="*/ 7 h 10"/>
                    <a:gd name="T20" fmla="*/ 11 w 11"/>
                    <a:gd name="T21" fmla="*/ 4 h 10"/>
                    <a:gd name="T22" fmla="*/ 11 w 11"/>
                    <a:gd name="T23" fmla="*/ 4 h 10"/>
                    <a:gd name="T24" fmla="*/ 11 w 11"/>
                    <a:gd name="T25" fmla="*/ 1 h 10"/>
                    <a:gd name="T26" fmla="*/ 11 w 11"/>
                    <a:gd name="T27" fmla="*/ 0 h 10"/>
                    <a:gd name="T28" fmla="*/ 9 w 11"/>
                    <a:gd name="T29" fmla="*/ 0 h 10"/>
                    <a:gd name="T30" fmla="*/ 6 w 11"/>
                    <a:gd name="T31" fmla="*/ 3 h 10"/>
                    <a:gd name="T32" fmla="*/ 6 w 11"/>
                    <a:gd name="T33" fmla="*/ 3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1" h="10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1" y="6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4" y="10"/>
                      </a:lnTo>
                      <a:lnTo>
                        <a:pt x="7" y="9"/>
                      </a:lnTo>
                      <a:lnTo>
                        <a:pt x="9" y="8"/>
                      </a:lnTo>
                      <a:lnTo>
                        <a:pt x="11" y="7"/>
                      </a:lnTo>
                      <a:lnTo>
                        <a:pt x="11" y="4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9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6" name="Freeform 895">
                  <a:extLst>
                    <a:ext uri="{FF2B5EF4-FFF2-40B4-BE49-F238E27FC236}">
                      <a16:creationId xmlns:a16="http://schemas.microsoft.com/office/drawing/2014/main" id="{13655F9D-08B7-C04E-9AD3-8FE9E6FFB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5436" y="5759594"/>
                  <a:ext cx="18851" cy="16931"/>
                </a:xfrm>
                <a:custGeom>
                  <a:avLst/>
                  <a:gdLst>
                    <a:gd name="T0" fmla="*/ 6 w 11"/>
                    <a:gd name="T1" fmla="*/ 3 h 10"/>
                    <a:gd name="T2" fmla="*/ 6 w 11"/>
                    <a:gd name="T3" fmla="*/ 3 h 10"/>
                    <a:gd name="T4" fmla="*/ 1 w 11"/>
                    <a:gd name="T5" fmla="*/ 6 h 10"/>
                    <a:gd name="T6" fmla="*/ 0 w 11"/>
                    <a:gd name="T7" fmla="*/ 8 h 10"/>
                    <a:gd name="T8" fmla="*/ 1 w 11"/>
                    <a:gd name="T9" fmla="*/ 10 h 10"/>
                    <a:gd name="T10" fmla="*/ 4 w 11"/>
                    <a:gd name="T11" fmla="*/ 10 h 10"/>
                    <a:gd name="T12" fmla="*/ 4 w 11"/>
                    <a:gd name="T13" fmla="*/ 10 h 10"/>
                    <a:gd name="T14" fmla="*/ 7 w 11"/>
                    <a:gd name="T15" fmla="*/ 9 h 10"/>
                    <a:gd name="T16" fmla="*/ 9 w 11"/>
                    <a:gd name="T17" fmla="*/ 8 h 10"/>
                    <a:gd name="T18" fmla="*/ 11 w 11"/>
                    <a:gd name="T19" fmla="*/ 7 h 10"/>
                    <a:gd name="T20" fmla="*/ 11 w 11"/>
                    <a:gd name="T21" fmla="*/ 4 h 10"/>
                    <a:gd name="T22" fmla="*/ 11 w 11"/>
                    <a:gd name="T23" fmla="*/ 4 h 10"/>
                    <a:gd name="T24" fmla="*/ 11 w 11"/>
                    <a:gd name="T25" fmla="*/ 1 h 10"/>
                    <a:gd name="T26" fmla="*/ 11 w 11"/>
                    <a:gd name="T27" fmla="*/ 0 h 10"/>
                    <a:gd name="T28" fmla="*/ 9 w 11"/>
                    <a:gd name="T29" fmla="*/ 0 h 10"/>
                    <a:gd name="T30" fmla="*/ 6 w 11"/>
                    <a:gd name="T31" fmla="*/ 3 h 10"/>
                    <a:gd name="T32" fmla="*/ 6 w 11"/>
                    <a:gd name="T33" fmla="*/ 3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1" h="10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1" y="6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4" y="10"/>
                      </a:lnTo>
                      <a:lnTo>
                        <a:pt x="7" y="9"/>
                      </a:lnTo>
                      <a:lnTo>
                        <a:pt x="9" y="8"/>
                      </a:lnTo>
                      <a:lnTo>
                        <a:pt x="11" y="7"/>
                      </a:lnTo>
                      <a:lnTo>
                        <a:pt x="11" y="4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9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7" name="Freeform 896">
                  <a:extLst>
                    <a:ext uri="{FF2B5EF4-FFF2-40B4-BE49-F238E27FC236}">
                      <a16:creationId xmlns:a16="http://schemas.microsoft.com/office/drawing/2014/main" id="{08FB51D0-CEEF-2A47-8A62-55D08E349F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4852" y="5867954"/>
                  <a:ext cx="18851" cy="25397"/>
                </a:xfrm>
                <a:custGeom>
                  <a:avLst/>
                  <a:gdLst>
                    <a:gd name="T0" fmla="*/ 2 w 11"/>
                    <a:gd name="T1" fmla="*/ 0 h 15"/>
                    <a:gd name="T2" fmla="*/ 2 w 11"/>
                    <a:gd name="T3" fmla="*/ 0 h 15"/>
                    <a:gd name="T4" fmla="*/ 0 w 11"/>
                    <a:gd name="T5" fmla="*/ 1 h 15"/>
                    <a:gd name="T6" fmla="*/ 0 w 11"/>
                    <a:gd name="T7" fmla="*/ 4 h 15"/>
                    <a:gd name="T8" fmla="*/ 3 w 11"/>
                    <a:gd name="T9" fmla="*/ 8 h 15"/>
                    <a:gd name="T10" fmla="*/ 5 w 11"/>
                    <a:gd name="T11" fmla="*/ 13 h 15"/>
                    <a:gd name="T12" fmla="*/ 7 w 11"/>
                    <a:gd name="T13" fmla="*/ 14 h 15"/>
                    <a:gd name="T14" fmla="*/ 8 w 11"/>
                    <a:gd name="T15" fmla="*/ 15 h 15"/>
                    <a:gd name="T16" fmla="*/ 8 w 11"/>
                    <a:gd name="T17" fmla="*/ 15 h 15"/>
                    <a:gd name="T18" fmla="*/ 9 w 11"/>
                    <a:gd name="T19" fmla="*/ 14 h 15"/>
                    <a:gd name="T20" fmla="*/ 11 w 11"/>
                    <a:gd name="T21" fmla="*/ 13 h 15"/>
                    <a:gd name="T22" fmla="*/ 8 w 11"/>
                    <a:gd name="T23" fmla="*/ 8 h 15"/>
                    <a:gd name="T24" fmla="*/ 8 w 11"/>
                    <a:gd name="T25" fmla="*/ 8 h 15"/>
                    <a:gd name="T26" fmla="*/ 6 w 11"/>
                    <a:gd name="T27" fmla="*/ 4 h 15"/>
                    <a:gd name="T28" fmla="*/ 4 w 11"/>
                    <a:gd name="T29" fmla="*/ 1 h 15"/>
                    <a:gd name="T30" fmla="*/ 2 w 11"/>
                    <a:gd name="T31" fmla="*/ 0 h 15"/>
                    <a:gd name="T32" fmla="*/ 2 w 1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1" h="1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3" y="8"/>
                      </a:lnTo>
                      <a:lnTo>
                        <a:pt x="5" y="13"/>
                      </a:lnTo>
                      <a:lnTo>
                        <a:pt x="7" y="14"/>
                      </a:lnTo>
                      <a:lnTo>
                        <a:pt x="8" y="15"/>
                      </a:lnTo>
                      <a:lnTo>
                        <a:pt x="9" y="14"/>
                      </a:lnTo>
                      <a:lnTo>
                        <a:pt x="11" y="13"/>
                      </a:lnTo>
                      <a:lnTo>
                        <a:pt x="8" y="8"/>
                      </a:lnTo>
                      <a:lnTo>
                        <a:pt x="6" y="4"/>
                      </a:lnTo>
                      <a:lnTo>
                        <a:pt x="4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8" name="Freeform 897">
                  <a:extLst>
                    <a:ext uri="{FF2B5EF4-FFF2-40B4-BE49-F238E27FC236}">
                      <a16:creationId xmlns:a16="http://schemas.microsoft.com/office/drawing/2014/main" id="{1B1112F4-B3F6-BF46-AB21-DC671DADF4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4852" y="5867954"/>
                  <a:ext cx="18851" cy="25397"/>
                </a:xfrm>
                <a:custGeom>
                  <a:avLst/>
                  <a:gdLst>
                    <a:gd name="T0" fmla="*/ 2 w 11"/>
                    <a:gd name="T1" fmla="*/ 0 h 15"/>
                    <a:gd name="T2" fmla="*/ 2 w 11"/>
                    <a:gd name="T3" fmla="*/ 0 h 15"/>
                    <a:gd name="T4" fmla="*/ 0 w 11"/>
                    <a:gd name="T5" fmla="*/ 1 h 15"/>
                    <a:gd name="T6" fmla="*/ 0 w 11"/>
                    <a:gd name="T7" fmla="*/ 4 h 15"/>
                    <a:gd name="T8" fmla="*/ 3 w 11"/>
                    <a:gd name="T9" fmla="*/ 8 h 15"/>
                    <a:gd name="T10" fmla="*/ 5 w 11"/>
                    <a:gd name="T11" fmla="*/ 13 h 15"/>
                    <a:gd name="T12" fmla="*/ 7 w 11"/>
                    <a:gd name="T13" fmla="*/ 14 h 15"/>
                    <a:gd name="T14" fmla="*/ 8 w 11"/>
                    <a:gd name="T15" fmla="*/ 15 h 15"/>
                    <a:gd name="T16" fmla="*/ 8 w 11"/>
                    <a:gd name="T17" fmla="*/ 15 h 15"/>
                    <a:gd name="T18" fmla="*/ 9 w 11"/>
                    <a:gd name="T19" fmla="*/ 14 h 15"/>
                    <a:gd name="T20" fmla="*/ 11 w 11"/>
                    <a:gd name="T21" fmla="*/ 13 h 15"/>
                    <a:gd name="T22" fmla="*/ 8 w 11"/>
                    <a:gd name="T23" fmla="*/ 8 h 15"/>
                    <a:gd name="T24" fmla="*/ 8 w 11"/>
                    <a:gd name="T25" fmla="*/ 8 h 15"/>
                    <a:gd name="T26" fmla="*/ 6 w 11"/>
                    <a:gd name="T27" fmla="*/ 4 h 15"/>
                    <a:gd name="T28" fmla="*/ 4 w 11"/>
                    <a:gd name="T29" fmla="*/ 1 h 15"/>
                    <a:gd name="T30" fmla="*/ 2 w 11"/>
                    <a:gd name="T31" fmla="*/ 0 h 15"/>
                    <a:gd name="T32" fmla="*/ 2 w 1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1" h="1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3" y="8"/>
                      </a:lnTo>
                      <a:lnTo>
                        <a:pt x="5" y="13"/>
                      </a:lnTo>
                      <a:lnTo>
                        <a:pt x="7" y="14"/>
                      </a:lnTo>
                      <a:lnTo>
                        <a:pt x="8" y="15"/>
                      </a:lnTo>
                      <a:lnTo>
                        <a:pt x="9" y="14"/>
                      </a:lnTo>
                      <a:lnTo>
                        <a:pt x="11" y="13"/>
                      </a:lnTo>
                      <a:lnTo>
                        <a:pt x="8" y="8"/>
                      </a:lnTo>
                      <a:lnTo>
                        <a:pt x="6" y="4"/>
                      </a:lnTo>
                      <a:lnTo>
                        <a:pt x="4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898">
                  <a:extLst>
                    <a:ext uri="{FF2B5EF4-FFF2-40B4-BE49-F238E27FC236}">
                      <a16:creationId xmlns:a16="http://schemas.microsoft.com/office/drawing/2014/main" id="{61ABB298-0A85-7543-9E1E-CB73CBB871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6849" y="5898430"/>
                  <a:ext cx="27420" cy="27090"/>
                </a:xfrm>
                <a:custGeom>
                  <a:avLst/>
                  <a:gdLst>
                    <a:gd name="T0" fmla="*/ 4 w 16"/>
                    <a:gd name="T1" fmla="*/ 0 h 16"/>
                    <a:gd name="T2" fmla="*/ 4 w 16"/>
                    <a:gd name="T3" fmla="*/ 0 h 16"/>
                    <a:gd name="T4" fmla="*/ 1 w 16"/>
                    <a:gd name="T5" fmla="*/ 2 h 16"/>
                    <a:gd name="T6" fmla="*/ 0 w 16"/>
                    <a:gd name="T7" fmla="*/ 6 h 16"/>
                    <a:gd name="T8" fmla="*/ 1 w 16"/>
                    <a:gd name="T9" fmla="*/ 9 h 16"/>
                    <a:gd name="T10" fmla="*/ 5 w 16"/>
                    <a:gd name="T11" fmla="*/ 12 h 16"/>
                    <a:gd name="T12" fmla="*/ 5 w 16"/>
                    <a:gd name="T13" fmla="*/ 12 h 16"/>
                    <a:gd name="T14" fmla="*/ 8 w 16"/>
                    <a:gd name="T15" fmla="*/ 15 h 16"/>
                    <a:gd name="T16" fmla="*/ 13 w 16"/>
                    <a:gd name="T17" fmla="*/ 16 h 16"/>
                    <a:gd name="T18" fmla="*/ 16 w 16"/>
                    <a:gd name="T19" fmla="*/ 16 h 16"/>
                    <a:gd name="T20" fmla="*/ 16 w 16"/>
                    <a:gd name="T21" fmla="*/ 15 h 16"/>
                    <a:gd name="T22" fmla="*/ 16 w 16"/>
                    <a:gd name="T23" fmla="*/ 14 h 16"/>
                    <a:gd name="T24" fmla="*/ 16 w 16"/>
                    <a:gd name="T25" fmla="*/ 14 h 16"/>
                    <a:gd name="T26" fmla="*/ 10 w 16"/>
                    <a:gd name="T27" fmla="*/ 5 h 16"/>
                    <a:gd name="T28" fmla="*/ 7 w 16"/>
                    <a:gd name="T29" fmla="*/ 1 h 16"/>
                    <a:gd name="T30" fmla="*/ 6 w 16"/>
                    <a:gd name="T31" fmla="*/ 0 h 16"/>
                    <a:gd name="T32" fmla="*/ 4 w 16"/>
                    <a:gd name="T33" fmla="*/ 0 h 16"/>
                    <a:gd name="T34" fmla="*/ 4 w 16"/>
                    <a:gd name="T35" fmla="*/ 0 h 1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6" h="16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1" y="2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5" y="12"/>
                      </a:lnTo>
                      <a:lnTo>
                        <a:pt x="8" y="15"/>
                      </a:lnTo>
                      <a:lnTo>
                        <a:pt x="13" y="16"/>
                      </a:lnTo>
                      <a:lnTo>
                        <a:pt x="16" y="16"/>
                      </a:lnTo>
                      <a:lnTo>
                        <a:pt x="16" y="15"/>
                      </a:lnTo>
                      <a:lnTo>
                        <a:pt x="16" y="14"/>
                      </a:lnTo>
                      <a:lnTo>
                        <a:pt x="10" y="5"/>
                      </a:lnTo>
                      <a:lnTo>
                        <a:pt x="7" y="1"/>
                      </a:lnTo>
                      <a:lnTo>
                        <a:pt x="6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899">
                  <a:extLst>
                    <a:ext uri="{FF2B5EF4-FFF2-40B4-BE49-F238E27FC236}">
                      <a16:creationId xmlns:a16="http://schemas.microsoft.com/office/drawing/2014/main" id="{0E3DB290-F529-F343-B76E-11ED024F4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6849" y="5898430"/>
                  <a:ext cx="27420" cy="27090"/>
                </a:xfrm>
                <a:custGeom>
                  <a:avLst/>
                  <a:gdLst>
                    <a:gd name="T0" fmla="*/ 4 w 16"/>
                    <a:gd name="T1" fmla="*/ 0 h 16"/>
                    <a:gd name="T2" fmla="*/ 4 w 16"/>
                    <a:gd name="T3" fmla="*/ 0 h 16"/>
                    <a:gd name="T4" fmla="*/ 1 w 16"/>
                    <a:gd name="T5" fmla="*/ 2 h 16"/>
                    <a:gd name="T6" fmla="*/ 0 w 16"/>
                    <a:gd name="T7" fmla="*/ 6 h 16"/>
                    <a:gd name="T8" fmla="*/ 1 w 16"/>
                    <a:gd name="T9" fmla="*/ 9 h 16"/>
                    <a:gd name="T10" fmla="*/ 5 w 16"/>
                    <a:gd name="T11" fmla="*/ 12 h 16"/>
                    <a:gd name="T12" fmla="*/ 5 w 16"/>
                    <a:gd name="T13" fmla="*/ 12 h 16"/>
                    <a:gd name="T14" fmla="*/ 8 w 16"/>
                    <a:gd name="T15" fmla="*/ 15 h 16"/>
                    <a:gd name="T16" fmla="*/ 13 w 16"/>
                    <a:gd name="T17" fmla="*/ 16 h 16"/>
                    <a:gd name="T18" fmla="*/ 16 w 16"/>
                    <a:gd name="T19" fmla="*/ 16 h 16"/>
                    <a:gd name="T20" fmla="*/ 16 w 16"/>
                    <a:gd name="T21" fmla="*/ 15 h 16"/>
                    <a:gd name="T22" fmla="*/ 16 w 16"/>
                    <a:gd name="T23" fmla="*/ 14 h 16"/>
                    <a:gd name="T24" fmla="*/ 16 w 16"/>
                    <a:gd name="T25" fmla="*/ 14 h 16"/>
                    <a:gd name="T26" fmla="*/ 10 w 16"/>
                    <a:gd name="T27" fmla="*/ 5 h 16"/>
                    <a:gd name="T28" fmla="*/ 7 w 16"/>
                    <a:gd name="T29" fmla="*/ 1 h 16"/>
                    <a:gd name="T30" fmla="*/ 6 w 16"/>
                    <a:gd name="T31" fmla="*/ 0 h 16"/>
                    <a:gd name="T32" fmla="*/ 4 w 16"/>
                    <a:gd name="T33" fmla="*/ 0 h 16"/>
                    <a:gd name="T34" fmla="*/ 4 w 16"/>
                    <a:gd name="T35" fmla="*/ 0 h 1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6" h="16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1" y="2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5" y="12"/>
                      </a:lnTo>
                      <a:lnTo>
                        <a:pt x="8" y="15"/>
                      </a:lnTo>
                      <a:lnTo>
                        <a:pt x="13" y="16"/>
                      </a:lnTo>
                      <a:lnTo>
                        <a:pt x="16" y="16"/>
                      </a:lnTo>
                      <a:lnTo>
                        <a:pt x="16" y="15"/>
                      </a:lnTo>
                      <a:lnTo>
                        <a:pt x="16" y="14"/>
                      </a:lnTo>
                      <a:lnTo>
                        <a:pt x="10" y="5"/>
                      </a:lnTo>
                      <a:lnTo>
                        <a:pt x="7" y="1"/>
                      </a:lnTo>
                      <a:lnTo>
                        <a:pt x="6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900">
                  <a:extLst>
                    <a:ext uri="{FF2B5EF4-FFF2-40B4-BE49-F238E27FC236}">
                      <a16:creationId xmlns:a16="http://schemas.microsoft.com/office/drawing/2014/main" id="{0B540BD5-4B78-3A40-AFFE-3218572972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2856" y="5881499"/>
                  <a:ext cx="15424" cy="32169"/>
                </a:xfrm>
                <a:custGeom>
                  <a:avLst/>
                  <a:gdLst>
                    <a:gd name="T0" fmla="*/ 1 w 9"/>
                    <a:gd name="T1" fmla="*/ 0 h 19"/>
                    <a:gd name="T2" fmla="*/ 1 w 9"/>
                    <a:gd name="T3" fmla="*/ 0 h 19"/>
                    <a:gd name="T4" fmla="*/ 0 w 9"/>
                    <a:gd name="T5" fmla="*/ 0 h 19"/>
                    <a:gd name="T6" fmla="*/ 0 w 9"/>
                    <a:gd name="T7" fmla="*/ 2 h 19"/>
                    <a:gd name="T8" fmla="*/ 1 w 9"/>
                    <a:gd name="T9" fmla="*/ 7 h 19"/>
                    <a:gd name="T10" fmla="*/ 3 w 9"/>
                    <a:gd name="T11" fmla="*/ 12 h 19"/>
                    <a:gd name="T12" fmla="*/ 4 w 9"/>
                    <a:gd name="T13" fmla="*/ 17 h 19"/>
                    <a:gd name="T14" fmla="*/ 4 w 9"/>
                    <a:gd name="T15" fmla="*/ 17 h 19"/>
                    <a:gd name="T16" fmla="*/ 5 w 9"/>
                    <a:gd name="T17" fmla="*/ 18 h 19"/>
                    <a:gd name="T18" fmla="*/ 6 w 9"/>
                    <a:gd name="T19" fmla="*/ 19 h 19"/>
                    <a:gd name="T20" fmla="*/ 9 w 9"/>
                    <a:gd name="T21" fmla="*/ 18 h 19"/>
                    <a:gd name="T22" fmla="*/ 9 w 9"/>
                    <a:gd name="T23" fmla="*/ 17 h 19"/>
                    <a:gd name="T24" fmla="*/ 9 w 9"/>
                    <a:gd name="T25" fmla="*/ 16 h 19"/>
                    <a:gd name="T26" fmla="*/ 9 w 9"/>
                    <a:gd name="T27" fmla="*/ 16 h 19"/>
                    <a:gd name="T28" fmla="*/ 5 w 9"/>
                    <a:gd name="T29" fmla="*/ 6 h 19"/>
                    <a:gd name="T30" fmla="*/ 3 w 9"/>
                    <a:gd name="T31" fmla="*/ 1 h 19"/>
                    <a:gd name="T32" fmla="*/ 1 w 9"/>
                    <a:gd name="T33" fmla="*/ 0 h 19"/>
                    <a:gd name="T34" fmla="*/ 1 w 9"/>
                    <a:gd name="T35" fmla="*/ 0 h 1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" h="1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7"/>
                      </a:lnTo>
                      <a:lnTo>
                        <a:pt x="3" y="12"/>
                      </a:lnTo>
                      <a:lnTo>
                        <a:pt x="4" y="17"/>
                      </a:lnTo>
                      <a:lnTo>
                        <a:pt x="5" y="18"/>
                      </a:lnTo>
                      <a:lnTo>
                        <a:pt x="6" y="19"/>
                      </a:lnTo>
                      <a:lnTo>
                        <a:pt x="9" y="18"/>
                      </a:lnTo>
                      <a:lnTo>
                        <a:pt x="9" y="17"/>
                      </a:lnTo>
                      <a:lnTo>
                        <a:pt x="9" y="16"/>
                      </a:lnTo>
                      <a:lnTo>
                        <a:pt x="5" y="6"/>
                      </a:lnTo>
                      <a:lnTo>
                        <a:pt x="3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901">
                  <a:extLst>
                    <a:ext uri="{FF2B5EF4-FFF2-40B4-BE49-F238E27FC236}">
                      <a16:creationId xmlns:a16="http://schemas.microsoft.com/office/drawing/2014/main" id="{D5C70F02-F319-3848-BB60-90CDE0805C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2856" y="5881499"/>
                  <a:ext cx="15424" cy="32169"/>
                </a:xfrm>
                <a:custGeom>
                  <a:avLst/>
                  <a:gdLst>
                    <a:gd name="T0" fmla="*/ 1 w 9"/>
                    <a:gd name="T1" fmla="*/ 0 h 19"/>
                    <a:gd name="T2" fmla="*/ 1 w 9"/>
                    <a:gd name="T3" fmla="*/ 0 h 19"/>
                    <a:gd name="T4" fmla="*/ 0 w 9"/>
                    <a:gd name="T5" fmla="*/ 0 h 19"/>
                    <a:gd name="T6" fmla="*/ 0 w 9"/>
                    <a:gd name="T7" fmla="*/ 2 h 19"/>
                    <a:gd name="T8" fmla="*/ 1 w 9"/>
                    <a:gd name="T9" fmla="*/ 7 h 19"/>
                    <a:gd name="T10" fmla="*/ 3 w 9"/>
                    <a:gd name="T11" fmla="*/ 12 h 19"/>
                    <a:gd name="T12" fmla="*/ 4 w 9"/>
                    <a:gd name="T13" fmla="*/ 17 h 19"/>
                    <a:gd name="T14" fmla="*/ 4 w 9"/>
                    <a:gd name="T15" fmla="*/ 17 h 19"/>
                    <a:gd name="T16" fmla="*/ 5 w 9"/>
                    <a:gd name="T17" fmla="*/ 18 h 19"/>
                    <a:gd name="T18" fmla="*/ 6 w 9"/>
                    <a:gd name="T19" fmla="*/ 19 h 19"/>
                    <a:gd name="T20" fmla="*/ 9 w 9"/>
                    <a:gd name="T21" fmla="*/ 18 h 19"/>
                    <a:gd name="T22" fmla="*/ 9 w 9"/>
                    <a:gd name="T23" fmla="*/ 17 h 19"/>
                    <a:gd name="T24" fmla="*/ 9 w 9"/>
                    <a:gd name="T25" fmla="*/ 16 h 19"/>
                    <a:gd name="T26" fmla="*/ 9 w 9"/>
                    <a:gd name="T27" fmla="*/ 16 h 19"/>
                    <a:gd name="T28" fmla="*/ 5 w 9"/>
                    <a:gd name="T29" fmla="*/ 6 h 19"/>
                    <a:gd name="T30" fmla="*/ 3 w 9"/>
                    <a:gd name="T31" fmla="*/ 1 h 19"/>
                    <a:gd name="T32" fmla="*/ 1 w 9"/>
                    <a:gd name="T33" fmla="*/ 0 h 19"/>
                    <a:gd name="T34" fmla="*/ 1 w 9"/>
                    <a:gd name="T35" fmla="*/ 0 h 1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" h="1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7"/>
                      </a:lnTo>
                      <a:lnTo>
                        <a:pt x="3" y="12"/>
                      </a:lnTo>
                      <a:lnTo>
                        <a:pt x="4" y="17"/>
                      </a:lnTo>
                      <a:lnTo>
                        <a:pt x="5" y="18"/>
                      </a:lnTo>
                      <a:lnTo>
                        <a:pt x="6" y="19"/>
                      </a:lnTo>
                      <a:lnTo>
                        <a:pt x="9" y="18"/>
                      </a:lnTo>
                      <a:lnTo>
                        <a:pt x="9" y="17"/>
                      </a:lnTo>
                      <a:lnTo>
                        <a:pt x="9" y="16"/>
                      </a:lnTo>
                      <a:lnTo>
                        <a:pt x="5" y="6"/>
                      </a:lnTo>
                      <a:lnTo>
                        <a:pt x="3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902">
                  <a:extLst>
                    <a:ext uri="{FF2B5EF4-FFF2-40B4-BE49-F238E27FC236}">
                      <a16:creationId xmlns:a16="http://schemas.microsoft.com/office/drawing/2014/main" id="{80655647-C3A8-D744-800C-865B6FEF6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5700" y="5937373"/>
                  <a:ext cx="18851" cy="22011"/>
                </a:xfrm>
                <a:custGeom>
                  <a:avLst/>
                  <a:gdLst>
                    <a:gd name="T0" fmla="*/ 4 w 11"/>
                    <a:gd name="T1" fmla="*/ 0 h 13"/>
                    <a:gd name="T2" fmla="*/ 4 w 11"/>
                    <a:gd name="T3" fmla="*/ 0 h 13"/>
                    <a:gd name="T4" fmla="*/ 2 w 11"/>
                    <a:gd name="T5" fmla="*/ 1 h 13"/>
                    <a:gd name="T6" fmla="*/ 0 w 11"/>
                    <a:gd name="T7" fmla="*/ 2 h 13"/>
                    <a:gd name="T8" fmla="*/ 0 w 11"/>
                    <a:gd name="T9" fmla="*/ 6 h 13"/>
                    <a:gd name="T10" fmla="*/ 2 w 11"/>
                    <a:gd name="T11" fmla="*/ 10 h 13"/>
                    <a:gd name="T12" fmla="*/ 3 w 11"/>
                    <a:gd name="T13" fmla="*/ 12 h 13"/>
                    <a:gd name="T14" fmla="*/ 3 w 11"/>
                    <a:gd name="T15" fmla="*/ 12 h 13"/>
                    <a:gd name="T16" fmla="*/ 5 w 11"/>
                    <a:gd name="T17" fmla="*/ 13 h 13"/>
                    <a:gd name="T18" fmla="*/ 7 w 11"/>
                    <a:gd name="T19" fmla="*/ 12 h 13"/>
                    <a:gd name="T20" fmla="*/ 9 w 11"/>
                    <a:gd name="T21" fmla="*/ 11 h 13"/>
                    <a:gd name="T22" fmla="*/ 11 w 11"/>
                    <a:gd name="T23" fmla="*/ 9 h 13"/>
                    <a:gd name="T24" fmla="*/ 11 w 11"/>
                    <a:gd name="T25" fmla="*/ 9 h 13"/>
                    <a:gd name="T26" fmla="*/ 9 w 11"/>
                    <a:gd name="T27" fmla="*/ 6 h 13"/>
                    <a:gd name="T28" fmla="*/ 8 w 11"/>
                    <a:gd name="T29" fmla="*/ 3 h 13"/>
                    <a:gd name="T30" fmla="*/ 7 w 11"/>
                    <a:gd name="T31" fmla="*/ 1 h 13"/>
                    <a:gd name="T32" fmla="*/ 4 w 11"/>
                    <a:gd name="T33" fmla="*/ 0 h 13"/>
                    <a:gd name="T34" fmla="*/ 4 w 11"/>
                    <a:gd name="T35" fmla="*/ 0 h 1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1" h="13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2" y="10"/>
                      </a:lnTo>
                      <a:lnTo>
                        <a:pt x="3" y="12"/>
                      </a:lnTo>
                      <a:lnTo>
                        <a:pt x="5" y="13"/>
                      </a:lnTo>
                      <a:lnTo>
                        <a:pt x="7" y="12"/>
                      </a:lnTo>
                      <a:lnTo>
                        <a:pt x="9" y="11"/>
                      </a:lnTo>
                      <a:lnTo>
                        <a:pt x="11" y="9"/>
                      </a:lnTo>
                      <a:lnTo>
                        <a:pt x="9" y="6"/>
                      </a:lnTo>
                      <a:lnTo>
                        <a:pt x="8" y="3"/>
                      </a:lnTo>
                      <a:lnTo>
                        <a:pt x="7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" name="Freeform 903">
                  <a:extLst>
                    <a:ext uri="{FF2B5EF4-FFF2-40B4-BE49-F238E27FC236}">
                      <a16:creationId xmlns:a16="http://schemas.microsoft.com/office/drawing/2014/main" id="{3EC1276C-575A-2B45-830E-CDCD7B16A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5700" y="5937373"/>
                  <a:ext cx="18851" cy="22011"/>
                </a:xfrm>
                <a:custGeom>
                  <a:avLst/>
                  <a:gdLst>
                    <a:gd name="T0" fmla="*/ 4 w 11"/>
                    <a:gd name="T1" fmla="*/ 0 h 13"/>
                    <a:gd name="T2" fmla="*/ 4 w 11"/>
                    <a:gd name="T3" fmla="*/ 0 h 13"/>
                    <a:gd name="T4" fmla="*/ 2 w 11"/>
                    <a:gd name="T5" fmla="*/ 1 h 13"/>
                    <a:gd name="T6" fmla="*/ 0 w 11"/>
                    <a:gd name="T7" fmla="*/ 2 h 13"/>
                    <a:gd name="T8" fmla="*/ 0 w 11"/>
                    <a:gd name="T9" fmla="*/ 6 h 13"/>
                    <a:gd name="T10" fmla="*/ 2 w 11"/>
                    <a:gd name="T11" fmla="*/ 10 h 13"/>
                    <a:gd name="T12" fmla="*/ 3 w 11"/>
                    <a:gd name="T13" fmla="*/ 12 h 13"/>
                    <a:gd name="T14" fmla="*/ 3 w 11"/>
                    <a:gd name="T15" fmla="*/ 12 h 13"/>
                    <a:gd name="T16" fmla="*/ 5 w 11"/>
                    <a:gd name="T17" fmla="*/ 13 h 13"/>
                    <a:gd name="T18" fmla="*/ 7 w 11"/>
                    <a:gd name="T19" fmla="*/ 12 h 13"/>
                    <a:gd name="T20" fmla="*/ 9 w 11"/>
                    <a:gd name="T21" fmla="*/ 11 h 13"/>
                    <a:gd name="T22" fmla="*/ 11 w 11"/>
                    <a:gd name="T23" fmla="*/ 9 h 13"/>
                    <a:gd name="T24" fmla="*/ 11 w 11"/>
                    <a:gd name="T25" fmla="*/ 9 h 13"/>
                    <a:gd name="T26" fmla="*/ 9 w 11"/>
                    <a:gd name="T27" fmla="*/ 6 h 13"/>
                    <a:gd name="T28" fmla="*/ 8 w 11"/>
                    <a:gd name="T29" fmla="*/ 3 h 13"/>
                    <a:gd name="T30" fmla="*/ 7 w 11"/>
                    <a:gd name="T31" fmla="*/ 1 h 13"/>
                    <a:gd name="T32" fmla="*/ 4 w 11"/>
                    <a:gd name="T33" fmla="*/ 0 h 13"/>
                    <a:gd name="T34" fmla="*/ 4 w 11"/>
                    <a:gd name="T35" fmla="*/ 0 h 1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1" h="13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2" y="10"/>
                      </a:lnTo>
                      <a:lnTo>
                        <a:pt x="3" y="12"/>
                      </a:lnTo>
                      <a:lnTo>
                        <a:pt x="5" y="13"/>
                      </a:lnTo>
                      <a:lnTo>
                        <a:pt x="7" y="12"/>
                      </a:lnTo>
                      <a:lnTo>
                        <a:pt x="9" y="11"/>
                      </a:lnTo>
                      <a:lnTo>
                        <a:pt x="11" y="9"/>
                      </a:lnTo>
                      <a:lnTo>
                        <a:pt x="9" y="6"/>
                      </a:lnTo>
                      <a:lnTo>
                        <a:pt x="8" y="3"/>
                      </a:lnTo>
                      <a:lnTo>
                        <a:pt x="7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904">
                  <a:extLst>
                    <a:ext uri="{FF2B5EF4-FFF2-40B4-BE49-F238E27FC236}">
                      <a16:creationId xmlns:a16="http://schemas.microsoft.com/office/drawing/2014/main" id="{E428845F-E52A-A643-BF29-AEAB90AEEF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6548" y="5954304"/>
                  <a:ext cx="11996" cy="15238"/>
                </a:xfrm>
                <a:custGeom>
                  <a:avLst/>
                  <a:gdLst>
                    <a:gd name="T0" fmla="*/ 0 w 7"/>
                    <a:gd name="T1" fmla="*/ 0 h 9"/>
                    <a:gd name="T2" fmla="*/ 0 w 7"/>
                    <a:gd name="T3" fmla="*/ 0 h 9"/>
                    <a:gd name="T4" fmla="*/ 0 w 7"/>
                    <a:gd name="T5" fmla="*/ 4 h 9"/>
                    <a:gd name="T6" fmla="*/ 0 w 7"/>
                    <a:gd name="T7" fmla="*/ 6 h 9"/>
                    <a:gd name="T8" fmla="*/ 1 w 7"/>
                    <a:gd name="T9" fmla="*/ 8 h 9"/>
                    <a:gd name="T10" fmla="*/ 4 w 7"/>
                    <a:gd name="T11" fmla="*/ 9 h 9"/>
                    <a:gd name="T12" fmla="*/ 4 w 7"/>
                    <a:gd name="T13" fmla="*/ 9 h 9"/>
                    <a:gd name="T14" fmla="*/ 6 w 7"/>
                    <a:gd name="T15" fmla="*/ 9 h 9"/>
                    <a:gd name="T16" fmla="*/ 7 w 7"/>
                    <a:gd name="T17" fmla="*/ 8 h 9"/>
                    <a:gd name="T18" fmla="*/ 7 w 7"/>
                    <a:gd name="T19" fmla="*/ 5 h 9"/>
                    <a:gd name="T20" fmla="*/ 0 w 7"/>
                    <a:gd name="T21" fmla="*/ 0 h 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7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4" y="9"/>
                      </a:lnTo>
                      <a:lnTo>
                        <a:pt x="6" y="9"/>
                      </a:lnTo>
                      <a:lnTo>
                        <a:pt x="7" y="8"/>
                      </a:lnTo>
                      <a:lnTo>
                        <a:pt x="7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905">
                  <a:extLst>
                    <a:ext uri="{FF2B5EF4-FFF2-40B4-BE49-F238E27FC236}">
                      <a16:creationId xmlns:a16="http://schemas.microsoft.com/office/drawing/2014/main" id="{B82811D9-613D-214C-81BD-E38435883D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6548" y="5954304"/>
                  <a:ext cx="11996" cy="15238"/>
                </a:xfrm>
                <a:custGeom>
                  <a:avLst/>
                  <a:gdLst>
                    <a:gd name="T0" fmla="*/ 0 w 7"/>
                    <a:gd name="T1" fmla="*/ 0 h 9"/>
                    <a:gd name="T2" fmla="*/ 0 w 7"/>
                    <a:gd name="T3" fmla="*/ 0 h 9"/>
                    <a:gd name="T4" fmla="*/ 0 w 7"/>
                    <a:gd name="T5" fmla="*/ 4 h 9"/>
                    <a:gd name="T6" fmla="*/ 0 w 7"/>
                    <a:gd name="T7" fmla="*/ 6 h 9"/>
                    <a:gd name="T8" fmla="*/ 1 w 7"/>
                    <a:gd name="T9" fmla="*/ 8 h 9"/>
                    <a:gd name="T10" fmla="*/ 4 w 7"/>
                    <a:gd name="T11" fmla="*/ 9 h 9"/>
                    <a:gd name="T12" fmla="*/ 4 w 7"/>
                    <a:gd name="T13" fmla="*/ 9 h 9"/>
                    <a:gd name="T14" fmla="*/ 6 w 7"/>
                    <a:gd name="T15" fmla="*/ 9 h 9"/>
                    <a:gd name="T16" fmla="*/ 7 w 7"/>
                    <a:gd name="T17" fmla="*/ 8 h 9"/>
                    <a:gd name="T18" fmla="*/ 7 w 7"/>
                    <a:gd name="T19" fmla="*/ 5 h 9"/>
                    <a:gd name="T20" fmla="*/ 0 w 7"/>
                    <a:gd name="T21" fmla="*/ 0 h 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7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4" y="9"/>
                      </a:lnTo>
                      <a:lnTo>
                        <a:pt x="6" y="9"/>
                      </a:lnTo>
                      <a:lnTo>
                        <a:pt x="7" y="8"/>
                      </a:lnTo>
                      <a:lnTo>
                        <a:pt x="7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906">
                  <a:extLst>
                    <a:ext uri="{FF2B5EF4-FFF2-40B4-BE49-F238E27FC236}">
                      <a16:creationId xmlns:a16="http://schemas.microsoft.com/office/drawing/2014/main" id="{B4ABA7D2-2B61-CC4E-8A53-60E1DEBD91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2555" y="5971235"/>
                  <a:ext cx="20565" cy="16931"/>
                </a:xfrm>
                <a:custGeom>
                  <a:avLst/>
                  <a:gdLst>
                    <a:gd name="T0" fmla="*/ 2 w 12"/>
                    <a:gd name="T1" fmla="*/ 0 h 10"/>
                    <a:gd name="T2" fmla="*/ 2 w 12"/>
                    <a:gd name="T3" fmla="*/ 0 h 10"/>
                    <a:gd name="T4" fmla="*/ 0 w 12"/>
                    <a:gd name="T5" fmla="*/ 2 h 10"/>
                    <a:gd name="T6" fmla="*/ 0 w 12"/>
                    <a:gd name="T7" fmla="*/ 4 h 10"/>
                    <a:gd name="T8" fmla="*/ 0 w 12"/>
                    <a:gd name="T9" fmla="*/ 7 h 10"/>
                    <a:gd name="T10" fmla="*/ 0 w 12"/>
                    <a:gd name="T11" fmla="*/ 8 h 10"/>
                    <a:gd name="T12" fmla="*/ 1 w 12"/>
                    <a:gd name="T13" fmla="*/ 8 h 10"/>
                    <a:gd name="T14" fmla="*/ 1 w 12"/>
                    <a:gd name="T15" fmla="*/ 8 h 10"/>
                    <a:gd name="T16" fmla="*/ 5 w 12"/>
                    <a:gd name="T17" fmla="*/ 8 h 10"/>
                    <a:gd name="T18" fmla="*/ 7 w 12"/>
                    <a:gd name="T19" fmla="*/ 8 h 10"/>
                    <a:gd name="T20" fmla="*/ 9 w 12"/>
                    <a:gd name="T21" fmla="*/ 9 h 10"/>
                    <a:gd name="T22" fmla="*/ 9 w 12"/>
                    <a:gd name="T23" fmla="*/ 9 h 10"/>
                    <a:gd name="T24" fmla="*/ 11 w 12"/>
                    <a:gd name="T25" fmla="*/ 10 h 10"/>
                    <a:gd name="T26" fmla="*/ 12 w 12"/>
                    <a:gd name="T27" fmla="*/ 9 h 10"/>
                    <a:gd name="T28" fmla="*/ 12 w 12"/>
                    <a:gd name="T29" fmla="*/ 7 h 10"/>
                    <a:gd name="T30" fmla="*/ 12 w 12"/>
                    <a:gd name="T31" fmla="*/ 4 h 10"/>
                    <a:gd name="T32" fmla="*/ 12 w 12"/>
                    <a:gd name="T33" fmla="*/ 4 h 10"/>
                    <a:gd name="T34" fmla="*/ 10 w 12"/>
                    <a:gd name="T35" fmla="*/ 3 h 10"/>
                    <a:gd name="T36" fmla="*/ 8 w 12"/>
                    <a:gd name="T37" fmla="*/ 1 h 10"/>
                    <a:gd name="T38" fmla="*/ 4 w 12"/>
                    <a:gd name="T39" fmla="*/ 0 h 10"/>
                    <a:gd name="T40" fmla="*/ 2 w 12"/>
                    <a:gd name="T41" fmla="*/ 0 h 10"/>
                    <a:gd name="T42" fmla="*/ 2 w 12"/>
                    <a:gd name="T43" fmla="*/ 0 h 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5" y="8"/>
                      </a:lnTo>
                      <a:lnTo>
                        <a:pt x="7" y="8"/>
                      </a:lnTo>
                      <a:lnTo>
                        <a:pt x="9" y="9"/>
                      </a:lnTo>
                      <a:lnTo>
                        <a:pt x="11" y="10"/>
                      </a:lnTo>
                      <a:lnTo>
                        <a:pt x="12" y="9"/>
                      </a:lnTo>
                      <a:lnTo>
                        <a:pt x="12" y="7"/>
                      </a:lnTo>
                      <a:lnTo>
                        <a:pt x="12" y="4"/>
                      </a:lnTo>
                      <a:lnTo>
                        <a:pt x="10" y="3"/>
                      </a:lnTo>
                      <a:lnTo>
                        <a:pt x="8" y="1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8" name="Freeform 907">
                  <a:extLst>
                    <a:ext uri="{FF2B5EF4-FFF2-40B4-BE49-F238E27FC236}">
                      <a16:creationId xmlns:a16="http://schemas.microsoft.com/office/drawing/2014/main" id="{2DCC6AD8-4245-BC47-9A0F-BE665C799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2555" y="5971235"/>
                  <a:ext cx="20565" cy="16931"/>
                </a:xfrm>
                <a:custGeom>
                  <a:avLst/>
                  <a:gdLst>
                    <a:gd name="T0" fmla="*/ 2 w 12"/>
                    <a:gd name="T1" fmla="*/ 0 h 10"/>
                    <a:gd name="T2" fmla="*/ 2 w 12"/>
                    <a:gd name="T3" fmla="*/ 0 h 10"/>
                    <a:gd name="T4" fmla="*/ 0 w 12"/>
                    <a:gd name="T5" fmla="*/ 2 h 10"/>
                    <a:gd name="T6" fmla="*/ 0 w 12"/>
                    <a:gd name="T7" fmla="*/ 4 h 10"/>
                    <a:gd name="T8" fmla="*/ 0 w 12"/>
                    <a:gd name="T9" fmla="*/ 7 h 10"/>
                    <a:gd name="T10" fmla="*/ 0 w 12"/>
                    <a:gd name="T11" fmla="*/ 8 h 10"/>
                    <a:gd name="T12" fmla="*/ 1 w 12"/>
                    <a:gd name="T13" fmla="*/ 8 h 10"/>
                    <a:gd name="T14" fmla="*/ 1 w 12"/>
                    <a:gd name="T15" fmla="*/ 8 h 10"/>
                    <a:gd name="T16" fmla="*/ 5 w 12"/>
                    <a:gd name="T17" fmla="*/ 8 h 10"/>
                    <a:gd name="T18" fmla="*/ 7 w 12"/>
                    <a:gd name="T19" fmla="*/ 8 h 10"/>
                    <a:gd name="T20" fmla="*/ 9 w 12"/>
                    <a:gd name="T21" fmla="*/ 9 h 10"/>
                    <a:gd name="T22" fmla="*/ 9 w 12"/>
                    <a:gd name="T23" fmla="*/ 9 h 10"/>
                    <a:gd name="T24" fmla="*/ 11 w 12"/>
                    <a:gd name="T25" fmla="*/ 10 h 10"/>
                    <a:gd name="T26" fmla="*/ 12 w 12"/>
                    <a:gd name="T27" fmla="*/ 9 h 10"/>
                    <a:gd name="T28" fmla="*/ 12 w 12"/>
                    <a:gd name="T29" fmla="*/ 7 h 10"/>
                    <a:gd name="T30" fmla="*/ 12 w 12"/>
                    <a:gd name="T31" fmla="*/ 4 h 10"/>
                    <a:gd name="T32" fmla="*/ 12 w 12"/>
                    <a:gd name="T33" fmla="*/ 4 h 10"/>
                    <a:gd name="T34" fmla="*/ 10 w 12"/>
                    <a:gd name="T35" fmla="*/ 3 h 10"/>
                    <a:gd name="T36" fmla="*/ 8 w 12"/>
                    <a:gd name="T37" fmla="*/ 1 h 10"/>
                    <a:gd name="T38" fmla="*/ 4 w 12"/>
                    <a:gd name="T39" fmla="*/ 0 h 10"/>
                    <a:gd name="T40" fmla="*/ 2 w 12"/>
                    <a:gd name="T41" fmla="*/ 0 h 10"/>
                    <a:gd name="T42" fmla="*/ 2 w 12"/>
                    <a:gd name="T43" fmla="*/ 0 h 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5" y="8"/>
                      </a:lnTo>
                      <a:lnTo>
                        <a:pt x="7" y="8"/>
                      </a:lnTo>
                      <a:lnTo>
                        <a:pt x="9" y="9"/>
                      </a:lnTo>
                      <a:lnTo>
                        <a:pt x="11" y="10"/>
                      </a:lnTo>
                      <a:lnTo>
                        <a:pt x="12" y="9"/>
                      </a:lnTo>
                      <a:lnTo>
                        <a:pt x="12" y="7"/>
                      </a:lnTo>
                      <a:lnTo>
                        <a:pt x="12" y="4"/>
                      </a:lnTo>
                      <a:lnTo>
                        <a:pt x="10" y="3"/>
                      </a:lnTo>
                      <a:lnTo>
                        <a:pt x="8" y="1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908">
                  <a:extLst>
                    <a:ext uri="{FF2B5EF4-FFF2-40B4-BE49-F238E27FC236}">
                      <a16:creationId xmlns:a16="http://schemas.microsoft.com/office/drawing/2014/main" id="{0AE88043-44F3-C04D-9231-F591A4480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8545" y="5978008"/>
                  <a:ext cx="11996" cy="13545"/>
                </a:xfrm>
                <a:custGeom>
                  <a:avLst/>
                  <a:gdLst>
                    <a:gd name="T0" fmla="*/ 3 w 7"/>
                    <a:gd name="T1" fmla="*/ 0 h 8"/>
                    <a:gd name="T2" fmla="*/ 3 w 7"/>
                    <a:gd name="T3" fmla="*/ 0 h 8"/>
                    <a:gd name="T4" fmla="*/ 1 w 7"/>
                    <a:gd name="T5" fmla="*/ 1 h 8"/>
                    <a:gd name="T6" fmla="*/ 0 w 7"/>
                    <a:gd name="T7" fmla="*/ 4 h 8"/>
                    <a:gd name="T8" fmla="*/ 1 w 7"/>
                    <a:gd name="T9" fmla="*/ 7 h 8"/>
                    <a:gd name="T10" fmla="*/ 2 w 7"/>
                    <a:gd name="T11" fmla="*/ 7 h 8"/>
                    <a:gd name="T12" fmla="*/ 3 w 7"/>
                    <a:gd name="T13" fmla="*/ 8 h 8"/>
                    <a:gd name="T14" fmla="*/ 3 w 7"/>
                    <a:gd name="T15" fmla="*/ 8 h 8"/>
                    <a:gd name="T16" fmla="*/ 6 w 7"/>
                    <a:gd name="T17" fmla="*/ 7 h 8"/>
                    <a:gd name="T18" fmla="*/ 7 w 7"/>
                    <a:gd name="T19" fmla="*/ 7 h 8"/>
                    <a:gd name="T20" fmla="*/ 7 w 7"/>
                    <a:gd name="T21" fmla="*/ 4 h 8"/>
                    <a:gd name="T22" fmla="*/ 6 w 7"/>
                    <a:gd name="T23" fmla="*/ 1 h 8"/>
                    <a:gd name="T24" fmla="*/ 3 w 7"/>
                    <a:gd name="T25" fmla="*/ 0 h 8"/>
                    <a:gd name="T26" fmla="*/ 3 w 7"/>
                    <a:gd name="T27" fmla="*/ 0 h 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" h="8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1" y="7"/>
                      </a:lnTo>
                      <a:lnTo>
                        <a:pt x="2" y="7"/>
                      </a:lnTo>
                      <a:lnTo>
                        <a:pt x="3" y="8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4"/>
                      </a:lnTo>
                      <a:lnTo>
                        <a:pt x="6" y="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909">
                  <a:extLst>
                    <a:ext uri="{FF2B5EF4-FFF2-40B4-BE49-F238E27FC236}">
                      <a16:creationId xmlns:a16="http://schemas.microsoft.com/office/drawing/2014/main" id="{E73E4EF4-C12E-3841-8E32-7B922BD07D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8545" y="5978008"/>
                  <a:ext cx="11996" cy="13545"/>
                </a:xfrm>
                <a:custGeom>
                  <a:avLst/>
                  <a:gdLst>
                    <a:gd name="T0" fmla="*/ 3 w 7"/>
                    <a:gd name="T1" fmla="*/ 0 h 8"/>
                    <a:gd name="T2" fmla="*/ 3 w 7"/>
                    <a:gd name="T3" fmla="*/ 0 h 8"/>
                    <a:gd name="T4" fmla="*/ 1 w 7"/>
                    <a:gd name="T5" fmla="*/ 1 h 8"/>
                    <a:gd name="T6" fmla="*/ 0 w 7"/>
                    <a:gd name="T7" fmla="*/ 4 h 8"/>
                    <a:gd name="T8" fmla="*/ 1 w 7"/>
                    <a:gd name="T9" fmla="*/ 7 h 8"/>
                    <a:gd name="T10" fmla="*/ 2 w 7"/>
                    <a:gd name="T11" fmla="*/ 7 h 8"/>
                    <a:gd name="T12" fmla="*/ 3 w 7"/>
                    <a:gd name="T13" fmla="*/ 8 h 8"/>
                    <a:gd name="T14" fmla="*/ 3 w 7"/>
                    <a:gd name="T15" fmla="*/ 8 h 8"/>
                    <a:gd name="T16" fmla="*/ 6 w 7"/>
                    <a:gd name="T17" fmla="*/ 7 h 8"/>
                    <a:gd name="T18" fmla="*/ 7 w 7"/>
                    <a:gd name="T19" fmla="*/ 7 h 8"/>
                    <a:gd name="T20" fmla="*/ 7 w 7"/>
                    <a:gd name="T21" fmla="*/ 4 h 8"/>
                    <a:gd name="T22" fmla="*/ 6 w 7"/>
                    <a:gd name="T23" fmla="*/ 1 h 8"/>
                    <a:gd name="T24" fmla="*/ 3 w 7"/>
                    <a:gd name="T25" fmla="*/ 0 h 8"/>
                    <a:gd name="T26" fmla="*/ 3 w 7"/>
                    <a:gd name="T27" fmla="*/ 0 h 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" h="8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1" y="7"/>
                      </a:lnTo>
                      <a:lnTo>
                        <a:pt x="2" y="7"/>
                      </a:lnTo>
                      <a:lnTo>
                        <a:pt x="3" y="8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4"/>
                      </a:lnTo>
                      <a:lnTo>
                        <a:pt x="6" y="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910">
                  <a:extLst>
                    <a:ext uri="{FF2B5EF4-FFF2-40B4-BE49-F238E27FC236}">
                      <a16:creationId xmlns:a16="http://schemas.microsoft.com/office/drawing/2014/main" id="{27F34F33-28E4-4D44-AAF5-2300762D3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6548" y="6000018"/>
                  <a:ext cx="20565" cy="11852"/>
                </a:xfrm>
                <a:custGeom>
                  <a:avLst/>
                  <a:gdLst>
                    <a:gd name="T0" fmla="*/ 3 w 12"/>
                    <a:gd name="T1" fmla="*/ 0 h 7"/>
                    <a:gd name="T2" fmla="*/ 3 w 12"/>
                    <a:gd name="T3" fmla="*/ 0 h 7"/>
                    <a:gd name="T4" fmla="*/ 1 w 12"/>
                    <a:gd name="T5" fmla="*/ 1 h 7"/>
                    <a:gd name="T6" fmla="*/ 0 w 12"/>
                    <a:gd name="T7" fmla="*/ 2 h 7"/>
                    <a:gd name="T8" fmla="*/ 1 w 12"/>
                    <a:gd name="T9" fmla="*/ 4 h 7"/>
                    <a:gd name="T10" fmla="*/ 4 w 12"/>
                    <a:gd name="T11" fmla="*/ 6 h 7"/>
                    <a:gd name="T12" fmla="*/ 8 w 12"/>
                    <a:gd name="T13" fmla="*/ 7 h 7"/>
                    <a:gd name="T14" fmla="*/ 8 w 12"/>
                    <a:gd name="T15" fmla="*/ 7 h 7"/>
                    <a:gd name="T16" fmla="*/ 12 w 12"/>
                    <a:gd name="T17" fmla="*/ 6 h 7"/>
                    <a:gd name="T18" fmla="*/ 12 w 12"/>
                    <a:gd name="T19" fmla="*/ 4 h 7"/>
                    <a:gd name="T20" fmla="*/ 9 w 12"/>
                    <a:gd name="T21" fmla="*/ 2 h 7"/>
                    <a:gd name="T22" fmla="*/ 9 w 12"/>
                    <a:gd name="T23" fmla="*/ 2 h 7"/>
                    <a:gd name="T24" fmla="*/ 8 w 12"/>
                    <a:gd name="T25" fmla="*/ 1 h 7"/>
                    <a:gd name="T26" fmla="*/ 6 w 12"/>
                    <a:gd name="T27" fmla="*/ 0 h 7"/>
                    <a:gd name="T28" fmla="*/ 3 w 12"/>
                    <a:gd name="T29" fmla="*/ 0 h 7"/>
                    <a:gd name="T30" fmla="*/ 3 w 12"/>
                    <a:gd name="T31" fmla="*/ 0 h 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" h="7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4" y="6"/>
                      </a:lnTo>
                      <a:lnTo>
                        <a:pt x="8" y="7"/>
                      </a:lnTo>
                      <a:lnTo>
                        <a:pt x="12" y="6"/>
                      </a:lnTo>
                      <a:lnTo>
                        <a:pt x="12" y="4"/>
                      </a:lnTo>
                      <a:lnTo>
                        <a:pt x="9" y="2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" name="Freeform 911">
                  <a:extLst>
                    <a:ext uri="{FF2B5EF4-FFF2-40B4-BE49-F238E27FC236}">
                      <a16:creationId xmlns:a16="http://schemas.microsoft.com/office/drawing/2014/main" id="{C60FA131-A904-E94C-9BCE-C9FCF93A40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6548" y="6000018"/>
                  <a:ext cx="20565" cy="11852"/>
                </a:xfrm>
                <a:custGeom>
                  <a:avLst/>
                  <a:gdLst>
                    <a:gd name="T0" fmla="*/ 3 w 12"/>
                    <a:gd name="T1" fmla="*/ 0 h 7"/>
                    <a:gd name="T2" fmla="*/ 3 w 12"/>
                    <a:gd name="T3" fmla="*/ 0 h 7"/>
                    <a:gd name="T4" fmla="*/ 1 w 12"/>
                    <a:gd name="T5" fmla="*/ 1 h 7"/>
                    <a:gd name="T6" fmla="*/ 0 w 12"/>
                    <a:gd name="T7" fmla="*/ 2 h 7"/>
                    <a:gd name="T8" fmla="*/ 1 w 12"/>
                    <a:gd name="T9" fmla="*/ 4 h 7"/>
                    <a:gd name="T10" fmla="*/ 4 w 12"/>
                    <a:gd name="T11" fmla="*/ 6 h 7"/>
                    <a:gd name="T12" fmla="*/ 8 w 12"/>
                    <a:gd name="T13" fmla="*/ 7 h 7"/>
                    <a:gd name="T14" fmla="*/ 8 w 12"/>
                    <a:gd name="T15" fmla="*/ 7 h 7"/>
                    <a:gd name="T16" fmla="*/ 12 w 12"/>
                    <a:gd name="T17" fmla="*/ 6 h 7"/>
                    <a:gd name="T18" fmla="*/ 12 w 12"/>
                    <a:gd name="T19" fmla="*/ 4 h 7"/>
                    <a:gd name="T20" fmla="*/ 9 w 12"/>
                    <a:gd name="T21" fmla="*/ 2 h 7"/>
                    <a:gd name="T22" fmla="*/ 9 w 12"/>
                    <a:gd name="T23" fmla="*/ 2 h 7"/>
                    <a:gd name="T24" fmla="*/ 8 w 12"/>
                    <a:gd name="T25" fmla="*/ 1 h 7"/>
                    <a:gd name="T26" fmla="*/ 6 w 12"/>
                    <a:gd name="T27" fmla="*/ 0 h 7"/>
                    <a:gd name="T28" fmla="*/ 3 w 12"/>
                    <a:gd name="T29" fmla="*/ 0 h 7"/>
                    <a:gd name="T30" fmla="*/ 3 w 12"/>
                    <a:gd name="T31" fmla="*/ 0 h 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" h="7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4" y="6"/>
                      </a:lnTo>
                      <a:lnTo>
                        <a:pt x="8" y="7"/>
                      </a:lnTo>
                      <a:lnTo>
                        <a:pt x="12" y="6"/>
                      </a:lnTo>
                      <a:lnTo>
                        <a:pt x="12" y="4"/>
                      </a:lnTo>
                      <a:lnTo>
                        <a:pt x="9" y="2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912">
                  <a:extLst>
                    <a:ext uri="{FF2B5EF4-FFF2-40B4-BE49-F238E27FC236}">
                      <a16:creationId xmlns:a16="http://schemas.microsoft.com/office/drawing/2014/main" id="{19B42018-328D-EF41-B07D-95EF814DE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9110" y="6027108"/>
                  <a:ext cx="27420" cy="22011"/>
                </a:xfrm>
                <a:custGeom>
                  <a:avLst/>
                  <a:gdLst>
                    <a:gd name="T0" fmla="*/ 4 w 16"/>
                    <a:gd name="T1" fmla="*/ 0 h 13"/>
                    <a:gd name="T2" fmla="*/ 4 w 16"/>
                    <a:gd name="T3" fmla="*/ 0 h 13"/>
                    <a:gd name="T4" fmla="*/ 3 w 16"/>
                    <a:gd name="T5" fmla="*/ 0 h 13"/>
                    <a:gd name="T6" fmla="*/ 2 w 16"/>
                    <a:gd name="T7" fmla="*/ 0 h 13"/>
                    <a:gd name="T8" fmla="*/ 0 w 16"/>
                    <a:gd name="T9" fmla="*/ 2 h 13"/>
                    <a:gd name="T10" fmla="*/ 0 w 16"/>
                    <a:gd name="T11" fmla="*/ 5 h 13"/>
                    <a:gd name="T12" fmla="*/ 3 w 16"/>
                    <a:gd name="T13" fmla="*/ 7 h 13"/>
                    <a:gd name="T14" fmla="*/ 3 w 16"/>
                    <a:gd name="T15" fmla="*/ 7 h 13"/>
                    <a:gd name="T16" fmla="*/ 5 w 16"/>
                    <a:gd name="T17" fmla="*/ 9 h 13"/>
                    <a:gd name="T18" fmla="*/ 7 w 16"/>
                    <a:gd name="T19" fmla="*/ 11 h 13"/>
                    <a:gd name="T20" fmla="*/ 13 w 16"/>
                    <a:gd name="T21" fmla="*/ 12 h 13"/>
                    <a:gd name="T22" fmla="*/ 13 w 16"/>
                    <a:gd name="T23" fmla="*/ 12 h 13"/>
                    <a:gd name="T24" fmla="*/ 15 w 16"/>
                    <a:gd name="T25" fmla="*/ 13 h 13"/>
                    <a:gd name="T26" fmla="*/ 16 w 16"/>
                    <a:gd name="T27" fmla="*/ 12 h 13"/>
                    <a:gd name="T28" fmla="*/ 16 w 16"/>
                    <a:gd name="T29" fmla="*/ 9 h 13"/>
                    <a:gd name="T30" fmla="*/ 13 w 16"/>
                    <a:gd name="T31" fmla="*/ 7 h 13"/>
                    <a:gd name="T32" fmla="*/ 13 w 16"/>
                    <a:gd name="T33" fmla="*/ 7 h 13"/>
                    <a:gd name="T34" fmla="*/ 4 w 16"/>
                    <a:gd name="T35" fmla="*/ 0 h 13"/>
                    <a:gd name="T36" fmla="*/ 4 w 16"/>
                    <a:gd name="T37" fmla="*/ 0 h 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6" h="13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5" y="9"/>
                      </a:lnTo>
                      <a:lnTo>
                        <a:pt x="7" y="11"/>
                      </a:lnTo>
                      <a:lnTo>
                        <a:pt x="13" y="12"/>
                      </a:lnTo>
                      <a:lnTo>
                        <a:pt x="15" y="13"/>
                      </a:lnTo>
                      <a:lnTo>
                        <a:pt x="16" y="12"/>
                      </a:lnTo>
                      <a:lnTo>
                        <a:pt x="16" y="9"/>
                      </a:lnTo>
                      <a:lnTo>
                        <a:pt x="13" y="7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913">
                  <a:extLst>
                    <a:ext uri="{FF2B5EF4-FFF2-40B4-BE49-F238E27FC236}">
                      <a16:creationId xmlns:a16="http://schemas.microsoft.com/office/drawing/2014/main" id="{AF84B31D-C61D-5E48-8351-569EBB9F7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9110" y="6027108"/>
                  <a:ext cx="27420" cy="22011"/>
                </a:xfrm>
                <a:custGeom>
                  <a:avLst/>
                  <a:gdLst>
                    <a:gd name="T0" fmla="*/ 4 w 16"/>
                    <a:gd name="T1" fmla="*/ 0 h 13"/>
                    <a:gd name="T2" fmla="*/ 4 w 16"/>
                    <a:gd name="T3" fmla="*/ 0 h 13"/>
                    <a:gd name="T4" fmla="*/ 3 w 16"/>
                    <a:gd name="T5" fmla="*/ 0 h 13"/>
                    <a:gd name="T6" fmla="*/ 2 w 16"/>
                    <a:gd name="T7" fmla="*/ 0 h 13"/>
                    <a:gd name="T8" fmla="*/ 0 w 16"/>
                    <a:gd name="T9" fmla="*/ 2 h 13"/>
                    <a:gd name="T10" fmla="*/ 0 w 16"/>
                    <a:gd name="T11" fmla="*/ 5 h 13"/>
                    <a:gd name="T12" fmla="*/ 3 w 16"/>
                    <a:gd name="T13" fmla="*/ 7 h 13"/>
                    <a:gd name="T14" fmla="*/ 3 w 16"/>
                    <a:gd name="T15" fmla="*/ 7 h 13"/>
                    <a:gd name="T16" fmla="*/ 5 w 16"/>
                    <a:gd name="T17" fmla="*/ 9 h 13"/>
                    <a:gd name="T18" fmla="*/ 7 w 16"/>
                    <a:gd name="T19" fmla="*/ 11 h 13"/>
                    <a:gd name="T20" fmla="*/ 13 w 16"/>
                    <a:gd name="T21" fmla="*/ 12 h 13"/>
                    <a:gd name="T22" fmla="*/ 13 w 16"/>
                    <a:gd name="T23" fmla="*/ 12 h 13"/>
                    <a:gd name="T24" fmla="*/ 15 w 16"/>
                    <a:gd name="T25" fmla="*/ 13 h 13"/>
                    <a:gd name="T26" fmla="*/ 16 w 16"/>
                    <a:gd name="T27" fmla="*/ 12 h 13"/>
                    <a:gd name="T28" fmla="*/ 16 w 16"/>
                    <a:gd name="T29" fmla="*/ 9 h 13"/>
                    <a:gd name="T30" fmla="*/ 13 w 16"/>
                    <a:gd name="T31" fmla="*/ 7 h 13"/>
                    <a:gd name="T32" fmla="*/ 13 w 16"/>
                    <a:gd name="T33" fmla="*/ 7 h 13"/>
                    <a:gd name="T34" fmla="*/ 4 w 16"/>
                    <a:gd name="T35" fmla="*/ 0 h 13"/>
                    <a:gd name="T36" fmla="*/ 4 w 16"/>
                    <a:gd name="T37" fmla="*/ 0 h 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6" h="13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5" y="9"/>
                      </a:lnTo>
                      <a:lnTo>
                        <a:pt x="7" y="11"/>
                      </a:lnTo>
                      <a:lnTo>
                        <a:pt x="13" y="12"/>
                      </a:lnTo>
                      <a:lnTo>
                        <a:pt x="15" y="13"/>
                      </a:lnTo>
                      <a:lnTo>
                        <a:pt x="16" y="12"/>
                      </a:lnTo>
                      <a:lnTo>
                        <a:pt x="16" y="9"/>
                      </a:lnTo>
                      <a:lnTo>
                        <a:pt x="13" y="7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914">
                  <a:extLst>
                    <a:ext uri="{FF2B5EF4-FFF2-40B4-BE49-F238E27FC236}">
                      <a16:creationId xmlns:a16="http://schemas.microsoft.com/office/drawing/2014/main" id="{BB0F2D63-0B92-184E-BFC9-1C16E9C85F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0240" y="6020336"/>
                  <a:ext cx="32562" cy="27090"/>
                </a:xfrm>
                <a:custGeom>
                  <a:avLst/>
                  <a:gdLst>
                    <a:gd name="T0" fmla="*/ 7 w 19"/>
                    <a:gd name="T1" fmla="*/ 0 h 16"/>
                    <a:gd name="T2" fmla="*/ 7 w 19"/>
                    <a:gd name="T3" fmla="*/ 0 h 16"/>
                    <a:gd name="T4" fmla="*/ 4 w 19"/>
                    <a:gd name="T5" fmla="*/ 1 h 16"/>
                    <a:gd name="T6" fmla="*/ 3 w 19"/>
                    <a:gd name="T7" fmla="*/ 3 h 16"/>
                    <a:gd name="T8" fmla="*/ 2 w 19"/>
                    <a:gd name="T9" fmla="*/ 6 h 16"/>
                    <a:gd name="T10" fmla="*/ 1 w 19"/>
                    <a:gd name="T11" fmla="*/ 8 h 16"/>
                    <a:gd name="T12" fmla="*/ 1 w 19"/>
                    <a:gd name="T13" fmla="*/ 8 h 16"/>
                    <a:gd name="T14" fmla="*/ 0 w 19"/>
                    <a:gd name="T15" fmla="*/ 10 h 16"/>
                    <a:gd name="T16" fmla="*/ 0 w 19"/>
                    <a:gd name="T17" fmla="*/ 12 h 16"/>
                    <a:gd name="T18" fmla="*/ 2 w 19"/>
                    <a:gd name="T19" fmla="*/ 15 h 16"/>
                    <a:gd name="T20" fmla="*/ 4 w 19"/>
                    <a:gd name="T21" fmla="*/ 16 h 16"/>
                    <a:gd name="T22" fmla="*/ 4 w 19"/>
                    <a:gd name="T23" fmla="*/ 16 h 16"/>
                    <a:gd name="T24" fmla="*/ 7 w 19"/>
                    <a:gd name="T25" fmla="*/ 16 h 16"/>
                    <a:gd name="T26" fmla="*/ 8 w 19"/>
                    <a:gd name="T27" fmla="*/ 15 h 16"/>
                    <a:gd name="T28" fmla="*/ 9 w 19"/>
                    <a:gd name="T29" fmla="*/ 12 h 16"/>
                    <a:gd name="T30" fmla="*/ 10 w 19"/>
                    <a:gd name="T31" fmla="*/ 11 h 16"/>
                    <a:gd name="T32" fmla="*/ 10 w 19"/>
                    <a:gd name="T33" fmla="*/ 11 h 16"/>
                    <a:gd name="T34" fmla="*/ 16 w 19"/>
                    <a:gd name="T35" fmla="*/ 8 h 16"/>
                    <a:gd name="T36" fmla="*/ 18 w 19"/>
                    <a:gd name="T37" fmla="*/ 6 h 16"/>
                    <a:gd name="T38" fmla="*/ 19 w 19"/>
                    <a:gd name="T39" fmla="*/ 3 h 16"/>
                    <a:gd name="T40" fmla="*/ 19 w 19"/>
                    <a:gd name="T41" fmla="*/ 3 h 16"/>
                    <a:gd name="T42" fmla="*/ 18 w 19"/>
                    <a:gd name="T43" fmla="*/ 1 h 16"/>
                    <a:gd name="T44" fmla="*/ 17 w 19"/>
                    <a:gd name="T45" fmla="*/ 1 h 16"/>
                    <a:gd name="T46" fmla="*/ 13 w 19"/>
                    <a:gd name="T47" fmla="*/ 0 h 16"/>
                    <a:gd name="T48" fmla="*/ 7 w 19"/>
                    <a:gd name="T49" fmla="*/ 0 h 16"/>
                    <a:gd name="T50" fmla="*/ 7 w 19"/>
                    <a:gd name="T51" fmla="*/ 0 h 1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9" h="16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4" y="1"/>
                      </a:lnTo>
                      <a:lnTo>
                        <a:pt x="3" y="3"/>
                      </a:lnTo>
                      <a:lnTo>
                        <a:pt x="2" y="6"/>
                      </a:lnTo>
                      <a:lnTo>
                        <a:pt x="1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2" y="15"/>
                      </a:lnTo>
                      <a:lnTo>
                        <a:pt x="4" y="16"/>
                      </a:lnTo>
                      <a:lnTo>
                        <a:pt x="7" y="16"/>
                      </a:lnTo>
                      <a:lnTo>
                        <a:pt x="8" y="15"/>
                      </a:lnTo>
                      <a:lnTo>
                        <a:pt x="9" y="12"/>
                      </a:lnTo>
                      <a:lnTo>
                        <a:pt x="10" y="11"/>
                      </a:lnTo>
                      <a:lnTo>
                        <a:pt x="16" y="8"/>
                      </a:lnTo>
                      <a:lnTo>
                        <a:pt x="18" y="6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3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6" name="Freeform 928">
                  <a:extLst>
                    <a:ext uri="{FF2B5EF4-FFF2-40B4-BE49-F238E27FC236}">
                      <a16:creationId xmlns:a16="http://schemas.microsoft.com/office/drawing/2014/main" id="{A0046CF9-CEBF-5C40-B103-10E371765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0631" y="4723398"/>
                  <a:ext cx="445581" cy="1330801"/>
                </a:xfrm>
                <a:custGeom>
                  <a:avLst/>
                  <a:gdLst>
                    <a:gd name="T0" fmla="*/ 195 w 260"/>
                    <a:gd name="T1" fmla="*/ 718 h 786"/>
                    <a:gd name="T2" fmla="*/ 164 w 260"/>
                    <a:gd name="T3" fmla="*/ 662 h 786"/>
                    <a:gd name="T4" fmla="*/ 130 w 260"/>
                    <a:gd name="T5" fmla="*/ 583 h 786"/>
                    <a:gd name="T6" fmla="*/ 120 w 260"/>
                    <a:gd name="T7" fmla="*/ 556 h 786"/>
                    <a:gd name="T8" fmla="*/ 101 w 260"/>
                    <a:gd name="T9" fmla="*/ 487 h 786"/>
                    <a:gd name="T10" fmla="*/ 94 w 260"/>
                    <a:gd name="T11" fmla="*/ 410 h 786"/>
                    <a:gd name="T12" fmla="*/ 70 w 260"/>
                    <a:gd name="T13" fmla="*/ 325 h 786"/>
                    <a:gd name="T14" fmla="*/ 65 w 260"/>
                    <a:gd name="T15" fmla="*/ 278 h 786"/>
                    <a:gd name="T16" fmla="*/ 72 w 260"/>
                    <a:gd name="T17" fmla="*/ 201 h 786"/>
                    <a:gd name="T18" fmla="*/ 64 w 260"/>
                    <a:gd name="T19" fmla="*/ 155 h 786"/>
                    <a:gd name="T20" fmla="*/ 63 w 260"/>
                    <a:gd name="T21" fmla="*/ 112 h 786"/>
                    <a:gd name="T22" fmla="*/ 36 w 260"/>
                    <a:gd name="T23" fmla="*/ 34 h 786"/>
                    <a:gd name="T24" fmla="*/ 0 w 260"/>
                    <a:gd name="T25" fmla="*/ 22 h 786"/>
                    <a:gd name="T26" fmla="*/ 14 w 260"/>
                    <a:gd name="T27" fmla="*/ 84 h 786"/>
                    <a:gd name="T28" fmla="*/ 22 w 260"/>
                    <a:gd name="T29" fmla="*/ 138 h 786"/>
                    <a:gd name="T30" fmla="*/ 29 w 260"/>
                    <a:gd name="T31" fmla="*/ 173 h 786"/>
                    <a:gd name="T32" fmla="*/ 28 w 260"/>
                    <a:gd name="T33" fmla="*/ 203 h 786"/>
                    <a:gd name="T34" fmla="*/ 35 w 260"/>
                    <a:gd name="T35" fmla="*/ 266 h 786"/>
                    <a:gd name="T36" fmla="*/ 41 w 260"/>
                    <a:gd name="T37" fmla="*/ 302 h 786"/>
                    <a:gd name="T38" fmla="*/ 50 w 260"/>
                    <a:gd name="T39" fmla="*/ 321 h 786"/>
                    <a:gd name="T40" fmla="*/ 53 w 260"/>
                    <a:gd name="T41" fmla="*/ 382 h 786"/>
                    <a:gd name="T42" fmla="*/ 48 w 260"/>
                    <a:gd name="T43" fmla="*/ 424 h 786"/>
                    <a:gd name="T44" fmla="*/ 47 w 260"/>
                    <a:gd name="T45" fmla="*/ 443 h 786"/>
                    <a:gd name="T46" fmla="*/ 55 w 260"/>
                    <a:gd name="T47" fmla="*/ 454 h 786"/>
                    <a:gd name="T48" fmla="*/ 67 w 260"/>
                    <a:gd name="T49" fmla="*/ 479 h 786"/>
                    <a:gd name="T50" fmla="*/ 73 w 260"/>
                    <a:gd name="T51" fmla="*/ 508 h 786"/>
                    <a:gd name="T52" fmla="*/ 86 w 260"/>
                    <a:gd name="T53" fmla="*/ 529 h 786"/>
                    <a:gd name="T54" fmla="*/ 102 w 260"/>
                    <a:gd name="T55" fmla="*/ 533 h 786"/>
                    <a:gd name="T56" fmla="*/ 103 w 260"/>
                    <a:gd name="T57" fmla="*/ 543 h 786"/>
                    <a:gd name="T58" fmla="*/ 101 w 260"/>
                    <a:gd name="T59" fmla="*/ 552 h 786"/>
                    <a:gd name="T60" fmla="*/ 115 w 260"/>
                    <a:gd name="T61" fmla="*/ 584 h 786"/>
                    <a:gd name="T62" fmla="*/ 124 w 260"/>
                    <a:gd name="T63" fmla="*/ 593 h 786"/>
                    <a:gd name="T64" fmla="*/ 118 w 260"/>
                    <a:gd name="T65" fmla="*/ 602 h 786"/>
                    <a:gd name="T66" fmla="*/ 122 w 260"/>
                    <a:gd name="T67" fmla="*/ 609 h 786"/>
                    <a:gd name="T68" fmla="*/ 129 w 260"/>
                    <a:gd name="T69" fmla="*/ 629 h 786"/>
                    <a:gd name="T70" fmla="*/ 133 w 260"/>
                    <a:gd name="T71" fmla="*/ 638 h 786"/>
                    <a:gd name="T72" fmla="*/ 116 w 260"/>
                    <a:gd name="T73" fmla="*/ 636 h 786"/>
                    <a:gd name="T74" fmla="*/ 106 w 260"/>
                    <a:gd name="T75" fmla="*/ 630 h 786"/>
                    <a:gd name="T76" fmla="*/ 109 w 260"/>
                    <a:gd name="T77" fmla="*/ 646 h 786"/>
                    <a:gd name="T78" fmla="*/ 129 w 260"/>
                    <a:gd name="T79" fmla="*/ 649 h 786"/>
                    <a:gd name="T80" fmla="*/ 136 w 260"/>
                    <a:gd name="T81" fmla="*/ 664 h 786"/>
                    <a:gd name="T82" fmla="*/ 150 w 260"/>
                    <a:gd name="T83" fmla="*/ 671 h 786"/>
                    <a:gd name="T84" fmla="*/ 140 w 260"/>
                    <a:gd name="T85" fmla="*/ 682 h 786"/>
                    <a:gd name="T86" fmla="*/ 152 w 260"/>
                    <a:gd name="T87" fmla="*/ 692 h 786"/>
                    <a:gd name="T88" fmla="*/ 152 w 260"/>
                    <a:gd name="T89" fmla="*/ 704 h 786"/>
                    <a:gd name="T90" fmla="*/ 167 w 260"/>
                    <a:gd name="T91" fmla="*/ 717 h 786"/>
                    <a:gd name="T92" fmla="*/ 169 w 260"/>
                    <a:gd name="T93" fmla="*/ 724 h 786"/>
                    <a:gd name="T94" fmla="*/ 179 w 260"/>
                    <a:gd name="T95" fmla="*/ 732 h 786"/>
                    <a:gd name="T96" fmla="*/ 176 w 260"/>
                    <a:gd name="T97" fmla="*/ 738 h 786"/>
                    <a:gd name="T98" fmla="*/ 189 w 260"/>
                    <a:gd name="T99" fmla="*/ 737 h 786"/>
                    <a:gd name="T100" fmla="*/ 193 w 260"/>
                    <a:gd name="T101" fmla="*/ 745 h 786"/>
                    <a:gd name="T102" fmla="*/ 188 w 260"/>
                    <a:gd name="T103" fmla="*/ 755 h 786"/>
                    <a:gd name="T104" fmla="*/ 204 w 260"/>
                    <a:gd name="T105" fmla="*/ 765 h 786"/>
                    <a:gd name="T106" fmla="*/ 219 w 260"/>
                    <a:gd name="T107" fmla="*/ 759 h 786"/>
                    <a:gd name="T108" fmla="*/ 233 w 260"/>
                    <a:gd name="T109" fmla="*/ 768 h 786"/>
                    <a:gd name="T110" fmla="*/ 222 w 260"/>
                    <a:gd name="T111" fmla="*/ 783 h 786"/>
                    <a:gd name="T112" fmla="*/ 239 w 260"/>
                    <a:gd name="T113" fmla="*/ 784 h 786"/>
                    <a:gd name="T114" fmla="*/ 243 w 260"/>
                    <a:gd name="T115" fmla="*/ 760 h 786"/>
                    <a:gd name="T116" fmla="*/ 260 w 260"/>
                    <a:gd name="T117" fmla="*/ 748 h 78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60" h="786">
                      <a:moveTo>
                        <a:pt x="260" y="748"/>
                      </a:moveTo>
                      <a:lnTo>
                        <a:pt x="244" y="745"/>
                      </a:lnTo>
                      <a:lnTo>
                        <a:pt x="211" y="745"/>
                      </a:lnTo>
                      <a:lnTo>
                        <a:pt x="206" y="739"/>
                      </a:lnTo>
                      <a:lnTo>
                        <a:pt x="199" y="738"/>
                      </a:lnTo>
                      <a:lnTo>
                        <a:pt x="195" y="718"/>
                      </a:lnTo>
                      <a:lnTo>
                        <a:pt x="187" y="718"/>
                      </a:lnTo>
                      <a:lnTo>
                        <a:pt x="165" y="702"/>
                      </a:lnTo>
                      <a:lnTo>
                        <a:pt x="165" y="681"/>
                      </a:lnTo>
                      <a:lnTo>
                        <a:pt x="164" y="662"/>
                      </a:lnTo>
                      <a:lnTo>
                        <a:pt x="164" y="640"/>
                      </a:lnTo>
                      <a:lnTo>
                        <a:pt x="154" y="624"/>
                      </a:lnTo>
                      <a:lnTo>
                        <a:pt x="150" y="608"/>
                      </a:lnTo>
                      <a:lnTo>
                        <a:pt x="141" y="599"/>
                      </a:lnTo>
                      <a:lnTo>
                        <a:pt x="139" y="589"/>
                      </a:lnTo>
                      <a:lnTo>
                        <a:pt x="130" y="583"/>
                      </a:lnTo>
                      <a:lnTo>
                        <a:pt x="128" y="574"/>
                      </a:lnTo>
                      <a:lnTo>
                        <a:pt x="125" y="569"/>
                      </a:lnTo>
                      <a:lnTo>
                        <a:pt x="124" y="564"/>
                      </a:lnTo>
                      <a:lnTo>
                        <a:pt x="120" y="556"/>
                      </a:lnTo>
                      <a:lnTo>
                        <a:pt x="116" y="551"/>
                      </a:lnTo>
                      <a:lnTo>
                        <a:pt x="113" y="514"/>
                      </a:lnTo>
                      <a:lnTo>
                        <a:pt x="108" y="505"/>
                      </a:lnTo>
                      <a:lnTo>
                        <a:pt x="104" y="497"/>
                      </a:lnTo>
                      <a:lnTo>
                        <a:pt x="101" y="487"/>
                      </a:lnTo>
                      <a:lnTo>
                        <a:pt x="99" y="463"/>
                      </a:lnTo>
                      <a:lnTo>
                        <a:pt x="96" y="450"/>
                      </a:lnTo>
                      <a:lnTo>
                        <a:pt x="90" y="435"/>
                      </a:lnTo>
                      <a:lnTo>
                        <a:pt x="86" y="419"/>
                      </a:lnTo>
                      <a:lnTo>
                        <a:pt x="94" y="410"/>
                      </a:lnTo>
                      <a:lnTo>
                        <a:pt x="87" y="401"/>
                      </a:lnTo>
                      <a:lnTo>
                        <a:pt x="90" y="385"/>
                      </a:lnTo>
                      <a:lnTo>
                        <a:pt x="92" y="366"/>
                      </a:lnTo>
                      <a:lnTo>
                        <a:pt x="83" y="342"/>
                      </a:lnTo>
                      <a:lnTo>
                        <a:pt x="78" y="334"/>
                      </a:lnTo>
                      <a:lnTo>
                        <a:pt x="70" y="325"/>
                      </a:lnTo>
                      <a:lnTo>
                        <a:pt x="67" y="308"/>
                      </a:lnTo>
                      <a:lnTo>
                        <a:pt x="67" y="292"/>
                      </a:lnTo>
                      <a:lnTo>
                        <a:pt x="67" y="285"/>
                      </a:lnTo>
                      <a:lnTo>
                        <a:pt x="65" y="278"/>
                      </a:lnTo>
                      <a:lnTo>
                        <a:pt x="63" y="269"/>
                      </a:lnTo>
                      <a:lnTo>
                        <a:pt x="59" y="261"/>
                      </a:lnTo>
                      <a:lnTo>
                        <a:pt x="63" y="230"/>
                      </a:lnTo>
                      <a:lnTo>
                        <a:pt x="66" y="221"/>
                      </a:lnTo>
                      <a:lnTo>
                        <a:pt x="65" y="213"/>
                      </a:lnTo>
                      <a:lnTo>
                        <a:pt x="72" y="201"/>
                      </a:lnTo>
                      <a:lnTo>
                        <a:pt x="69" y="176"/>
                      </a:lnTo>
                      <a:lnTo>
                        <a:pt x="65" y="168"/>
                      </a:lnTo>
                      <a:lnTo>
                        <a:pt x="64" y="160"/>
                      </a:lnTo>
                      <a:lnTo>
                        <a:pt x="63" y="157"/>
                      </a:lnTo>
                      <a:lnTo>
                        <a:pt x="64" y="155"/>
                      </a:lnTo>
                      <a:lnTo>
                        <a:pt x="68" y="149"/>
                      </a:lnTo>
                      <a:lnTo>
                        <a:pt x="73" y="144"/>
                      </a:lnTo>
                      <a:lnTo>
                        <a:pt x="79" y="138"/>
                      </a:lnTo>
                      <a:lnTo>
                        <a:pt x="81" y="113"/>
                      </a:lnTo>
                      <a:lnTo>
                        <a:pt x="63" y="112"/>
                      </a:lnTo>
                      <a:lnTo>
                        <a:pt x="55" y="90"/>
                      </a:lnTo>
                      <a:lnTo>
                        <a:pt x="48" y="81"/>
                      </a:lnTo>
                      <a:lnTo>
                        <a:pt x="45" y="66"/>
                      </a:lnTo>
                      <a:lnTo>
                        <a:pt x="41" y="57"/>
                      </a:lnTo>
                      <a:lnTo>
                        <a:pt x="41" y="45"/>
                      </a:lnTo>
                      <a:lnTo>
                        <a:pt x="36" y="34"/>
                      </a:lnTo>
                      <a:lnTo>
                        <a:pt x="31" y="15"/>
                      </a:lnTo>
                      <a:lnTo>
                        <a:pt x="25" y="9"/>
                      </a:lnTo>
                      <a:lnTo>
                        <a:pt x="18" y="0"/>
                      </a:lnTo>
                      <a:lnTo>
                        <a:pt x="11" y="7"/>
                      </a:lnTo>
                      <a:lnTo>
                        <a:pt x="11" y="15"/>
                      </a:lnTo>
                      <a:lnTo>
                        <a:pt x="0" y="22"/>
                      </a:lnTo>
                      <a:lnTo>
                        <a:pt x="4" y="35"/>
                      </a:lnTo>
                      <a:lnTo>
                        <a:pt x="9" y="52"/>
                      </a:lnTo>
                      <a:lnTo>
                        <a:pt x="12" y="70"/>
                      </a:lnTo>
                      <a:lnTo>
                        <a:pt x="14" y="84"/>
                      </a:lnTo>
                      <a:lnTo>
                        <a:pt x="17" y="93"/>
                      </a:lnTo>
                      <a:lnTo>
                        <a:pt x="18" y="98"/>
                      </a:lnTo>
                      <a:lnTo>
                        <a:pt x="19" y="104"/>
                      </a:lnTo>
                      <a:lnTo>
                        <a:pt x="20" y="121"/>
                      </a:lnTo>
                      <a:lnTo>
                        <a:pt x="22" y="138"/>
                      </a:lnTo>
                      <a:lnTo>
                        <a:pt x="23" y="144"/>
                      </a:lnTo>
                      <a:lnTo>
                        <a:pt x="25" y="147"/>
                      </a:lnTo>
                      <a:lnTo>
                        <a:pt x="27" y="154"/>
                      </a:lnTo>
                      <a:lnTo>
                        <a:pt x="29" y="164"/>
                      </a:lnTo>
                      <a:lnTo>
                        <a:pt x="29" y="173"/>
                      </a:lnTo>
                      <a:lnTo>
                        <a:pt x="29" y="177"/>
                      </a:lnTo>
                      <a:lnTo>
                        <a:pt x="28" y="181"/>
                      </a:lnTo>
                      <a:lnTo>
                        <a:pt x="27" y="184"/>
                      </a:lnTo>
                      <a:lnTo>
                        <a:pt x="27" y="190"/>
                      </a:lnTo>
                      <a:lnTo>
                        <a:pt x="28" y="203"/>
                      </a:lnTo>
                      <a:lnTo>
                        <a:pt x="31" y="218"/>
                      </a:lnTo>
                      <a:lnTo>
                        <a:pt x="32" y="229"/>
                      </a:lnTo>
                      <a:lnTo>
                        <a:pt x="32" y="248"/>
                      </a:lnTo>
                      <a:lnTo>
                        <a:pt x="32" y="257"/>
                      </a:lnTo>
                      <a:lnTo>
                        <a:pt x="35" y="266"/>
                      </a:lnTo>
                      <a:lnTo>
                        <a:pt x="38" y="275"/>
                      </a:lnTo>
                      <a:lnTo>
                        <a:pt x="40" y="286"/>
                      </a:lnTo>
                      <a:lnTo>
                        <a:pt x="41" y="295"/>
                      </a:lnTo>
                      <a:lnTo>
                        <a:pt x="41" y="302"/>
                      </a:lnTo>
                      <a:lnTo>
                        <a:pt x="41" y="304"/>
                      </a:lnTo>
                      <a:lnTo>
                        <a:pt x="41" y="305"/>
                      </a:lnTo>
                      <a:lnTo>
                        <a:pt x="45" y="308"/>
                      </a:lnTo>
                      <a:lnTo>
                        <a:pt x="48" y="314"/>
                      </a:lnTo>
                      <a:lnTo>
                        <a:pt x="49" y="317"/>
                      </a:lnTo>
                      <a:lnTo>
                        <a:pt x="50" y="321"/>
                      </a:lnTo>
                      <a:lnTo>
                        <a:pt x="53" y="333"/>
                      </a:lnTo>
                      <a:lnTo>
                        <a:pt x="55" y="351"/>
                      </a:lnTo>
                      <a:lnTo>
                        <a:pt x="55" y="361"/>
                      </a:lnTo>
                      <a:lnTo>
                        <a:pt x="54" y="371"/>
                      </a:lnTo>
                      <a:lnTo>
                        <a:pt x="53" y="382"/>
                      </a:lnTo>
                      <a:lnTo>
                        <a:pt x="50" y="393"/>
                      </a:lnTo>
                      <a:lnTo>
                        <a:pt x="48" y="401"/>
                      </a:lnTo>
                      <a:lnTo>
                        <a:pt x="47" y="410"/>
                      </a:lnTo>
                      <a:lnTo>
                        <a:pt x="47" y="417"/>
                      </a:lnTo>
                      <a:lnTo>
                        <a:pt x="48" y="424"/>
                      </a:lnTo>
                      <a:lnTo>
                        <a:pt x="50" y="433"/>
                      </a:lnTo>
                      <a:lnTo>
                        <a:pt x="50" y="436"/>
                      </a:lnTo>
                      <a:lnTo>
                        <a:pt x="49" y="438"/>
                      </a:lnTo>
                      <a:lnTo>
                        <a:pt x="47" y="440"/>
                      </a:lnTo>
                      <a:lnTo>
                        <a:pt x="47" y="443"/>
                      </a:lnTo>
                      <a:lnTo>
                        <a:pt x="47" y="447"/>
                      </a:lnTo>
                      <a:lnTo>
                        <a:pt x="49" y="452"/>
                      </a:lnTo>
                      <a:lnTo>
                        <a:pt x="51" y="454"/>
                      </a:lnTo>
                      <a:lnTo>
                        <a:pt x="53" y="454"/>
                      </a:lnTo>
                      <a:lnTo>
                        <a:pt x="55" y="454"/>
                      </a:lnTo>
                      <a:lnTo>
                        <a:pt x="56" y="455"/>
                      </a:lnTo>
                      <a:lnTo>
                        <a:pt x="58" y="460"/>
                      </a:lnTo>
                      <a:lnTo>
                        <a:pt x="62" y="467"/>
                      </a:lnTo>
                      <a:lnTo>
                        <a:pt x="65" y="474"/>
                      </a:lnTo>
                      <a:lnTo>
                        <a:pt x="67" y="479"/>
                      </a:lnTo>
                      <a:lnTo>
                        <a:pt x="68" y="482"/>
                      </a:lnTo>
                      <a:lnTo>
                        <a:pt x="69" y="489"/>
                      </a:lnTo>
                      <a:lnTo>
                        <a:pt x="68" y="496"/>
                      </a:lnTo>
                      <a:lnTo>
                        <a:pt x="69" y="501"/>
                      </a:lnTo>
                      <a:lnTo>
                        <a:pt x="73" y="508"/>
                      </a:lnTo>
                      <a:lnTo>
                        <a:pt x="76" y="518"/>
                      </a:lnTo>
                      <a:lnTo>
                        <a:pt x="77" y="523"/>
                      </a:lnTo>
                      <a:lnTo>
                        <a:pt x="79" y="526"/>
                      </a:lnTo>
                      <a:lnTo>
                        <a:pt x="83" y="528"/>
                      </a:lnTo>
                      <a:lnTo>
                        <a:pt x="86" y="529"/>
                      </a:lnTo>
                      <a:lnTo>
                        <a:pt x="94" y="528"/>
                      </a:lnTo>
                      <a:lnTo>
                        <a:pt x="100" y="529"/>
                      </a:lnTo>
                      <a:lnTo>
                        <a:pt x="103" y="530"/>
                      </a:lnTo>
                      <a:lnTo>
                        <a:pt x="103" y="532"/>
                      </a:lnTo>
                      <a:lnTo>
                        <a:pt x="102" y="533"/>
                      </a:lnTo>
                      <a:lnTo>
                        <a:pt x="100" y="535"/>
                      </a:lnTo>
                      <a:lnTo>
                        <a:pt x="100" y="538"/>
                      </a:lnTo>
                      <a:lnTo>
                        <a:pt x="100" y="541"/>
                      </a:lnTo>
                      <a:lnTo>
                        <a:pt x="101" y="542"/>
                      </a:lnTo>
                      <a:lnTo>
                        <a:pt x="103" y="543"/>
                      </a:lnTo>
                      <a:lnTo>
                        <a:pt x="103" y="545"/>
                      </a:lnTo>
                      <a:lnTo>
                        <a:pt x="103" y="548"/>
                      </a:lnTo>
                      <a:lnTo>
                        <a:pt x="102" y="549"/>
                      </a:lnTo>
                      <a:lnTo>
                        <a:pt x="101" y="551"/>
                      </a:lnTo>
                      <a:lnTo>
                        <a:pt x="101" y="552"/>
                      </a:lnTo>
                      <a:lnTo>
                        <a:pt x="102" y="557"/>
                      </a:lnTo>
                      <a:lnTo>
                        <a:pt x="108" y="570"/>
                      </a:lnTo>
                      <a:lnTo>
                        <a:pt x="112" y="581"/>
                      </a:lnTo>
                      <a:lnTo>
                        <a:pt x="114" y="584"/>
                      </a:lnTo>
                      <a:lnTo>
                        <a:pt x="115" y="584"/>
                      </a:lnTo>
                      <a:lnTo>
                        <a:pt x="116" y="584"/>
                      </a:lnTo>
                      <a:lnTo>
                        <a:pt x="118" y="585"/>
                      </a:lnTo>
                      <a:lnTo>
                        <a:pt x="120" y="585"/>
                      </a:lnTo>
                      <a:lnTo>
                        <a:pt x="122" y="589"/>
                      </a:lnTo>
                      <a:lnTo>
                        <a:pt x="124" y="593"/>
                      </a:lnTo>
                      <a:lnTo>
                        <a:pt x="123" y="594"/>
                      </a:lnTo>
                      <a:lnTo>
                        <a:pt x="122" y="595"/>
                      </a:lnTo>
                      <a:lnTo>
                        <a:pt x="121" y="597"/>
                      </a:lnTo>
                      <a:lnTo>
                        <a:pt x="119" y="598"/>
                      </a:lnTo>
                      <a:lnTo>
                        <a:pt x="118" y="602"/>
                      </a:lnTo>
                      <a:lnTo>
                        <a:pt x="119" y="606"/>
                      </a:lnTo>
                      <a:lnTo>
                        <a:pt x="119" y="607"/>
                      </a:lnTo>
                      <a:lnTo>
                        <a:pt x="120" y="608"/>
                      </a:lnTo>
                      <a:lnTo>
                        <a:pt x="121" y="608"/>
                      </a:lnTo>
                      <a:lnTo>
                        <a:pt x="122" y="609"/>
                      </a:lnTo>
                      <a:lnTo>
                        <a:pt x="123" y="613"/>
                      </a:lnTo>
                      <a:lnTo>
                        <a:pt x="123" y="621"/>
                      </a:lnTo>
                      <a:lnTo>
                        <a:pt x="124" y="627"/>
                      </a:lnTo>
                      <a:lnTo>
                        <a:pt x="127" y="629"/>
                      </a:lnTo>
                      <a:lnTo>
                        <a:pt x="129" y="629"/>
                      </a:lnTo>
                      <a:lnTo>
                        <a:pt x="131" y="630"/>
                      </a:lnTo>
                      <a:lnTo>
                        <a:pt x="134" y="632"/>
                      </a:lnTo>
                      <a:lnTo>
                        <a:pt x="136" y="636"/>
                      </a:lnTo>
                      <a:lnTo>
                        <a:pt x="134" y="637"/>
                      </a:lnTo>
                      <a:lnTo>
                        <a:pt x="133" y="638"/>
                      </a:lnTo>
                      <a:lnTo>
                        <a:pt x="129" y="639"/>
                      </a:lnTo>
                      <a:lnTo>
                        <a:pt x="124" y="639"/>
                      </a:lnTo>
                      <a:lnTo>
                        <a:pt x="120" y="639"/>
                      </a:lnTo>
                      <a:lnTo>
                        <a:pt x="116" y="636"/>
                      </a:lnTo>
                      <a:lnTo>
                        <a:pt x="111" y="629"/>
                      </a:lnTo>
                      <a:lnTo>
                        <a:pt x="110" y="628"/>
                      </a:lnTo>
                      <a:lnTo>
                        <a:pt x="108" y="628"/>
                      </a:lnTo>
                      <a:lnTo>
                        <a:pt x="106" y="628"/>
                      </a:lnTo>
                      <a:lnTo>
                        <a:pt x="106" y="630"/>
                      </a:lnTo>
                      <a:lnTo>
                        <a:pt x="104" y="636"/>
                      </a:lnTo>
                      <a:lnTo>
                        <a:pt x="104" y="641"/>
                      </a:lnTo>
                      <a:lnTo>
                        <a:pt x="104" y="644"/>
                      </a:lnTo>
                      <a:lnTo>
                        <a:pt x="104" y="645"/>
                      </a:lnTo>
                      <a:lnTo>
                        <a:pt x="106" y="646"/>
                      </a:lnTo>
                      <a:lnTo>
                        <a:pt x="109" y="646"/>
                      </a:lnTo>
                      <a:lnTo>
                        <a:pt x="114" y="646"/>
                      </a:lnTo>
                      <a:lnTo>
                        <a:pt x="121" y="646"/>
                      </a:lnTo>
                      <a:lnTo>
                        <a:pt x="127" y="647"/>
                      </a:lnTo>
                      <a:lnTo>
                        <a:pt x="129" y="648"/>
                      </a:lnTo>
                      <a:lnTo>
                        <a:pt x="129" y="649"/>
                      </a:lnTo>
                      <a:lnTo>
                        <a:pt x="129" y="654"/>
                      </a:lnTo>
                      <a:lnTo>
                        <a:pt x="129" y="658"/>
                      </a:lnTo>
                      <a:lnTo>
                        <a:pt x="131" y="662"/>
                      </a:lnTo>
                      <a:lnTo>
                        <a:pt x="133" y="663"/>
                      </a:lnTo>
                      <a:lnTo>
                        <a:pt x="136" y="664"/>
                      </a:lnTo>
                      <a:lnTo>
                        <a:pt x="138" y="664"/>
                      </a:lnTo>
                      <a:lnTo>
                        <a:pt x="141" y="664"/>
                      </a:lnTo>
                      <a:lnTo>
                        <a:pt x="147" y="667"/>
                      </a:lnTo>
                      <a:lnTo>
                        <a:pt x="150" y="669"/>
                      </a:lnTo>
                      <a:lnTo>
                        <a:pt x="150" y="671"/>
                      </a:lnTo>
                      <a:lnTo>
                        <a:pt x="148" y="672"/>
                      </a:lnTo>
                      <a:lnTo>
                        <a:pt x="142" y="672"/>
                      </a:lnTo>
                      <a:lnTo>
                        <a:pt x="139" y="674"/>
                      </a:lnTo>
                      <a:lnTo>
                        <a:pt x="139" y="677"/>
                      </a:lnTo>
                      <a:lnTo>
                        <a:pt x="140" y="682"/>
                      </a:lnTo>
                      <a:lnTo>
                        <a:pt x="143" y="686"/>
                      </a:lnTo>
                      <a:lnTo>
                        <a:pt x="147" y="690"/>
                      </a:lnTo>
                      <a:lnTo>
                        <a:pt x="150" y="692"/>
                      </a:lnTo>
                      <a:lnTo>
                        <a:pt x="152" y="692"/>
                      </a:lnTo>
                      <a:lnTo>
                        <a:pt x="152" y="693"/>
                      </a:lnTo>
                      <a:lnTo>
                        <a:pt x="154" y="693"/>
                      </a:lnTo>
                      <a:lnTo>
                        <a:pt x="154" y="696"/>
                      </a:lnTo>
                      <a:lnTo>
                        <a:pt x="152" y="700"/>
                      </a:lnTo>
                      <a:lnTo>
                        <a:pt x="152" y="704"/>
                      </a:lnTo>
                      <a:lnTo>
                        <a:pt x="156" y="713"/>
                      </a:lnTo>
                      <a:lnTo>
                        <a:pt x="158" y="717"/>
                      </a:lnTo>
                      <a:lnTo>
                        <a:pt x="159" y="718"/>
                      </a:lnTo>
                      <a:lnTo>
                        <a:pt x="160" y="718"/>
                      </a:lnTo>
                      <a:lnTo>
                        <a:pt x="167" y="717"/>
                      </a:lnTo>
                      <a:lnTo>
                        <a:pt x="169" y="717"/>
                      </a:lnTo>
                      <a:lnTo>
                        <a:pt x="169" y="718"/>
                      </a:lnTo>
                      <a:lnTo>
                        <a:pt x="169" y="719"/>
                      </a:lnTo>
                      <a:lnTo>
                        <a:pt x="168" y="721"/>
                      </a:lnTo>
                      <a:lnTo>
                        <a:pt x="169" y="724"/>
                      </a:lnTo>
                      <a:lnTo>
                        <a:pt x="170" y="726"/>
                      </a:lnTo>
                      <a:lnTo>
                        <a:pt x="174" y="727"/>
                      </a:lnTo>
                      <a:lnTo>
                        <a:pt x="177" y="728"/>
                      </a:lnTo>
                      <a:lnTo>
                        <a:pt x="179" y="730"/>
                      </a:lnTo>
                      <a:lnTo>
                        <a:pt x="179" y="732"/>
                      </a:lnTo>
                      <a:lnTo>
                        <a:pt x="179" y="733"/>
                      </a:lnTo>
                      <a:lnTo>
                        <a:pt x="177" y="733"/>
                      </a:lnTo>
                      <a:lnTo>
                        <a:pt x="176" y="735"/>
                      </a:lnTo>
                      <a:lnTo>
                        <a:pt x="175" y="736"/>
                      </a:lnTo>
                      <a:lnTo>
                        <a:pt x="176" y="738"/>
                      </a:lnTo>
                      <a:lnTo>
                        <a:pt x="178" y="741"/>
                      </a:lnTo>
                      <a:lnTo>
                        <a:pt x="179" y="741"/>
                      </a:lnTo>
                      <a:lnTo>
                        <a:pt x="182" y="741"/>
                      </a:lnTo>
                      <a:lnTo>
                        <a:pt x="185" y="740"/>
                      </a:lnTo>
                      <a:lnTo>
                        <a:pt x="189" y="737"/>
                      </a:lnTo>
                      <a:lnTo>
                        <a:pt x="193" y="736"/>
                      </a:lnTo>
                      <a:lnTo>
                        <a:pt x="194" y="736"/>
                      </a:lnTo>
                      <a:lnTo>
                        <a:pt x="195" y="737"/>
                      </a:lnTo>
                      <a:lnTo>
                        <a:pt x="194" y="741"/>
                      </a:lnTo>
                      <a:lnTo>
                        <a:pt x="193" y="745"/>
                      </a:lnTo>
                      <a:lnTo>
                        <a:pt x="191" y="747"/>
                      </a:lnTo>
                      <a:lnTo>
                        <a:pt x="187" y="749"/>
                      </a:lnTo>
                      <a:lnTo>
                        <a:pt x="186" y="749"/>
                      </a:lnTo>
                      <a:lnTo>
                        <a:pt x="186" y="750"/>
                      </a:lnTo>
                      <a:lnTo>
                        <a:pt x="188" y="755"/>
                      </a:lnTo>
                      <a:lnTo>
                        <a:pt x="194" y="765"/>
                      </a:lnTo>
                      <a:lnTo>
                        <a:pt x="197" y="768"/>
                      </a:lnTo>
                      <a:lnTo>
                        <a:pt x="201" y="768"/>
                      </a:lnTo>
                      <a:lnTo>
                        <a:pt x="203" y="767"/>
                      </a:lnTo>
                      <a:lnTo>
                        <a:pt x="204" y="765"/>
                      </a:lnTo>
                      <a:lnTo>
                        <a:pt x="206" y="761"/>
                      </a:lnTo>
                      <a:lnTo>
                        <a:pt x="208" y="760"/>
                      </a:lnTo>
                      <a:lnTo>
                        <a:pt x="212" y="759"/>
                      </a:lnTo>
                      <a:lnTo>
                        <a:pt x="219" y="759"/>
                      </a:lnTo>
                      <a:lnTo>
                        <a:pt x="225" y="760"/>
                      </a:lnTo>
                      <a:lnTo>
                        <a:pt x="232" y="763"/>
                      </a:lnTo>
                      <a:lnTo>
                        <a:pt x="233" y="764"/>
                      </a:lnTo>
                      <a:lnTo>
                        <a:pt x="234" y="765"/>
                      </a:lnTo>
                      <a:lnTo>
                        <a:pt x="234" y="766"/>
                      </a:lnTo>
                      <a:lnTo>
                        <a:pt x="233" y="768"/>
                      </a:lnTo>
                      <a:lnTo>
                        <a:pt x="225" y="775"/>
                      </a:lnTo>
                      <a:lnTo>
                        <a:pt x="222" y="777"/>
                      </a:lnTo>
                      <a:lnTo>
                        <a:pt x="221" y="781"/>
                      </a:lnTo>
                      <a:lnTo>
                        <a:pt x="222" y="783"/>
                      </a:lnTo>
                      <a:lnTo>
                        <a:pt x="224" y="785"/>
                      </a:lnTo>
                      <a:lnTo>
                        <a:pt x="228" y="785"/>
                      </a:lnTo>
                      <a:lnTo>
                        <a:pt x="232" y="786"/>
                      </a:lnTo>
                      <a:lnTo>
                        <a:pt x="235" y="785"/>
                      </a:lnTo>
                      <a:lnTo>
                        <a:pt x="239" y="784"/>
                      </a:lnTo>
                      <a:lnTo>
                        <a:pt x="240" y="782"/>
                      </a:lnTo>
                      <a:lnTo>
                        <a:pt x="241" y="777"/>
                      </a:lnTo>
                      <a:lnTo>
                        <a:pt x="241" y="772"/>
                      </a:lnTo>
                      <a:lnTo>
                        <a:pt x="242" y="764"/>
                      </a:lnTo>
                      <a:lnTo>
                        <a:pt x="243" y="760"/>
                      </a:lnTo>
                      <a:lnTo>
                        <a:pt x="244" y="757"/>
                      </a:lnTo>
                      <a:lnTo>
                        <a:pt x="248" y="755"/>
                      </a:lnTo>
                      <a:lnTo>
                        <a:pt x="251" y="754"/>
                      </a:lnTo>
                      <a:lnTo>
                        <a:pt x="256" y="750"/>
                      </a:lnTo>
                      <a:lnTo>
                        <a:pt x="260" y="7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932">
                  <a:extLst>
                    <a:ext uri="{FF2B5EF4-FFF2-40B4-BE49-F238E27FC236}">
                      <a16:creationId xmlns:a16="http://schemas.microsoft.com/office/drawing/2014/main" id="{E1EF8E41-999E-3245-8D7D-4EC92B495A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1743" y="4891018"/>
                  <a:ext cx="464432" cy="1098842"/>
                </a:xfrm>
                <a:custGeom>
                  <a:avLst/>
                  <a:gdLst>
                    <a:gd name="T0" fmla="*/ 208 w 271"/>
                    <a:gd name="T1" fmla="*/ 197 h 649"/>
                    <a:gd name="T2" fmla="*/ 247 w 271"/>
                    <a:gd name="T3" fmla="*/ 132 h 649"/>
                    <a:gd name="T4" fmla="*/ 245 w 271"/>
                    <a:gd name="T5" fmla="*/ 74 h 649"/>
                    <a:gd name="T6" fmla="*/ 243 w 271"/>
                    <a:gd name="T7" fmla="*/ 94 h 649"/>
                    <a:gd name="T8" fmla="*/ 221 w 271"/>
                    <a:gd name="T9" fmla="*/ 105 h 649"/>
                    <a:gd name="T10" fmla="*/ 209 w 271"/>
                    <a:gd name="T11" fmla="*/ 112 h 649"/>
                    <a:gd name="T12" fmla="*/ 189 w 271"/>
                    <a:gd name="T13" fmla="*/ 108 h 649"/>
                    <a:gd name="T14" fmla="*/ 179 w 271"/>
                    <a:gd name="T15" fmla="*/ 106 h 649"/>
                    <a:gd name="T16" fmla="*/ 185 w 271"/>
                    <a:gd name="T17" fmla="*/ 84 h 649"/>
                    <a:gd name="T18" fmla="*/ 188 w 271"/>
                    <a:gd name="T19" fmla="*/ 69 h 649"/>
                    <a:gd name="T20" fmla="*/ 153 w 271"/>
                    <a:gd name="T21" fmla="*/ 48 h 649"/>
                    <a:gd name="T22" fmla="*/ 97 w 271"/>
                    <a:gd name="T23" fmla="*/ 2 h 649"/>
                    <a:gd name="T24" fmla="*/ 63 w 271"/>
                    <a:gd name="T25" fmla="*/ 10 h 649"/>
                    <a:gd name="T26" fmla="*/ 20 w 271"/>
                    <a:gd name="T27" fmla="*/ 39 h 649"/>
                    <a:gd name="T28" fmla="*/ 4 w 271"/>
                    <a:gd name="T29" fmla="*/ 58 h 649"/>
                    <a:gd name="T30" fmla="*/ 6 w 271"/>
                    <a:gd name="T31" fmla="*/ 114 h 649"/>
                    <a:gd name="T32" fmla="*/ 4 w 271"/>
                    <a:gd name="T33" fmla="*/ 170 h 649"/>
                    <a:gd name="T34" fmla="*/ 8 w 271"/>
                    <a:gd name="T35" fmla="*/ 209 h 649"/>
                    <a:gd name="T36" fmla="*/ 31 w 271"/>
                    <a:gd name="T37" fmla="*/ 286 h 649"/>
                    <a:gd name="T38" fmla="*/ 37 w 271"/>
                    <a:gd name="T39" fmla="*/ 351 h 649"/>
                    <a:gd name="T40" fmla="*/ 45 w 271"/>
                    <a:gd name="T41" fmla="*/ 398 h 649"/>
                    <a:gd name="T42" fmla="*/ 61 w 271"/>
                    <a:gd name="T43" fmla="*/ 457 h 649"/>
                    <a:gd name="T44" fmla="*/ 71 w 271"/>
                    <a:gd name="T45" fmla="*/ 484 h 649"/>
                    <a:gd name="T46" fmla="*/ 105 w 271"/>
                    <a:gd name="T47" fmla="*/ 541 h 649"/>
                    <a:gd name="T48" fmla="*/ 106 w 271"/>
                    <a:gd name="T49" fmla="*/ 603 h 649"/>
                    <a:gd name="T50" fmla="*/ 152 w 271"/>
                    <a:gd name="T51" fmla="*/ 646 h 649"/>
                    <a:gd name="T52" fmla="*/ 197 w 271"/>
                    <a:gd name="T53" fmla="*/ 641 h 649"/>
                    <a:gd name="T54" fmla="*/ 182 w 271"/>
                    <a:gd name="T55" fmla="*/ 620 h 649"/>
                    <a:gd name="T56" fmla="*/ 194 w 271"/>
                    <a:gd name="T57" fmla="*/ 600 h 649"/>
                    <a:gd name="T58" fmla="*/ 193 w 271"/>
                    <a:gd name="T59" fmla="*/ 592 h 649"/>
                    <a:gd name="T60" fmla="*/ 204 w 271"/>
                    <a:gd name="T61" fmla="*/ 568 h 649"/>
                    <a:gd name="T62" fmla="*/ 203 w 271"/>
                    <a:gd name="T63" fmla="*/ 547 h 649"/>
                    <a:gd name="T64" fmla="*/ 182 w 271"/>
                    <a:gd name="T65" fmla="*/ 539 h 649"/>
                    <a:gd name="T66" fmla="*/ 165 w 271"/>
                    <a:gd name="T67" fmla="*/ 521 h 649"/>
                    <a:gd name="T68" fmla="*/ 175 w 271"/>
                    <a:gd name="T69" fmla="*/ 500 h 649"/>
                    <a:gd name="T70" fmla="*/ 189 w 271"/>
                    <a:gd name="T71" fmla="*/ 489 h 649"/>
                    <a:gd name="T72" fmla="*/ 181 w 271"/>
                    <a:gd name="T73" fmla="*/ 474 h 649"/>
                    <a:gd name="T74" fmla="*/ 184 w 271"/>
                    <a:gd name="T75" fmla="*/ 455 h 649"/>
                    <a:gd name="T76" fmla="*/ 180 w 271"/>
                    <a:gd name="T77" fmla="*/ 452 h 649"/>
                    <a:gd name="T78" fmla="*/ 185 w 271"/>
                    <a:gd name="T79" fmla="*/ 446 h 649"/>
                    <a:gd name="T80" fmla="*/ 194 w 271"/>
                    <a:gd name="T81" fmla="*/ 442 h 649"/>
                    <a:gd name="T82" fmla="*/ 180 w 271"/>
                    <a:gd name="T83" fmla="*/ 436 h 649"/>
                    <a:gd name="T84" fmla="*/ 163 w 271"/>
                    <a:gd name="T85" fmla="*/ 422 h 649"/>
                    <a:gd name="T86" fmla="*/ 161 w 271"/>
                    <a:gd name="T87" fmla="*/ 407 h 649"/>
                    <a:gd name="T88" fmla="*/ 186 w 271"/>
                    <a:gd name="T89" fmla="*/ 410 h 649"/>
                    <a:gd name="T90" fmla="*/ 199 w 271"/>
                    <a:gd name="T91" fmla="*/ 399 h 649"/>
                    <a:gd name="T92" fmla="*/ 197 w 271"/>
                    <a:gd name="T93" fmla="*/ 375 h 649"/>
                    <a:gd name="T94" fmla="*/ 184 w 271"/>
                    <a:gd name="T95" fmla="*/ 356 h 649"/>
                    <a:gd name="T96" fmla="*/ 217 w 271"/>
                    <a:gd name="T97" fmla="*/ 356 h 649"/>
                    <a:gd name="T98" fmla="*/ 240 w 271"/>
                    <a:gd name="T99" fmla="*/ 351 h 649"/>
                    <a:gd name="T100" fmla="*/ 262 w 271"/>
                    <a:gd name="T101" fmla="*/ 325 h 649"/>
                    <a:gd name="T102" fmla="*/ 269 w 271"/>
                    <a:gd name="T103" fmla="*/ 304 h 649"/>
                    <a:gd name="T104" fmla="*/ 259 w 271"/>
                    <a:gd name="T105" fmla="*/ 292 h 649"/>
                    <a:gd name="T106" fmla="*/ 250 w 271"/>
                    <a:gd name="T107" fmla="*/ 277 h 649"/>
                    <a:gd name="T108" fmla="*/ 234 w 271"/>
                    <a:gd name="T109" fmla="*/ 269 h 649"/>
                    <a:gd name="T110" fmla="*/ 220 w 271"/>
                    <a:gd name="T111" fmla="*/ 252 h 649"/>
                    <a:gd name="T112" fmla="*/ 213 w 271"/>
                    <a:gd name="T113" fmla="*/ 236 h 64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71" h="649">
                      <a:moveTo>
                        <a:pt x="212" y="232"/>
                      </a:moveTo>
                      <a:lnTo>
                        <a:pt x="210" y="223"/>
                      </a:lnTo>
                      <a:lnTo>
                        <a:pt x="209" y="215"/>
                      </a:lnTo>
                      <a:lnTo>
                        <a:pt x="207" y="207"/>
                      </a:lnTo>
                      <a:lnTo>
                        <a:pt x="208" y="197"/>
                      </a:lnTo>
                      <a:lnTo>
                        <a:pt x="211" y="190"/>
                      </a:lnTo>
                      <a:lnTo>
                        <a:pt x="212" y="177"/>
                      </a:lnTo>
                      <a:lnTo>
                        <a:pt x="211" y="167"/>
                      </a:lnTo>
                      <a:lnTo>
                        <a:pt x="218" y="156"/>
                      </a:lnTo>
                      <a:lnTo>
                        <a:pt x="247" y="132"/>
                      </a:lnTo>
                      <a:lnTo>
                        <a:pt x="255" y="111"/>
                      </a:lnTo>
                      <a:lnTo>
                        <a:pt x="264" y="105"/>
                      </a:lnTo>
                      <a:lnTo>
                        <a:pt x="263" y="79"/>
                      </a:lnTo>
                      <a:lnTo>
                        <a:pt x="245" y="74"/>
                      </a:lnTo>
                      <a:lnTo>
                        <a:pt x="245" y="82"/>
                      </a:lnTo>
                      <a:lnTo>
                        <a:pt x="245" y="88"/>
                      </a:lnTo>
                      <a:lnTo>
                        <a:pt x="245" y="92"/>
                      </a:lnTo>
                      <a:lnTo>
                        <a:pt x="243" y="94"/>
                      </a:lnTo>
                      <a:lnTo>
                        <a:pt x="237" y="99"/>
                      </a:lnTo>
                      <a:lnTo>
                        <a:pt x="234" y="102"/>
                      </a:lnTo>
                      <a:lnTo>
                        <a:pt x="230" y="104"/>
                      </a:lnTo>
                      <a:lnTo>
                        <a:pt x="221" y="105"/>
                      </a:lnTo>
                      <a:lnTo>
                        <a:pt x="217" y="106"/>
                      </a:lnTo>
                      <a:lnTo>
                        <a:pt x="213" y="107"/>
                      </a:lnTo>
                      <a:lnTo>
                        <a:pt x="209" y="112"/>
                      </a:lnTo>
                      <a:lnTo>
                        <a:pt x="207" y="112"/>
                      </a:lnTo>
                      <a:lnTo>
                        <a:pt x="202" y="111"/>
                      </a:lnTo>
                      <a:lnTo>
                        <a:pt x="193" y="108"/>
                      </a:lnTo>
                      <a:lnTo>
                        <a:pt x="189" y="108"/>
                      </a:lnTo>
                      <a:lnTo>
                        <a:pt x="184" y="110"/>
                      </a:lnTo>
                      <a:lnTo>
                        <a:pt x="180" y="112"/>
                      </a:lnTo>
                      <a:lnTo>
                        <a:pt x="179" y="106"/>
                      </a:lnTo>
                      <a:lnTo>
                        <a:pt x="179" y="102"/>
                      </a:lnTo>
                      <a:lnTo>
                        <a:pt x="180" y="95"/>
                      </a:lnTo>
                      <a:lnTo>
                        <a:pt x="182" y="89"/>
                      </a:lnTo>
                      <a:lnTo>
                        <a:pt x="185" y="84"/>
                      </a:lnTo>
                      <a:lnTo>
                        <a:pt x="188" y="79"/>
                      </a:lnTo>
                      <a:lnTo>
                        <a:pt x="189" y="76"/>
                      </a:lnTo>
                      <a:lnTo>
                        <a:pt x="188" y="69"/>
                      </a:lnTo>
                      <a:lnTo>
                        <a:pt x="186" y="65"/>
                      </a:lnTo>
                      <a:lnTo>
                        <a:pt x="180" y="62"/>
                      </a:lnTo>
                      <a:lnTo>
                        <a:pt x="179" y="56"/>
                      </a:lnTo>
                      <a:lnTo>
                        <a:pt x="163" y="56"/>
                      </a:lnTo>
                      <a:lnTo>
                        <a:pt x="153" y="48"/>
                      </a:lnTo>
                      <a:lnTo>
                        <a:pt x="146" y="41"/>
                      </a:lnTo>
                      <a:lnTo>
                        <a:pt x="133" y="39"/>
                      </a:lnTo>
                      <a:lnTo>
                        <a:pt x="123" y="29"/>
                      </a:lnTo>
                      <a:lnTo>
                        <a:pt x="109" y="14"/>
                      </a:lnTo>
                      <a:lnTo>
                        <a:pt x="97" y="2"/>
                      </a:lnTo>
                      <a:lnTo>
                        <a:pt x="89" y="0"/>
                      </a:lnTo>
                      <a:lnTo>
                        <a:pt x="78" y="0"/>
                      </a:lnTo>
                      <a:lnTo>
                        <a:pt x="69" y="2"/>
                      </a:lnTo>
                      <a:lnTo>
                        <a:pt x="69" y="9"/>
                      </a:lnTo>
                      <a:lnTo>
                        <a:pt x="63" y="10"/>
                      </a:lnTo>
                      <a:lnTo>
                        <a:pt x="62" y="2"/>
                      </a:lnTo>
                      <a:lnTo>
                        <a:pt x="37" y="2"/>
                      </a:lnTo>
                      <a:lnTo>
                        <a:pt x="22" y="14"/>
                      </a:lnTo>
                      <a:lnTo>
                        <a:pt x="20" y="39"/>
                      </a:lnTo>
                      <a:lnTo>
                        <a:pt x="14" y="45"/>
                      </a:lnTo>
                      <a:lnTo>
                        <a:pt x="9" y="50"/>
                      </a:lnTo>
                      <a:lnTo>
                        <a:pt x="5" y="56"/>
                      </a:lnTo>
                      <a:lnTo>
                        <a:pt x="4" y="58"/>
                      </a:lnTo>
                      <a:lnTo>
                        <a:pt x="5" y="61"/>
                      </a:lnTo>
                      <a:lnTo>
                        <a:pt x="6" y="69"/>
                      </a:lnTo>
                      <a:lnTo>
                        <a:pt x="10" y="77"/>
                      </a:lnTo>
                      <a:lnTo>
                        <a:pt x="13" y="102"/>
                      </a:lnTo>
                      <a:lnTo>
                        <a:pt x="6" y="114"/>
                      </a:lnTo>
                      <a:lnTo>
                        <a:pt x="7" y="122"/>
                      </a:lnTo>
                      <a:lnTo>
                        <a:pt x="4" y="131"/>
                      </a:lnTo>
                      <a:lnTo>
                        <a:pt x="0" y="162"/>
                      </a:lnTo>
                      <a:lnTo>
                        <a:pt x="4" y="170"/>
                      </a:lnTo>
                      <a:lnTo>
                        <a:pt x="6" y="179"/>
                      </a:lnTo>
                      <a:lnTo>
                        <a:pt x="8" y="186"/>
                      </a:lnTo>
                      <a:lnTo>
                        <a:pt x="8" y="193"/>
                      </a:lnTo>
                      <a:lnTo>
                        <a:pt x="8" y="209"/>
                      </a:lnTo>
                      <a:lnTo>
                        <a:pt x="11" y="226"/>
                      </a:lnTo>
                      <a:lnTo>
                        <a:pt x="19" y="235"/>
                      </a:lnTo>
                      <a:lnTo>
                        <a:pt x="24" y="243"/>
                      </a:lnTo>
                      <a:lnTo>
                        <a:pt x="33" y="267"/>
                      </a:lnTo>
                      <a:lnTo>
                        <a:pt x="31" y="286"/>
                      </a:lnTo>
                      <a:lnTo>
                        <a:pt x="28" y="302"/>
                      </a:lnTo>
                      <a:lnTo>
                        <a:pt x="35" y="311"/>
                      </a:lnTo>
                      <a:lnTo>
                        <a:pt x="27" y="320"/>
                      </a:lnTo>
                      <a:lnTo>
                        <a:pt x="31" y="336"/>
                      </a:lnTo>
                      <a:lnTo>
                        <a:pt x="37" y="351"/>
                      </a:lnTo>
                      <a:lnTo>
                        <a:pt x="40" y="364"/>
                      </a:lnTo>
                      <a:lnTo>
                        <a:pt x="42" y="388"/>
                      </a:lnTo>
                      <a:lnTo>
                        <a:pt x="45" y="398"/>
                      </a:lnTo>
                      <a:lnTo>
                        <a:pt x="49" y="406"/>
                      </a:lnTo>
                      <a:lnTo>
                        <a:pt x="54" y="415"/>
                      </a:lnTo>
                      <a:lnTo>
                        <a:pt x="57" y="452"/>
                      </a:lnTo>
                      <a:lnTo>
                        <a:pt x="61" y="457"/>
                      </a:lnTo>
                      <a:lnTo>
                        <a:pt x="65" y="465"/>
                      </a:lnTo>
                      <a:lnTo>
                        <a:pt x="66" y="470"/>
                      </a:lnTo>
                      <a:lnTo>
                        <a:pt x="69" y="475"/>
                      </a:lnTo>
                      <a:lnTo>
                        <a:pt x="71" y="484"/>
                      </a:lnTo>
                      <a:lnTo>
                        <a:pt x="80" y="490"/>
                      </a:lnTo>
                      <a:lnTo>
                        <a:pt x="82" y="500"/>
                      </a:lnTo>
                      <a:lnTo>
                        <a:pt x="91" y="509"/>
                      </a:lnTo>
                      <a:lnTo>
                        <a:pt x="95" y="525"/>
                      </a:lnTo>
                      <a:lnTo>
                        <a:pt x="105" y="541"/>
                      </a:lnTo>
                      <a:lnTo>
                        <a:pt x="105" y="563"/>
                      </a:lnTo>
                      <a:lnTo>
                        <a:pt x="106" y="582"/>
                      </a:lnTo>
                      <a:lnTo>
                        <a:pt x="106" y="603"/>
                      </a:lnTo>
                      <a:lnTo>
                        <a:pt x="128" y="619"/>
                      </a:lnTo>
                      <a:lnTo>
                        <a:pt x="136" y="619"/>
                      </a:lnTo>
                      <a:lnTo>
                        <a:pt x="140" y="639"/>
                      </a:lnTo>
                      <a:lnTo>
                        <a:pt x="147" y="640"/>
                      </a:lnTo>
                      <a:lnTo>
                        <a:pt x="152" y="646"/>
                      </a:lnTo>
                      <a:lnTo>
                        <a:pt x="185" y="646"/>
                      </a:lnTo>
                      <a:lnTo>
                        <a:pt x="202" y="649"/>
                      </a:lnTo>
                      <a:lnTo>
                        <a:pt x="201" y="646"/>
                      </a:lnTo>
                      <a:lnTo>
                        <a:pt x="197" y="641"/>
                      </a:lnTo>
                      <a:lnTo>
                        <a:pt x="190" y="634"/>
                      </a:lnTo>
                      <a:lnTo>
                        <a:pt x="184" y="627"/>
                      </a:lnTo>
                      <a:lnTo>
                        <a:pt x="183" y="623"/>
                      </a:lnTo>
                      <a:lnTo>
                        <a:pt x="182" y="620"/>
                      </a:lnTo>
                      <a:lnTo>
                        <a:pt x="182" y="615"/>
                      </a:lnTo>
                      <a:lnTo>
                        <a:pt x="184" y="612"/>
                      </a:lnTo>
                      <a:lnTo>
                        <a:pt x="189" y="605"/>
                      </a:lnTo>
                      <a:lnTo>
                        <a:pt x="194" y="600"/>
                      </a:lnTo>
                      <a:lnTo>
                        <a:pt x="197" y="596"/>
                      </a:lnTo>
                      <a:lnTo>
                        <a:pt x="198" y="595"/>
                      </a:lnTo>
                      <a:lnTo>
                        <a:pt x="197" y="594"/>
                      </a:lnTo>
                      <a:lnTo>
                        <a:pt x="193" y="592"/>
                      </a:lnTo>
                      <a:lnTo>
                        <a:pt x="193" y="588"/>
                      </a:lnTo>
                      <a:lnTo>
                        <a:pt x="194" y="583"/>
                      </a:lnTo>
                      <a:lnTo>
                        <a:pt x="199" y="576"/>
                      </a:lnTo>
                      <a:lnTo>
                        <a:pt x="204" y="568"/>
                      </a:lnTo>
                      <a:lnTo>
                        <a:pt x="208" y="562"/>
                      </a:lnTo>
                      <a:lnTo>
                        <a:pt x="208" y="556"/>
                      </a:lnTo>
                      <a:lnTo>
                        <a:pt x="207" y="550"/>
                      </a:lnTo>
                      <a:lnTo>
                        <a:pt x="203" y="547"/>
                      </a:lnTo>
                      <a:lnTo>
                        <a:pt x="200" y="544"/>
                      </a:lnTo>
                      <a:lnTo>
                        <a:pt x="195" y="541"/>
                      </a:lnTo>
                      <a:lnTo>
                        <a:pt x="190" y="541"/>
                      </a:lnTo>
                      <a:lnTo>
                        <a:pt x="182" y="539"/>
                      </a:lnTo>
                      <a:lnTo>
                        <a:pt x="174" y="535"/>
                      </a:lnTo>
                      <a:lnTo>
                        <a:pt x="171" y="531"/>
                      </a:lnTo>
                      <a:lnTo>
                        <a:pt x="167" y="528"/>
                      </a:lnTo>
                      <a:lnTo>
                        <a:pt x="166" y="525"/>
                      </a:lnTo>
                      <a:lnTo>
                        <a:pt x="165" y="521"/>
                      </a:lnTo>
                      <a:lnTo>
                        <a:pt x="166" y="514"/>
                      </a:lnTo>
                      <a:lnTo>
                        <a:pt x="169" y="508"/>
                      </a:lnTo>
                      <a:lnTo>
                        <a:pt x="173" y="502"/>
                      </a:lnTo>
                      <a:lnTo>
                        <a:pt x="175" y="500"/>
                      </a:lnTo>
                      <a:lnTo>
                        <a:pt x="179" y="499"/>
                      </a:lnTo>
                      <a:lnTo>
                        <a:pt x="184" y="495"/>
                      </a:lnTo>
                      <a:lnTo>
                        <a:pt x="188" y="491"/>
                      </a:lnTo>
                      <a:lnTo>
                        <a:pt x="189" y="489"/>
                      </a:lnTo>
                      <a:lnTo>
                        <a:pt x="189" y="486"/>
                      </a:lnTo>
                      <a:lnTo>
                        <a:pt x="189" y="484"/>
                      </a:lnTo>
                      <a:lnTo>
                        <a:pt x="188" y="481"/>
                      </a:lnTo>
                      <a:lnTo>
                        <a:pt x="181" y="474"/>
                      </a:lnTo>
                      <a:lnTo>
                        <a:pt x="180" y="471"/>
                      </a:lnTo>
                      <a:lnTo>
                        <a:pt x="181" y="467"/>
                      </a:lnTo>
                      <a:lnTo>
                        <a:pt x="184" y="458"/>
                      </a:lnTo>
                      <a:lnTo>
                        <a:pt x="184" y="455"/>
                      </a:lnTo>
                      <a:lnTo>
                        <a:pt x="184" y="454"/>
                      </a:lnTo>
                      <a:lnTo>
                        <a:pt x="183" y="454"/>
                      </a:lnTo>
                      <a:lnTo>
                        <a:pt x="181" y="453"/>
                      </a:lnTo>
                      <a:lnTo>
                        <a:pt x="180" y="452"/>
                      </a:lnTo>
                      <a:lnTo>
                        <a:pt x="181" y="449"/>
                      </a:lnTo>
                      <a:lnTo>
                        <a:pt x="182" y="447"/>
                      </a:lnTo>
                      <a:lnTo>
                        <a:pt x="184" y="446"/>
                      </a:lnTo>
                      <a:lnTo>
                        <a:pt x="185" y="446"/>
                      </a:lnTo>
                      <a:lnTo>
                        <a:pt x="189" y="447"/>
                      </a:lnTo>
                      <a:lnTo>
                        <a:pt x="192" y="446"/>
                      </a:lnTo>
                      <a:lnTo>
                        <a:pt x="194" y="445"/>
                      </a:lnTo>
                      <a:lnTo>
                        <a:pt x="194" y="442"/>
                      </a:lnTo>
                      <a:lnTo>
                        <a:pt x="192" y="439"/>
                      </a:lnTo>
                      <a:lnTo>
                        <a:pt x="189" y="437"/>
                      </a:lnTo>
                      <a:lnTo>
                        <a:pt x="184" y="436"/>
                      </a:lnTo>
                      <a:lnTo>
                        <a:pt x="180" y="436"/>
                      </a:lnTo>
                      <a:lnTo>
                        <a:pt x="175" y="436"/>
                      </a:lnTo>
                      <a:lnTo>
                        <a:pt x="172" y="435"/>
                      </a:lnTo>
                      <a:lnTo>
                        <a:pt x="167" y="431"/>
                      </a:lnTo>
                      <a:lnTo>
                        <a:pt x="163" y="422"/>
                      </a:lnTo>
                      <a:lnTo>
                        <a:pt x="158" y="412"/>
                      </a:lnTo>
                      <a:lnTo>
                        <a:pt x="157" y="410"/>
                      </a:lnTo>
                      <a:lnTo>
                        <a:pt x="157" y="408"/>
                      </a:lnTo>
                      <a:lnTo>
                        <a:pt x="158" y="407"/>
                      </a:lnTo>
                      <a:lnTo>
                        <a:pt x="161" y="407"/>
                      </a:lnTo>
                      <a:lnTo>
                        <a:pt x="167" y="408"/>
                      </a:lnTo>
                      <a:lnTo>
                        <a:pt x="175" y="410"/>
                      </a:lnTo>
                      <a:lnTo>
                        <a:pt x="183" y="410"/>
                      </a:lnTo>
                      <a:lnTo>
                        <a:pt x="186" y="410"/>
                      </a:lnTo>
                      <a:lnTo>
                        <a:pt x="189" y="409"/>
                      </a:lnTo>
                      <a:lnTo>
                        <a:pt x="192" y="406"/>
                      </a:lnTo>
                      <a:lnTo>
                        <a:pt x="195" y="402"/>
                      </a:lnTo>
                      <a:lnTo>
                        <a:pt x="199" y="399"/>
                      </a:lnTo>
                      <a:lnTo>
                        <a:pt x="200" y="394"/>
                      </a:lnTo>
                      <a:lnTo>
                        <a:pt x="201" y="390"/>
                      </a:lnTo>
                      <a:lnTo>
                        <a:pt x="201" y="387"/>
                      </a:lnTo>
                      <a:lnTo>
                        <a:pt x="199" y="379"/>
                      </a:lnTo>
                      <a:lnTo>
                        <a:pt x="197" y="375"/>
                      </a:lnTo>
                      <a:lnTo>
                        <a:pt x="191" y="370"/>
                      </a:lnTo>
                      <a:lnTo>
                        <a:pt x="186" y="363"/>
                      </a:lnTo>
                      <a:lnTo>
                        <a:pt x="185" y="360"/>
                      </a:lnTo>
                      <a:lnTo>
                        <a:pt x="184" y="356"/>
                      </a:lnTo>
                      <a:lnTo>
                        <a:pt x="186" y="355"/>
                      </a:lnTo>
                      <a:lnTo>
                        <a:pt x="191" y="354"/>
                      </a:lnTo>
                      <a:lnTo>
                        <a:pt x="203" y="355"/>
                      </a:lnTo>
                      <a:lnTo>
                        <a:pt x="217" y="356"/>
                      </a:lnTo>
                      <a:lnTo>
                        <a:pt x="223" y="356"/>
                      </a:lnTo>
                      <a:lnTo>
                        <a:pt x="229" y="355"/>
                      </a:lnTo>
                      <a:lnTo>
                        <a:pt x="236" y="354"/>
                      </a:lnTo>
                      <a:lnTo>
                        <a:pt x="240" y="351"/>
                      </a:lnTo>
                      <a:lnTo>
                        <a:pt x="248" y="343"/>
                      </a:lnTo>
                      <a:lnTo>
                        <a:pt x="254" y="335"/>
                      </a:lnTo>
                      <a:lnTo>
                        <a:pt x="258" y="329"/>
                      </a:lnTo>
                      <a:lnTo>
                        <a:pt x="262" y="325"/>
                      </a:lnTo>
                      <a:lnTo>
                        <a:pt x="264" y="323"/>
                      </a:lnTo>
                      <a:lnTo>
                        <a:pt x="266" y="319"/>
                      </a:lnTo>
                      <a:lnTo>
                        <a:pt x="269" y="313"/>
                      </a:lnTo>
                      <a:lnTo>
                        <a:pt x="271" y="306"/>
                      </a:lnTo>
                      <a:lnTo>
                        <a:pt x="269" y="304"/>
                      </a:lnTo>
                      <a:lnTo>
                        <a:pt x="268" y="302"/>
                      </a:lnTo>
                      <a:lnTo>
                        <a:pt x="265" y="300"/>
                      </a:lnTo>
                      <a:lnTo>
                        <a:pt x="262" y="297"/>
                      </a:lnTo>
                      <a:lnTo>
                        <a:pt x="259" y="292"/>
                      </a:lnTo>
                      <a:lnTo>
                        <a:pt x="258" y="288"/>
                      </a:lnTo>
                      <a:lnTo>
                        <a:pt x="257" y="283"/>
                      </a:lnTo>
                      <a:lnTo>
                        <a:pt x="255" y="280"/>
                      </a:lnTo>
                      <a:lnTo>
                        <a:pt x="250" y="277"/>
                      </a:lnTo>
                      <a:lnTo>
                        <a:pt x="246" y="274"/>
                      </a:lnTo>
                      <a:lnTo>
                        <a:pt x="240" y="273"/>
                      </a:lnTo>
                      <a:lnTo>
                        <a:pt x="237" y="271"/>
                      </a:lnTo>
                      <a:lnTo>
                        <a:pt x="234" y="269"/>
                      </a:lnTo>
                      <a:lnTo>
                        <a:pt x="232" y="265"/>
                      </a:lnTo>
                      <a:lnTo>
                        <a:pt x="230" y="262"/>
                      </a:lnTo>
                      <a:lnTo>
                        <a:pt x="227" y="258"/>
                      </a:lnTo>
                      <a:lnTo>
                        <a:pt x="220" y="252"/>
                      </a:lnTo>
                      <a:lnTo>
                        <a:pt x="216" y="244"/>
                      </a:lnTo>
                      <a:lnTo>
                        <a:pt x="213" y="240"/>
                      </a:lnTo>
                      <a:lnTo>
                        <a:pt x="213" y="236"/>
                      </a:lnTo>
                      <a:lnTo>
                        <a:pt x="212" y="23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934">
                  <a:extLst>
                    <a:ext uri="{FF2B5EF4-FFF2-40B4-BE49-F238E27FC236}">
                      <a16:creationId xmlns:a16="http://schemas.microsoft.com/office/drawing/2014/main" id="{5F7F51AD-E5D1-6A44-B462-821AC4B48D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7979" y="4791123"/>
                  <a:ext cx="255352" cy="289525"/>
                </a:xfrm>
                <a:custGeom>
                  <a:avLst/>
                  <a:gdLst>
                    <a:gd name="T0" fmla="*/ 1 w 149"/>
                    <a:gd name="T1" fmla="*/ 41 h 171"/>
                    <a:gd name="T2" fmla="*/ 2 w 149"/>
                    <a:gd name="T3" fmla="*/ 31 h 171"/>
                    <a:gd name="T4" fmla="*/ 45 w 149"/>
                    <a:gd name="T5" fmla="*/ 0 h 171"/>
                    <a:gd name="T6" fmla="*/ 70 w 149"/>
                    <a:gd name="T7" fmla="*/ 14 h 171"/>
                    <a:gd name="T8" fmla="*/ 70 w 149"/>
                    <a:gd name="T9" fmla="*/ 21 h 171"/>
                    <a:gd name="T10" fmla="*/ 69 w 149"/>
                    <a:gd name="T11" fmla="*/ 24 h 171"/>
                    <a:gd name="T12" fmla="*/ 72 w 149"/>
                    <a:gd name="T13" fmla="*/ 33 h 171"/>
                    <a:gd name="T14" fmla="*/ 73 w 149"/>
                    <a:gd name="T15" fmla="*/ 44 h 171"/>
                    <a:gd name="T16" fmla="*/ 74 w 149"/>
                    <a:gd name="T17" fmla="*/ 53 h 171"/>
                    <a:gd name="T18" fmla="*/ 79 w 149"/>
                    <a:gd name="T19" fmla="*/ 59 h 171"/>
                    <a:gd name="T20" fmla="*/ 116 w 149"/>
                    <a:gd name="T21" fmla="*/ 56 h 171"/>
                    <a:gd name="T22" fmla="*/ 131 w 149"/>
                    <a:gd name="T23" fmla="*/ 86 h 171"/>
                    <a:gd name="T24" fmla="*/ 146 w 149"/>
                    <a:gd name="T25" fmla="*/ 86 h 171"/>
                    <a:gd name="T26" fmla="*/ 148 w 149"/>
                    <a:gd name="T27" fmla="*/ 90 h 171"/>
                    <a:gd name="T28" fmla="*/ 147 w 149"/>
                    <a:gd name="T29" fmla="*/ 98 h 171"/>
                    <a:gd name="T30" fmla="*/ 148 w 149"/>
                    <a:gd name="T31" fmla="*/ 110 h 171"/>
                    <a:gd name="T32" fmla="*/ 149 w 149"/>
                    <a:gd name="T33" fmla="*/ 116 h 171"/>
                    <a:gd name="T34" fmla="*/ 148 w 149"/>
                    <a:gd name="T35" fmla="*/ 120 h 171"/>
                    <a:gd name="T36" fmla="*/ 148 w 149"/>
                    <a:gd name="T37" fmla="*/ 133 h 171"/>
                    <a:gd name="T38" fmla="*/ 148 w 149"/>
                    <a:gd name="T39" fmla="*/ 147 h 171"/>
                    <a:gd name="T40" fmla="*/ 148 w 149"/>
                    <a:gd name="T41" fmla="*/ 151 h 171"/>
                    <a:gd name="T42" fmla="*/ 140 w 149"/>
                    <a:gd name="T43" fmla="*/ 158 h 171"/>
                    <a:gd name="T44" fmla="*/ 137 w 149"/>
                    <a:gd name="T45" fmla="*/ 161 h 171"/>
                    <a:gd name="T46" fmla="*/ 124 w 149"/>
                    <a:gd name="T47" fmla="*/ 164 h 171"/>
                    <a:gd name="T48" fmla="*/ 120 w 149"/>
                    <a:gd name="T49" fmla="*/ 165 h 171"/>
                    <a:gd name="T50" fmla="*/ 112 w 149"/>
                    <a:gd name="T51" fmla="*/ 171 h 171"/>
                    <a:gd name="T52" fmla="*/ 110 w 149"/>
                    <a:gd name="T53" fmla="*/ 171 h 171"/>
                    <a:gd name="T54" fmla="*/ 96 w 149"/>
                    <a:gd name="T55" fmla="*/ 167 h 171"/>
                    <a:gd name="T56" fmla="*/ 92 w 149"/>
                    <a:gd name="T57" fmla="*/ 167 h 171"/>
                    <a:gd name="T58" fmla="*/ 83 w 149"/>
                    <a:gd name="T59" fmla="*/ 171 h 171"/>
                    <a:gd name="T60" fmla="*/ 82 w 149"/>
                    <a:gd name="T61" fmla="*/ 165 h 171"/>
                    <a:gd name="T62" fmla="*/ 82 w 149"/>
                    <a:gd name="T63" fmla="*/ 161 h 171"/>
                    <a:gd name="T64" fmla="*/ 83 w 149"/>
                    <a:gd name="T65" fmla="*/ 154 h 171"/>
                    <a:gd name="T66" fmla="*/ 88 w 149"/>
                    <a:gd name="T67" fmla="*/ 143 h 171"/>
                    <a:gd name="T68" fmla="*/ 91 w 149"/>
                    <a:gd name="T69" fmla="*/ 138 h 171"/>
                    <a:gd name="T70" fmla="*/ 92 w 149"/>
                    <a:gd name="T71" fmla="*/ 135 h 171"/>
                    <a:gd name="T72" fmla="*/ 89 w 149"/>
                    <a:gd name="T73" fmla="*/ 124 h 171"/>
                    <a:gd name="T74" fmla="*/ 82 w 149"/>
                    <a:gd name="T75" fmla="*/ 115 h 171"/>
                    <a:gd name="T76" fmla="*/ 56 w 149"/>
                    <a:gd name="T77" fmla="*/ 107 h 171"/>
                    <a:gd name="T78" fmla="*/ 36 w 149"/>
                    <a:gd name="T79" fmla="*/ 98 h 171"/>
                    <a:gd name="T80" fmla="*/ 12 w 149"/>
                    <a:gd name="T81" fmla="*/ 73 h 171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49" h="171">
                      <a:moveTo>
                        <a:pt x="0" y="61"/>
                      </a:moveTo>
                      <a:lnTo>
                        <a:pt x="1" y="41"/>
                      </a:lnTo>
                      <a:lnTo>
                        <a:pt x="0" y="34"/>
                      </a:lnTo>
                      <a:lnTo>
                        <a:pt x="2" y="31"/>
                      </a:lnTo>
                      <a:lnTo>
                        <a:pt x="4" y="10"/>
                      </a:lnTo>
                      <a:lnTo>
                        <a:pt x="45" y="0"/>
                      </a:lnTo>
                      <a:lnTo>
                        <a:pt x="70" y="14"/>
                      </a:lnTo>
                      <a:lnTo>
                        <a:pt x="70" y="16"/>
                      </a:lnTo>
                      <a:lnTo>
                        <a:pt x="70" y="21"/>
                      </a:lnTo>
                      <a:lnTo>
                        <a:pt x="69" y="24"/>
                      </a:lnTo>
                      <a:lnTo>
                        <a:pt x="70" y="27"/>
                      </a:lnTo>
                      <a:lnTo>
                        <a:pt x="72" y="33"/>
                      </a:lnTo>
                      <a:lnTo>
                        <a:pt x="73" y="44"/>
                      </a:lnTo>
                      <a:lnTo>
                        <a:pt x="74" y="53"/>
                      </a:lnTo>
                      <a:lnTo>
                        <a:pt x="74" y="59"/>
                      </a:lnTo>
                      <a:lnTo>
                        <a:pt x="79" y="59"/>
                      </a:lnTo>
                      <a:lnTo>
                        <a:pt x="92" y="56"/>
                      </a:lnTo>
                      <a:lnTo>
                        <a:pt x="116" y="56"/>
                      </a:lnTo>
                      <a:lnTo>
                        <a:pt x="121" y="61"/>
                      </a:lnTo>
                      <a:lnTo>
                        <a:pt x="131" y="86"/>
                      </a:lnTo>
                      <a:lnTo>
                        <a:pt x="139" y="83"/>
                      </a:lnTo>
                      <a:lnTo>
                        <a:pt x="146" y="86"/>
                      </a:lnTo>
                      <a:lnTo>
                        <a:pt x="148" y="90"/>
                      </a:lnTo>
                      <a:lnTo>
                        <a:pt x="147" y="98"/>
                      </a:lnTo>
                      <a:lnTo>
                        <a:pt x="147" y="104"/>
                      </a:lnTo>
                      <a:lnTo>
                        <a:pt x="148" y="110"/>
                      </a:lnTo>
                      <a:lnTo>
                        <a:pt x="149" y="116"/>
                      </a:lnTo>
                      <a:lnTo>
                        <a:pt x="148" y="120"/>
                      </a:lnTo>
                      <a:lnTo>
                        <a:pt x="148" y="133"/>
                      </a:lnTo>
                      <a:lnTo>
                        <a:pt x="148" y="141"/>
                      </a:lnTo>
                      <a:lnTo>
                        <a:pt x="148" y="147"/>
                      </a:lnTo>
                      <a:lnTo>
                        <a:pt x="148" y="151"/>
                      </a:lnTo>
                      <a:lnTo>
                        <a:pt x="146" y="153"/>
                      </a:lnTo>
                      <a:lnTo>
                        <a:pt x="140" y="158"/>
                      </a:lnTo>
                      <a:lnTo>
                        <a:pt x="137" y="161"/>
                      </a:lnTo>
                      <a:lnTo>
                        <a:pt x="133" y="163"/>
                      </a:lnTo>
                      <a:lnTo>
                        <a:pt x="124" y="164"/>
                      </a:lnTo>
                      <a:lnTo>
                        <a:pt x="120" y="165"/>
                      </a:lnTo>
                      <a:lnTo>
                        <a:pt x="116" y="166"/>
                      </a:lnTo>
                      <a:lnTo>
                        <a:pt x="112" y="171"/>
                      </a:lnTo>
                      <a:lnTo>
                        <a:pt x="110" y="171"/>
                      </a:lnTo>
                      <a:lnTo>
                        <a:pt x="105" y="170"/>
                      </a:lnTo>
                      <a:lnTo>
                        <a:pt x="96" y="167"/>
                      </a:lnTo>
                      <a:lnTo>
                        <a:pt x="92" y="167"/>
                      </a:lnTo>
                      <a:lnTo>
                        <a:pt x="87" y="169"/>
                      </a:lnTo>
                      <a:lnTo>
                        <a:pt x="83" y="171"/>
                      </a:lnTo>
                      <a:lnTo>
                        <a:pt x="82" y="165"/>
                      </a:lnTo>
                      <a:lnTo>
                        <a:pt x="82" y="161"/>
                      </a:lnTo>
                      <a:lnTo>
                        <a:pt x="83" y="154"/>
                      </a:lnTo>
                      <a:lnTo>
                        <a:pt x="85" y="148"/>
                      </a:lnTo>
                      <a:lnTo>
                        <a:pt x="88" y="143"/>
                      </a:lnTo>
                      <a:lnTo>
                        <a:pt x="91" y="138"/>
                      </a:lnTo>
                      <a:lnTo>
                        <a:pt x="92" y="135"/>
                      </a:lnTo>
                      <a:lnTo>
                        <a:pt x="91" y="128"/>
                      </a:lnTo>
                      <a:lnTo>
                        <a:pt x="89" y="124"/>
                      </a:lnTo>
                      <a:lnTo>
                        <a:pt x="83" y="121"/>
                      </a:lnTo>
                      <a:lnTo>
                        <a:pt x="82" y="115"/>
                      </a:lnTo>
                      <a:lnTo>
                        <a:pt x="66" y="115"/>
                      </a:lnTo>
                      <a:lnTo>
                        <a:pt x="56" y="107"/>
                      </a:lnTo>
                      <a:lnTo>
                        <a:pt x="49" y="100"/>
                      </a:lnTo>
                      <a:lnTo>
                        <a:pt x="36" y="98"/>
                      </a:lnTo>
                      <a:lnTo>
                        <a:pt x="26" y="88"/>
                      </a:lnTo>
                      <a:lnTo>
                        <a:pt x="12" y="73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936">
                  <a:extLst>
                    <a:ext uri="{FF2B5EF4-FFF2-40B4-BE49-F238E27FC236}">
                      <a16:creationId xmlns:a16="http://schemas.microsoft.com/office/drawing/2014/main" id="{23F7E6E7-379C-EA40-A133-94D27C761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2345" y="4450803"/>
                  <a:ext cx="392454" cy="463918"/>
                </a:xfrm>
                <a:custGeom>
                  <a:avLst/>
                  <a:gdLst>
                    <a:gd name="T0" fmla="*/ 17 w 229"/>
                    <a:gd name="T1" fmla="*/ 161 h 274"/>
                    <a:gd name="T2" fmla="*/ 21 w 229"/>
                    <a:gd name="T3" fmla="*/ 149 h 274"/>
                    <a:gd name="T4" fmla="*/ 22 w 229"/>
                    <a:gd name="T5" fmla="*/ 134 h 274"/>
                    <a:gd name="T6" fmla="*/ 19 w 229"/>
                    <a:gd name="T7" fmla="*/ 116 h 274"/>
                    <a:gd name="T8" fmla="*/ 16 w 229"/>
                    <a:gd name="T9" fmla="*/ 104 h 274"/>
                    <a:gd name="T10" fmla="*/ 21 w 229"/>
                    <a:gd name="T11" fmla="*/ 90 h 274"/>
                    <a:gd name="T12" fmla="*/ 20 w 229"/>
                    <a:gd name="T13" fmla="*/ 52 h 274"/>
                    <a:gd name="T14" fmla="*/ 0 w 229"/>
                    <a:gd name="T15" fmla="*/ 22 h 274"/>
                    <a:gd name="T16" fmla="*/ 26 w 229"/>
                    <a:gd name="T17" fmla="*/ 22 h 274"/>
                    <a:gd name="T18" fmla="*/ 52 w 229"/>
                    <a:gd name="T19" fmla="*/ 3 h 274"/>
                    <a:gd name="T20" fmla="*/ 65 w 229"/>
                    <a:gd name="T21" fmla="*/ 0 h 274"/>
                    <a:gd name="T22" fmla="*/ 65 w 229"/>
                    <a:gd name="T23" fmla="*/ 0 h 274"/>
                    <a:gd name="T24" fmla="*/ 68 w 229"/>
                    <a:gd name="T25" fmla="*/ 5 h 274"/>
                    <a:gd name="T26" fmla="*/ 68 w 229"/>
                    <a:gd name="T27" fmla="*/ 5 h 274"/>
                    <a:gd name="T28" fmla="*/ 69 w 229"/>
                    <a:gd name="T29" fmla="*/ 7 h 274"/>
                    <a:gd name="T30" fmla="*/ 69 w 229"/>
                    <a:gd name="T31" fmla="*/ 11 h 274"/>
                    <a:gd name="T32" fmla="*/ 69 w 229"/>
                    <a:gd name="T33" fmla="*/ 11 h 274"/>
                    <a:gd name="T34" fmla="*/ 69 w 229"/>
                    <a:gd name="T35" fmla="*/ 16 h 274"/>
                    <a:gd name="T36" fmla="*/ 71 w 229"/>
                    <a:gd name="T37" fmla="*/ 21 h 274"/>
                    <a:gd name="T38" fmla="*/ 71 w 229"/>
                    <a:gd name="T39" fmla="*/ 21 h 274"/>
                    <a:gd name="T40" fmla="*/ 72 w 229"/>
                    <a:gd name="T41" fmla="*/ 30 h 274"/>
                    <a:gd name="T42" fmla="*/ 72 w 229"/>
                    <a:gd name="T43" fmla="*/ 37 h 274"/>
                    <a:gd name="T44" fmla="*/ 76 w 229"/>
                    <a:gd name="T45" fmla="*/ 54 h 274"/>
                    <a:gd name="T46" fmla="*/ 86 w 229"/>
                    <a:gd name="T47" fmla="*/ 58 h 274"/>
                    <a:gd name="T48" fmla="*/ 101 w 229"/>
                    <a:gd name="T49" fmla="*/ 68 h 274"/>
                    <a:gd name="T50" fmla="*/ 131 w 229"/>
                    <a:gd name="T51" fmla="*/ 71 h 274"/>
                    <a:gd name="T52" fmla="*/ 137 w 229"/>
                    <a:gd name="T53" fmla="*/ 79 h 274"/>
                    <a:gd name="T54" fmla="*/ 159 w 229"/>
                    <a:gd name="T55" fmla="*/ 81 h 274"/>
                    <a:gd name="T56" fmla="*/ 169 w 229"/>
                    <a:gd name="T57" fmla="*/ 95 h 274"/>
                    <a:gd name="T58" fmla="*/ 170 w 229"/>
                    <a:gd name="T59" fmla="*/ 112 h 274"/>
                    <a:gd name="T60" fmla="*/ 176 w 229"/>
                    <a:gd name="T61" fmla="*/ 135 h 274"/>
                    <a:gd name="T62" fmla="*/ 207 w 229"/>
                    <a:gd name="T63" fmla="*/ 137 h 274"/>
                    <a:gd name="T64" fmla="*/ 210 w 229"/>
                    <a:gd name="T65" fmla="*/ 154 h 274"/>
                    <a:gd name="T66" fmla="*/ 220 w 229"/>
                    <a:gd name="T67" fmla="*/ 160 h 274"/>
                    <a:gd name="T68" fmla="*/ 222 w 229"/>
                    <a:gd name="T69" fmla="*/ 173 h 274"/>
                    <a:gd name="T70" fmla="*/ 223 w 229"/>
                    <a:gd name="T71" fmla="*/ 200 h 274"/>
                    <a:gd name="T72" fmla="*/ 229 w 229"/>
                    <a:gd name="T73" fmla="*/ 206 h 274"/>
                    <a:gd name="T74" fmla="*/ 225 w 229"/>
                    <a:gd name="T75" fmla="*/ 215 h 274"/>
                    <a:gd name="T76" fmla="*/ 200 w 229"/>
                    <a:gd name="T77" fmla="*/ 201 h 274"/>
                    <a:gd name="T78" fmla="*/ 159 w 229"/>
                    <a:gd name="T79" fmla="*/ 211 h 274"/>
                    <a:gd name="T80" fmla="*/ 157 w 229"/>
                    <a:gd name="T81" fmla="*/ 232 h 274"/>
                    <a:gd name="T82" fmla="*/ 155 w 229"/>
                    <a:gd name="T83" fmla="*/ 235 h 274"/>
                    <a:gd name="T84" fmla="*/ 156 w 229"/>
                    <a:gd name="T85" fmla="*/ 242 h 274"/>
                    <a:gd name="T86" fmla="*/ 155 w 229"/>
                    <a:gd name="T87" fmla="*/ 262 h 274"/>
                    <a:gd name="T88" fmla="*/ 147 w 229"/>
                    <a:gd name="T89" fmla="*/ 260 h 274"/>
                    <a:gd name="T90" fmla="*/ 136 w 229"/>
                    <a:gd name="T91" fmla="*/ 260 h 274"/>
                    <a:gd name="T92" fmla="*/ 127 w 229"/>
                    <a:gd name="T93" fmla="*/ 262 h 274"/>
                    <a:gd name="T94" fmla="*/ 127 w 229"/>
                    <a:gd name="T95" fmla="*/ 269 h 274"/>
                    <a:gd name="T96" fmla="*/ 121 w 229"/>
                    <a:gd name="T97" fmla="*/ 270 h 274"/>
                    <a:gd name="T98" fmla="*/ 120 w 229"/>
                    <a:gd name="T99" fmla="*/ 262 h 274"/>
                    <a:gd name="T100" fmla="*/ 95 w 229"/>
                    <a:gd name="T101" fmla="*/ 262 h 274"/>
                    <a:gd name="T102" fmla="*/ 80 w 229"/>
                    <a:gd name="T103" fmla="*/ 274 h 274"/>
                    <a:gd name="T104" fmla="*/ 62 w 229"/>
                    <a:gd name="T105" fmla="*/ 273 h 274"/>
                    <a:gd name="T106" fmla="*/ 54 w 229"/>
                    <a:gd name="T107" fmla="*/ 251 h 274"/>
                    <a:gd name="T108" fmla="*/ 47 w 229"/>
                    <a:gd name="T109" fmla="*/ 242 h 274"/>
                    <a:gd name="T110" fmla="*/ 44 w 229"/>
                    <a:gd name="T111" fmla="*/ 227 h 274"/>
                    <a:gd name="T112" fmla="*/ 40 w 229"/>
                    <a:gd name="T113" fmla="*/ 218 h 274"/>
                    <a:gd name="T114" fmla="*/ 40 w 229"/>
                    <a:gd name="T115" fmla="*/ 206 h 274"/>
                    <a:gd name="T116" fmla="*/ 35 w 229"/>
                    <a:gd name="T117" fmla="*/ 195 h 274"/>
                    <a:gd name="T118" fmla="*/ 30 w 229"/>
                    <a:gd name="T119" fmla="*/ 176 h 274"/>
                    <a:gd name="T120" fmla="*/ 24 w 229"/>
                    <a:gd name="T121" fmla="*/ 170 h 274"/>
                    <a:gd name="T122" fmla="*/ 17 w 229"/>
                    <a:gd name="T123" fmla="*/ 161 h 27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29" h="274">
                      <a:moveTo>
                        <a:pt x="17" y="161"/>
                      </a:moveTo>
                      <a:lnTo>
                        <a:pt x="21" y="149"/>
                      </a:lnTo>
                      <a:lnTo>
                        <a:pt x="22" y="134"/>
                      </a:lnTo>
                      <a:lnTo>
                        <a:pt x="19" y="116"/>
                      </a:lnTo>
                      <a:lnTo>
                        <a:pt x="16" y="104"/>
                      </a:lnTo>
                      <a:lnTo>
                        <a:pt x="21" y="90"/>
                      </a:lnTo>
                      <a:lnTo>
                        <a:pt x="20" y="52"/>
                      </a:lnTo>
                      <a:lnTo>
                        <a:pt x="0" y="22"/>
                      </a:lnTo>
                      <a:lnTo>
                        <a:pt x="26" y="22"/>
                      </a:lnTo>
                      <a:lnTo>
                        <a:pt x="52" y="3"/>
                      </a:lnTo>
                      <a:lnTo>
                        <a:pt x="65" y="0"/>
                      </a:lnTo>
                      <a:lnTo>
                        <a:pt x="68" y="5"/>
                      </a:lnTo>
                      <a:lnTo>
                        <a:pt x="69" y="7"/>
                      </a:lnTo>
                      <a:lnTo>
                        <a:pt x="69" y="11"/>
                      </a:lnTo>
                      <a:lnTo>
                        <a:pt x="69" y="16"/>
                      </a:lnTo>
                      <a:lnTo>
                        <a:pt x="71" y="21"/>
                      </a:lnTo>
                      <a:lnTo>
                        <a:pt x="72" y="30"/>
                      </a:lnTo>
                      <a:lnTo>
                        <a:pt x="72" y="37"/>
                      </a:lnTo>
                      <a:lnTo>
                        <a:pt x="76" y="54"/>
                      </a:lnTo>
                      <a:lnTo>
                        <a:pt x="86" y="58"/>
                      </a:lnTo>
                      <a:lnTo>
                        <a:pt x="101" y="68"/>
                      </a:lnTo>
                      <a:lnTo>
                        <a:pt x="131" y="71"/>
                      </a:lnTo>
                      <a:lnTo>
                        <a:pt x="137" y="79"/>
                      </a:lnTo>
                      <a:lnTo>
                        <a:pt x="159" y="81"/>
                      </a:lnTo>
                      <a:lnTo>
                        <a:pt x="169" y="95"/>
                      </a:lnTo>
                      <a:lnTo>
                        <a:pt x="170" y="112"/>
                      </a:lnTo>
                      <a:lnTo>
                        <a:pt x="176" y="135"/>
                      </a:lnTo>
                      <a:lnTo>
                        <a:pt x="207" y="137"/>
                      </a:lnTo>
                      <a:lnTo>
                        <a:pt x="210" y="154"/>
                      </a:lnTo>
                      <a:lnTo>
                        <a:pt x="220" y="160"/>
                      </a:lnTo>
                      <a:lnTo>
                        <a:pt x="222" y="173"/>
                      </a:lnTo>
                      <a:lnTo>
                        <a:pt x="223" y="200"/>
                      </a:lnTo>
                      <a:lnTo>
                        <a:pt x="229" y="206"/>
                      </a:lnTo>
                      <a:lnTo>
                        <a:pt x="225" y="215"/>
                      </a:lnTo>
                      <a:lnTo>
                        <a:pt x="200" y="201"/>
                      </a:lnTo>
                      <a:lnTo>
                        <a:pt x="159" y="211"/>
                      </a:lnTo>
                      <a:lnTo>
                        <a:pt x="157" y="232"/>
                      </a:lnTo>
                      <a:lnTo>
                        <a:pt x="155" y="235"/>
                      </a:lnTo>
                      <a:lnTo>
                        <a:pt x="156" y="242"/>
                      </a:lnTo>
                      <a:lnTo>
                        <a:pt x="155" y="262"/>
                      </a:lnTo>
                      <a:lnTo>
                        <a:pt x="147" y="260"/>
                      </a:lnTo>
                      <a:lnTo>
                        <a:pt x="136" y="260"/>
                      </a:lnTo>
                      <a:lnTo>
                        <a:pt x="127" y="262"/>
                      </a:lnTo>
                      <a:lnTo>
                        <a:pt x="127" y="269"/>
                      </a:lnTo>
                      <a:lnTo>
                        <a:pt x="121" y="270"/>
                      </a:lnTo>
                      <a:lnTo>
                        <a:pt x="120" y="262"/>
                      </a:lnTo>
                      <a:lnTo>
                        <a:pt x="95" y="262"/>
                      </a:lnTo>
                      <a:lnTo>
                        <a:pt x="80" y="274"/>
                      </a:lnTo>
                      <a:lnTo>
                        <a:pt x="62" y="273"/>
                      </a:lnTo>
                      <a:lnTo>
                        <a:pt x="54" y="251"/>
                      </a:lnTo>
                      <a:lnTo>
                        <a:pt x="47" y="242"/>
                      </a:lnTo>
                      <a:lnTo>
                        <a:pt x="44" y="227"/>
                      </a:lnTo>
                      <a:lnTo>
                        <a:pt x="40" y="218"/>
                      </a:lnTo>
                      <a:lnTo>
                        <a:pt x="40" y="206"/>
                      </a:lnTo>
                      <a:lnTo>
                        <a:pt x="35" y="195"/>
                      </a:lnTo>
                      <a:lnTo>
                        <a:pt x="30" y="176"/>
                      </a:lnTo>
                      <a:lnTo>
                        <a:pt x="24" y="170"/>
                      </a:lnTo>
                      <a:lnTo>
                        <a:pt x="17" y="16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0" name="Freeform 940">
                  <a:extLst>
                    <a:ext uri="{FF2B5EF4-FFF2-40B4-BE49-F238E27FC236}">
                      <a16:creationId xmlns:a16="http://schemas.microsoft.com/office/drawing/2014/main" id="{3A2BB7C5-DEEA-2C4F-9257-98E252F49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777" y="3893763"/>
                  <a:ext cx="83975" cy="116826"/>
                </a:xfrm>
                <a:custGeom>
                  <a:avLst/>
                  <a:gdLst>
                    <a:gd name="T0" fmla="*/ 8 w 49"/>
                    <a:gd name="T1" fmla="*/ 0 h 69"/>
                    <a:gd name="T2" fmla="*/ 5 w 49"/>
                    <a:gd name="T3" fmla="*/ 4 h 69"/>
                    <a:gd name="T4" fmla="*/ 3 w 49"/>
                    <a:gd name="T5" fmla="*/ 17 h 69"/>
                    <a:gd name="T6" fmla="*/ 8 w 49"/>
                    <a:gd name="T7" fmla="*/ 32 h 69"/>
                    <a:gd name="T8" fmla="*/ 7 w 49"/>
                    <a:gd name="T9" fmla="*/ 43 h 69"/>
                    <a:gd name="T10" fmla="*/ 6 w 49"/>
                    <a:gd name="T11" fmla="*/ 47 h 69"/>
                    <a:gd name="T12" fmla="*/ 0 w 49"/>
                    <a:gd name="T13" fmla="*/ 65 h 69"/>
                    <a:gd name="T14" fmla="*/ 8 w 49"/>
                    <a:gd name="T15" fmla="*/ 69 h 69"/>
                    <a:gd name="T16" fmla="*/ 15 w 49"/>
                    <a:gd name="T17" fmla="*/ 66 h 69"/>
                    <a:gd name="T18" fmla="*/ 22 w 49"/>
                    <a:gd name="T19" fmla="*/ 69 h 69"/>
                    <a:gd name="T20" fmla="*/ 31 w 49"/>
                    <a:gd name="T21" fmla="*/ 66 h 69"/>
                    <a:gd name="T22" fmla="*/ 34 w 49"/>
                    <a:gd name="T23" fmla="*/ 59 h 69"/>
                    <a:gd name="T24" fmla="*/ 41 w 49"/>
                    <a:gd name="T25" fmla="*/ 53 h 69"/>
                    <a:gd name="T26" fmla="*/ 43 w 49"/>
                    <a:gd name="T27" fmla="*/ 43 h 69"/>
                    <a:gd name="T28" fmla="*/ 43 w 49"/>
                    <a:gd name="T29" fmla="*/ 37 h 69"/>
                    <a:gd name="T30" fmla="*/ 49 w 49"/>
                    <a:gd name="T31" fmla="*/ 28 h 69"/>
                    <a:gd name="T32" fmla="*/ 49 w 49"/>
                    <a:gd name="T33" fmla="*/ 28 h 69"/>
                    <a:gd name="T34" fmla="*/ 45 w 49"/>
                    <a:gd name="T35" fmla="*/ 21 h 69"/>
                    <a:gd name="T36" fmla="*/ 45 w 49"/>
                    <a:gd name="T37" fmla="*/ 21 h 69"/>
                    <a:gd name="T38" fmla="*/ 41 w 49"/>
                    <a:gd name="T39" fmla="*/ 15 h 69"/>
                    <a:gd name="T40" fmla="*/ 35 w 49"/>
                    <a:gd name="T41" fmla="*/ 8 h 69"/>
                    <a:gd name="T42" fmla="*/ 28 w 49"/>
                    <a:gd name="T43" fmla="*/ 2 h 69"/>
                    <a:gd name="T44" fmla="*/ 25 w 49"/>
                    <a:gd name="T45" fmla="*/ 1 h 69"/>
                    <a:gd name="T46" fmla="*/ 23 w 49"/>
                    <a:gd name="T47" fmla="*/ 0 h 69"/>
                    <a:gd name="T48" fmla="*/ 23 w 49"/>
                    <a:gd name="T49" fmla="*/ 0 h 69"/>
                    <a:gd name="T50" fmla="*/ 16 w 49"/>
                    <a:gd name="T51" fmla="*/ 1 h 69"/>
                    <a:gd name="T52" fmla="*/ 13 w 49"/>
                    <a:gd name="T53" fmla="*/ 2 h 69"/>
                    <a:gd name="T54" fmla="*/ 10 w 49"/>
                    <a:gd name="T55" fmla="*/ 1 h 69"/>
                    <a:gd name="T56" fmla="*/ 8 w 49"/>
                    <a:gd name="T57" fmla="*/ 0 h 69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9" h="69">
                      <a:moveTo>
                        <a:pt x="8" y="0"/>
                      </a:moveTo>
                      <a:lnTo>
                        <a:pt x="5" y="4"/>
                      </a:lnTo>
                      <a:lnTo>
                        <a:pt x="3" y="17"/>
                      </a:lnTo>
                      <a:lnTo>
                        <a:pt x="8" y="32"/>
                      </a:lnTo>
                      <a:lnTo>
                        <a:pt x="7" y="43"/>
                      </a:lnTo>
                      <a:lnTo>
                        <a:pt x="6" y="47"/>
                      </a:lnTo>
                      <a:lnTo>
                        <a:pt x="0" y="65"/>
                      </a:lnTo>
                      <a:lnTo>
                        <a:pt x="8" y="69"/>
                      </a:lnTo>
                      <a:lnTo>
                        <a:pt x="15" y="66"/>
                      </a:lnTo>
                      <a:lnTo>
                        <a:pt x="22" y="69"/>
                      </a:lnTo>
                      <a:lnTo>
                        <a:pt x="31" y="66"/>
                      </a:lnTo>
                      <a:lnTo>
                        <a:pt x="34" y="59"/>
                      </a:lnTo>
                      <a:lnTo>
                        <a:pt x="41" y="53"/>
                      </a:lnTo>
                      <a:lnTo>
                        <a:pt x="43" y="43"/>
                      </a:lnTo>
                      <a:lnTo>
                        <a:pt x="43" y="37"/>
                      </a:lnTo>
                      <a:lnTo>
                        <a:pt x="49" y="28"/>
                      </a:lnTo>
                      <a:lnTo>
                        <a:pt x="45" y="21"/>
                      </a:lnTo>
                      <a:lnTo>
                        <a:pt x="41" y="15"/>
                      </a:lnTo>
                      <a:lnTo>
                        <a:pt x="35" y="8"/>
                      </a:lnTo>
                      <a:lnTo>
                        <a:pt x="28" y="2"/>
                      </a:lnTo>
                      <a:lnTo>
                        <a:pt x="25" y="1"/>
                      </a:lnTo>
                      <a:lnTo>
                        <a:pt x="23" y="0"/>
                      </a:lnTo>
                      <a:lnTo>
                        <a:pt x="16" y="1"/>
                      </a:lnTo>
                      <a:lnTo>
                        <a:pt x="13" y="2"/>
                      </a:lnTo>
                      <a:lnTo>
                        <a:pt x="10" y="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942">
                  <a:extLst>
                    <a:ext uri="{FF2B5EF4-FFF2-40B4-BE49-F238E27FC236}">
                      <a16:creationId xmlns:a16="http://schemas.microsoft.com/office/drawing/2014/main" id="{97B62814-E9D1-444B-9FE3-D730F52F7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0523" y="3875139"/>
                  <a:ext cx="119964" cy="150689"/>
                </a:xfrm>
                <a:custGeom>
                  <a:avLst/>
                  <a:gdLst>
                    <a:gd name="T0" fmla="*/ 15 w 70"/>
                    <a:gd name="T1" fmla="*/ 4 h 89"/>
                    <a:gd name="T2" fmla="*/ 7 w 70"/>
                    <a:gd name="T3" fmla="*/ 18 h 89"/>
                    <a:gd name="T4" fmla="*/ 3 w 70"/>
                    <a:gd name="T5" fmla="*/ 23 h 89"/>
                    <a:gd name="T6" fmla="*/ 0 w 70"/>
                    <a:gd name="T7" fmla="*/ 46 h 89"/>
                    <a:gd name="T8" fmla="*/ 4 w 70"/>
                    <a:gd name="T9" fmla="*/ 54 h 89"/>
                    <a:gd name="T10" fmla="*/ 6 w 70"/>
                    <a:gd name="T11" fmla="*/ 58 h 89"/>
                    <a:gd name="T12" fmla="*/ 14 w 70"/>
                    <a:gd name="T13" fmla="*/ 60 h 89"/>
                    <a:gd name="T14" fmla="*/ 20 w 70"/>
                    <a:gd name="T15" fmla="*/ 70 h 89"/>
                    <a:gd name="T16" fmla="*/ 21 w 70"/>
                    <a:gd name="T17" fmla="*/ 87 h 89"/>
                    <a:gd name="T18" fmla="*/ 30 w 70"/>
                    <a:gd name="T19" fmla="*/ 89 h 89"/>
                    <a:gd name="T20" fmla="*/ 35 w 70"/>
                    <a:gd name="T21" fmla="*/ 80 h 89"/>
                    <a:gd name="T22" fmla="*/ 39 w 70"/>
                    <a:gd name="T23" fmla="*/ 74 h 89"/>
                    <a:gd name="T24" fmla="*/ 53 w 70"/>
                    <a:gd name="T25" fmla="*/ 74 h 89"/>
                    <a:gd name="T26" fmla="*/ 62 w 70"/>
                    <a:gd name="T27" fmla="*/ 76 h 89"/>
                    <a:gd name="T28" fmla="*/ 68 w 70"/>
                    <a:gd name="T29" fmla="*/ 58 h 89"/>
                    <a:gd name="T30" fmla="*/ 69 w 70"/>
                    <a:gd name="T31" fmla="*/ 54 h 89"/>
                    <a:gd name="T32" fmla="*/ 70 w 70"/>
                    <a:gd name="T33" fmla="*/ 43 h 89"/>
                    <a:gd name="T34" fmla="*/ 65 w 70"/>
                    <a:gd name="T35" fmla="*/ 28 h 89"/>
                    <a:gd name="T36" fmla="*/ 67 w 70"/>
                    <a:gd name="T37" fmla="*/ 15 h 89"/>
                    <a:gd name="T38" fmla="*/ 70 w 70"/>
                    <a:gd name="T39" fmla="*/ 10 h 89"/>
                    <a:gd name="T40" fmla="*/ 70 w 70"/>
                    <a:gd name="T41" fmla="*/ 10 h 89"/>
                    <a:gd name="T42" fmla="*/ 70 w 70"/>
                    <a:gd name="T43" fmla="*/ 8 h 89"/>
                    <a:gd name="T44" fmla="*/ 70 w 70"/>
                    <a:gd name="T45" fmla="*/ 8 h 89"/>
                    <a:gd name="T46" fmla="*/ 69 w 70"/>
                    <a:gd name="T47" fmla="*/ 5 h 89"/>
                    <a:gd name="T48" fmla="*/ 68 w 70"/>
                    <a:gd name="T49" fmla="*/ 3 h 89"/>
                    <a:gd name="T50" fmla="*/ 67 w 70"/>
                    <a:gd name="T51" fmla="*/ 2 h 89"/>
                    <a:gd name="T52" fmla="*/ 64 w 70"/>
                    <a:gd name="T53" fmla="*/ 1 h 89"/>
                    <a:gd name="T54" fmla="*/ 58 w 70"/>
                    <a:gd name="T55" fmla="*/ 0 h 89"/>
                    <a:gd name="T56" fmla="*/ 52 w 70"/>
                    <a:gd name="T57" fmla="*/ 1 h 89"/>
                    <a:gd name="T58" fmla="*/ 52 w 70"/>
                    <a:gd name="T59" fmla="*/ 1 h 89"/>
                    <a:gd name="T60" fmla="*/ 44 w 70"/>
                    <a:gd name="T61" fmla="*/ 1 h 89"/>
                    <a:gd name="T62" fmla="*/ 37 w 70"/>
                    <a:gd name="T63" fmla="*/ 0 h 89"/>
                    <a:gd name="T64" fmla="*/ 29 w 70"/>
                    <a:gd name="T65" fmla="*/ 0 h 89"/>
                    <a:gd name="T66" fmla="*/ 27 w 70"/>
                    <a:gd name="T67" fmla="*/ 1 h 89"/>
                    <a:gd name="T68" fmla="*/ 24 w 70"/>
                    <a:gd name="T69" fmla="*/ 1 h 89"/>
                    <a:gd name="T70" fmla="*/ 24 w 70"/>
                    <a:gd name="T71" fmla="*/ 1 h 89"/>
                    <a:gd name="T72" fmla="*/ 23 w 70"/>
                    <a:gd name="T73" fmla="*/ 4 h 89"/>
                    <a:gd name="T74" fmla="*/ 21 w 70"/>
                    <a:gd name="T75" fmla="*/ 8 h 89"/>
                    <a:gd name="T76" fmla="*/ 20 w 70"/>
                    <a:gd name="T77" fmla="*/ 8 h 89"/>
                    <a:gd name="T78" fmla="*/ 19 w 70"/>
                    <a:gd name="T79" fmla="*/ 9 h 89"/>
                    <a:gd name="T80" fmla="*/ 16 w 70"/>
                    <a:gd name="T81" fmla="*/ 6 h 89"/>
                    <a:gd name="T82" fmla="*/ 15 w 70"/>
                    <a:gd name="T83" fmla="*/ 4 h 8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70" h="89">
                      <a:moveTo>
                        <a:pt x="15" y="4"/>
                      </a:moveTo>
                      <a:lnTo>
                        <a:pt x="7" y="18"/>
                      </a:lnTo>
                      <a:lnTo>
                        <a:pt x="3" y="23"/>
                      </a:lnTo>
                      <a:lnTo>
                        <a:pt x="0" y="46"/>
                      </a:lnTo>
                      <a:lnTo>
                        <a:pt x="4" y="54"/>
                      </a:lnTo>
                      <a:lnTo>
                        <a:pt x="6" y="58"/>
                      </a:lnTo>
                      <a:lnTo>
                        <a:pt x="14" y="60"/>
                      </a:lnTo>
                      <a:lnTo>
                        <a:pt x="20" y="70"/>
                      </a:lnTo>
                      <a:lnTo>
                        <a:pt x="21" y="87"/>
                      </a:lnTo>
                      <a:lnTo>
                        <a:pt x="30" y="89"/>
                      </a:lnTo>
                      <a:lnTo>
                        <a:pt x="35" y="80"/>
                      </a:lnTo>
                      <a:lnTo>
                        <a:pt x="39" y="74"/>
                      </a:lnTo>
                      <a:lnTo>
                        <a:pt x="53" y="74"/>
                      </a:lnTo>
                      <a:lnTo>
                        <a:pt x="62" y="76"/>
                      </a:lnTo>
                      <a:lnTo>
                        <a:pt x="68" y="58"/>
                      </a:lnTo>
                      <a:lnTo>
                        <a:pt x="69" y="54"/>
                      </a:lnTo>
                      <a:lnTo>
                        <a:pt x="70" y="43"/>
                      </a:lnTo>
                      <a:lnTo>
                        <a:pt x="65" y="28"/>
                      </a:lnTo>
                      <a:lnTo>
                        <a:pt x="67" y="15"/>
                      </a:lnTo>
                      <a:lnTo>
                        <a:pt x="70" y="10"/>
                      </a:lnTo>
                      <a:lnTo>
                        <a:pt x="70" y="8"/>
                      </a:lnTo>
                      <a:lnTo>
                        <a:pt x="69" y="5"/>
                      </a:lnTo>
                      <a:lnTo>
                        <a:pt x="68" y="3"/>
                      </a:lnTo>
                      <a:lnTo>
                        <a:pt x="67" y="2"/>
                      </a:lnTo>
                      <a:lnTo>
                        <a:pt x="64" y="1"/>
                      </a:lnTo>
                      <a:lnTo>
                        <a:pt x="58" y="0"/>
                      </a:lnTo>
                      <a:lnTo>
                        <a:pt x="52" y="1"/>
                      </a:lnTo>
                      <a:lnTo>
                        <a:pt x="44" y="1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7" y="1"/>
                      </a:lnTo>
                      <a:lnTo>
                        <a:pt x="24" y="1"/>
                      </a:lnTo>
                      <a:lnTo>
                        <a:pt x="23" y="4"/>
                      </a:lnTo>
                      <a:lnTo>
                        <a:pt x="21" y="8"/>
                      </a:lnTo>
                      <a:lnTo>
                        <a:pt x="20" y="8"/>
                      </a:lnTo>
                      <a:lnTo>
                        <a:pt x="19" y="9"/>
                      </a:lnTo>
                      <a:lnTo>
                        <a:pt x="16" y="6"/>
                      </a:lnTo>
                      <a:lnTo>
                        <a:pt x="15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944">
                  <a:extLst>
                    <a:ext uri="{FF2B5EF4-FFF2-40B4-BE49-F238E27FC236}">
                      <a16:creationId xmlns:a16="http://schemas.microsoft.com/office/drawing/2014/main" id="{B5FE59A5-3DF6-DE4E-BA57-98A70C15C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4269" y="3790482"/>
                  <a:ext cx="142243" cy="253970"/>
                </a:xfrm>
                <a:custGeom>
                  <a:avLst/>
                  <a:gdLst>
                    <a:gd name="T0" fmla="*/ 27 w 83"/>
                    <a:gd name="T1" fmla="*/ 0 h 150"/>
                    <a:gd name="T2" fmla="*/ 25 w 83"/>
                    <a:gd name="T3" fmla="*/ 14 h 150"/>
                    <a:gd name="T4" fmla="*/ 11 w 83"/>
                    <a:gd name="T5" fmla="*/ 18 h 150"/>
                    <a:gd name="T6" fmla="*/ 9 w 83"/>
                    <a:gd name="T7" fmla="*/ 24 h 150"/>
                    <a:gd name="T8" fmla="*/ 16 w 83"/>
                    <a:gd name="T9" fmla="*/ 27 h 150"/>
                    <a:gd name="T10" fmla="*/ 13 w 83"/>
                    <a:gd name="T11" fmla="*/ 36 h 150"/>
                    <a:gd name="T12" fmla="*/ 2 w 83"/>
                    <a:gd name="T13" fmla="*/ 39 h 150"/>
                    <a:gd name="T14" fmla="*/ 0 w 83"/>
                    <a:gd name="T15" fmla="*/ 56 h 150"/>
                    <a:gd name="T16" fmla="*/ 10 w 83"/>
                    <a:gd name="T17" fmla="*/ 69 h 150"/>
                    <a:gd name="T18" fmla="*/ 20 w 83"/>
                    <a:gd name="T19" fmla="*/ 69 h 150"/>
                    <a:gd name="T20" fmla="*/ 23 w 83"/>
                    <a:gd name="T21" fmla="*/ 78 h 150"/>
                    <a:gd name="T22" fmla="*/ 25 w 83"/>
                    <a:gd name="T23" fmla="*/ 93 h 150"/>
                    <a:gd name="T24" fmla="*/ 32 w 83"/>
                    <a:gd name="T25" fmla="*/ 99 h 150"/>
                    <a:gd name="T26" fmla="*/ 32 w 83"/>
                    <a:gd name="T27" fmla="*/ 104 h 150"/>
                    <a:gd name="T28" fmla="*/ 29 w 83"/>
                    <a:gd name="T29" fmla="*/ 114 h 150"/>
                    <a:gd name="T30" fmla="*/ 27 w 83"/>
                    <a:gd name="T31" fmla="*/ 136 h 150"/>
                    <a:gd name="T32" fmla="*/ 34 w 83"/>
                    <a:gd name="T33" fmla="*/ 147 h 150"/>
                    <a:gd name="T34" fmla="*/ 47 w 83"/>
                    <a:gd name="T35" fmla="*/ 150 h 150"/>
                    <a:gd name="T36" fmla="*/ 59 w 83"/>
                    <a:gd name="T37" fmla="*/ 143 h 150"/>
                    <a:gd name="T38" fmla="*/ 73 w 83"/>
                    <a:gd name="T39" fmla="*/ 135 h 150"/>
                    <a:gd name="T40" fmla="*/ 83 w 83"/>
                    <a:gd name="T41" fmla="*/ 137 h 150"/>
                    <a:gd name="T42" fmla="*/ 82 w 83"/>
                    <a:gd name="T43" fmla="*/ 120 h 150"/>
                    <a:gd name="T44" fmla="*/ 76 w 83"/>
                    <a:gd name="T45" fmla="*/ 110 h 150"/>
                    <a:gd name="T46" fmla="*/ 68 w 83"/>
                    <a:gd name="T47" fmla="*/ 108 h 150"/>
                    <a:gd name="T48" fmla="*/ 66 w 83"/>
                    <a:gd name="T49" fmla="*/ 104 h 150"/>
                    <a:gd name="T50" fmla="*/ 62 w 83"/>
                    <a:gd name="T51" fmla="*/ 96 h 150"/>
                    <a:gd name="T52" fmla="*/ 65 w 83"/>
                    <a:gd name="T53" fmla="*/ 73 h 150"/>
                    <a:gd name="T54" fmla="*/ 69 w 83"/>
                    <a:gd name="T55" fmla="*/ 68 h 150"/>
                    <a:gd name="T56" fmla="*/ 77 w 83"/>
                    <a:gd name="T57" fmla="*/ 53 h 150"/>
                    <a:gd name="T58" fmla="*/ 77 w 83"/>
                    <a:gd name="T59" fmla="*/ 53 h 150"/>
                    <a:gd name="T60" fmla="*/ 72 w 83"/>
                    <a:gd name="T61" fmla="*/ 44 h 150"/>
                    <a:gd name="T62" fmla="*/ 68 w 83"/>
                    <a:gd name="T63" fmla="*/ 42 h 150"/>
                    <a:gd name="T64" fmla="*/ 64 w 83"/>
                    <a:gd name="T65" fmla="*/ 41 h 150"/>
                    <a:gd name="T66" fmla="*/ 64 w 83"/>
                    <a:gd name="T67" fmla="*/ 41 h 150"/>
                    <a:gd name="T68" fmla="*/ 59 w 83"/>
                    <a:gd name="T69" fmla="*/ 41 h 150"/>
                    <a:gd name="T70" fmla="*/ 56 w 83"/>
                    <a:gd name="T71" fmla="*/ 41 h 150"/>
                    <a:gd name="T72" fmla="*/ 54 w 83"/>
                    <a:gd name="T73" fmla="*/ 43 h 150"/>
                    <a:gd name="T74" fmla="*/ 51 w 83"/>
                    <a:gd name="T75" fmla="*/ 45 h 150"/>
                    <a:gd name="T76" fmla="*/ 51 w 83"/>
                    <a:gd name="T77" fmla="*/ 45 h 150"/>
                    <a:gd name="T78" fmla="*/ 50 w 83"/>
                    <a:gd name="T79" fmla="*/ 49 h 150"/>
                    <a:gd name="T80" fmla="*/ 48 w 83"/>
                    <a:gd name="T81" fmla="*/ 49 h 150"/>
                    <a:gd name="T82" fmla="*/ 47 w 83"/>
                    <a:gd name="T83" fmla="*/ 47 h 150"/>
                    <a:gd name="T84" fmla="*/ 47 w 83"/>
                    <a:gd name="T85" fmla="*/ 43 h 150"/>
                    <a:gd name="T86" fmla="*/ 47 w 83"/>
                    <a:gd name="T87" fmla="*/ 43 h 150"/>
                    <a:gd name="T88" fmla="*/ 48 w 83"/>
                    <a:gd name="T89" fmla="*/ 36 h 150"/>
                    <a:gd name="T90" fmla="*/ 50 w 83"/>
                    <a:gd name="T91" fmla="*/ 31 h 150"/>
                    <a:gd name="T92" fmla="*/ 50 w 83"/>
                    <a:gd name="T93" fmla="*/ 24 h 150"/>
                    <a:gd name="T94" fmla="*/ 50 w 83"/>
                    <a:gd name="T95" fmla="*/ 22 h 150"/>
                    <a:gd name="T96" fmla="*/ 48 w 83"/>
                    <a:gd name="T97" fmla="*/ 21 h 150"/>
                    <a:gd name="T98" fmla="*/ 48 w 83"/>
                    <a:gd name="T99" fmla="*/ 21 h 150"/>
                    <a:gd name="T100" fmla="*/ 45 w 83"/>
                    <a:gd name="T101" fmla="*/ 16 h 150"/>
                    <a:gd name="T102" fmla="*/ 41 w 83"/>
                    <a:gd name="T103" fmla="*/ 10 h 150"/>
                    <a:gd name="T104" fmla="*/ 38 w 83"/>
                    <a:gd name="T105" fmla="*/ 6 h 150"/>
                    <a:gd name="T106" fmla="*/ 36 w 83"/>
                    <a:gd name="T107" fmla="*/ 4 h 150"/>
                    <a:gd name="T108" fmla="*/ 34 w 83"/>
                    <a:gd name="T109" fmla="*/ 3 h 150"/>
                    <a:gd name="T110" fmla="*/ 34 w 83"/>
                    <a:gd name="T111" fmla="*/ 3 h 150"/>
                    <a:gd name="T112" fmla="*/ 28 w 83"/>
                    <a:gd name="T113" fmla="*/ 2 h 150"/>
                    <a:gd name="T114" fmla="*/ 27 w 83"/>
                    <a:gd name="T115" fmla="*/ 0 h 15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83" h="150">
                      <a:moveTo>
                        <a:pt x="27" y="0"/>
                      </a:moveTo>
                      <a:lnTo>
                        <a:pt x="25" y="14"/>
                      </a:lnTo>
                      <a:lnTo>
                        <a:pt x="11" y="18"/>
                      </a:lnTo>
                      <a:lnTo>
                        <a:pt x="9" y="24"/>
                      </a:lnTo>
                      <a:lnTo>
                        <a:pt x="16" y="27"/>
                      </a:lnTo>
                      <a:lnTo>
                        <a:pt x="13" y="36"/>
                      </a:lnTo>
                      <a:lnTo>
                        <a:pt x="2" y="39"/>
                      </a:lnTo>
                      <a:lnTo>
                        <a:pt x="0" y="56"/>
                      </a:lnTo>
                      <a:lnTo>
                        <a:pt x="10" y="69"/>
                      </a:lnTo>
                      <a:lnTo>
                        <a:pt x="20" y="69"/>
                      </a:lnTo>
                      <a:lnTo>
                        <a:pt x="23" y="78"/>
                      </a:lnTo>
                      <a:lnTo>
                        <a:pt x="25" y="93"/>
                      </a:lnTo>
                      <a:lnTo>
                        <a:pt x="32" y="99"/>
                      </a:lnTo>
                      <a:lnTo>
                        <a:pt x="32" y="104"/>
                      </a:lnTo>
                      <a:lnTo>
                        <a:pt x="29" y="114"/>
                      </a:lnTo>
                      <a:lnTo>
                        <a:pt x="27" y="136"/>
                      </a:lnTo>
                      <a:lnTo>
                        <a:pt x="34" y="147"/>
                      </a:lnTo>
                      <a:lnTo>
                        <a:pt x="47" y="150"/>
                      </a:lnTo>
                      <a:lnTo>
                        <a:pt x="59" y="143"/>
                      </a:lnTo>
                      <a:lnTo>
                        <a:pt x="73" y="135"/>
                      </a:lnTo>
                      <a:lnTo>
                        <a:pt x="83" y="137"/>
                      </a:lnTo>
                      <a:lnTo>
                        <a:pt x="82" y="120"/>
                      </a:lnTo>
                      <a:lnTo>
                        <a:pt x="76" y="110"/>
                      </a:lnTo>
                      <a:lnTo>
                        <a:pt x="68" y="108"/>
                      </a:lnTo>
                      <a:lnTo>
                        <a:pt x="66" y="104"/>
                      </a:lnTo>
                      <a:lnTo>
                        <a:pt x="62" y="96"/>
                      </a:lnTo>
                      <a:lnTo>
                        <a:pt x="65" y="73"/>
                      </a:lnTo>
                      <a:lnTo>
                        <a:pt x="69" y="68"/>
                      </a:lnTo>
                      <a:lnTo>
                        <a:pt x="77" y="53"/>
                      </a:lnTo>
                      <a:lnTo>
                        <a:pt x="72" y="44"/>
                      </a:lnTo>
                      <a:lnTo>
                        <a:pt x="68" y="42"/>
                      </a:lnTo>
                      <a:lnTo>
                        <a:pt x="64" y="41"/>
                      </a:lnTo>
                      <a:lnTo>
                        <a:pt x="59" y="41"/>
                      </a:lnTo>
                      <a:lnTo>
                        <a:pt x="56" y="41"/>
                      </a:lnTo>
                      <a:lnTo>
                        <a:pt x="54" y="43"/>
                      </a:lnTo>
                      <a:lnTo>
                        <a:pt x="51" y="45"/>
                      </a:lnTo>
                      <a:lnTo>
                        <a:pt x="50" y="49"/>
                      </a:lnTo>
                      <a:lnTo>
                        <a:pt x="48" y="49"/>
                      </a:lnTo>
                      <a:lnTo>
                        <a:pt x="47" y="47"/>
                      </a:lnTo>
                      <a:lnTo>
                        <a:pt x="47" y="43"/>
                      </a:lnTo>
                      <a:lnTo>
                        <a:pt x="48" y="36"/>
                      </a:lnTo>
                      <a:lnTo>
                        <a:pt x="50" y="31"/>
                      </a:lnTo>
                      <a:lnTo>
                        <a:pt x="50" y="24"/>
                      </a:lnTo>
                      <a:lnTo>
                        <a:pt x="50" y="22"/>
                      </a:lnTo>
                      <a:lnTo>
                        <a:pt x="48" y="21"/>
                      </a:lnTo>
                      <a:lnTo>
                        <a:pt x="45" y="16"/>
                      </a:lnTo>
                      <a:lnTo>
                        <a:pt x="41" y="10"/>
                      </a:lnTo>
                      <a:lnTo>
                        <a:pt x="38" y="6"/>
                      </a:lnTo>
                      <a:lnTo>
                        <a:pt x="36" y="4"/>
                      </a:lnTo>
                      <a:lnTo>
                        <a:pt x="34" y="3"/>
                      </a:lnTo>
                      <a:lnTo>
                        <a:pt x="28" y="2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946">
                  <a:extLst>
                    <a:ext uri="{FF2B5EF4-FFF2-40B4-BE49-F238E27FC236}">
                      <a16:creationId xmlns:a16="http://schemas.microsoft.com/office/drawing/2014/main" id="{BEF0A362-60BF-D74B-BDC1-F5FB17D13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3825" y="4161278"/>
                  <a:ext cx="10283" cy="10159"/>
                </a:xfrm>
                <a:custGeom>
                  <a:avLst/>
                  <a:gdLst>
                    <a:gd name="T0" fmla="*/ 3 w 6"/>
                    <a:gd name="T1" fmla="*/ 0 h 6"/>
                    <a:gd name="T2" fmla="*/ 3 w 6"/>
                    <a:gd name="T3" fmla="*/ 0 h 6"/>
                    <a:gd name="T4" fmla="*/ 0 w 6"/>
                    <a:gd name="T5" fmla="*/ 2 h 6"/>
                    <a:gd name="T6" fmla="*/ 0 w 6"/>
                    <a:gd name="T7" fmla="*/ 3 h 6"/>
                    <a:gd name="T8" fmla="*/ 0 w 6"/>
                    <a:gd name="T9" fmla="*/ 6 h 6"/>
                    <a:gd name="T10" fmla="*/ 3 w 6"/>
                    <a:gd name="T11" fmla="*/ 6 h 6"/>
                    <a:gd name="T12" fmla="*/ 3 w 6"/>
                    <a:gd name="T13" fmla="*/ 6 h 6"/>
                    <a:gd name="T14" fmla="*/ 5 w 6"/>
                    <a:gd name="T15" fmla="*/ 5 h 6"/>
                    <a:gd name="T16" fmla="*/ 6 w 6"/>
                    <a:gd name="T17" fmla="*/ 2 h 6"/>
                    <a:gd name="T18" fmla="*/ 5 w 6"/>
                    <a:gd name="T19" fmla="*/ 1 h 6"/>
                    <a:gd name="T20" fmla="*/ 3 w 6"/>
                    <a:gd name="T21" fmla="*/ 0 h 6"/>
                    <a:gd name="T22" fmla="*/ 3 w 6"/>
                    <a:gd name="T23" fmla="*/ 0 h 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5" y="5"/>
                      </a:lnTo>
                      <a:lnTo>
                        <a:pt x="6" y="2"/>
                      </a:lnTo>
                      <a:lnTo>
                        <a:pt x="5" y="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Freeform 947">
                  <a:extLst>
                    <a:ext uri="{FF2B5EF4-FFF2-40B4-BE49-F238E27FC236}">
                      <a16:creationId xmlns:a16="http://schemas.microsoft.com/office/drawing/2014/main" id="{5D467737-3151-844C-BE5C-84C6D4900C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3825" y="4161278"/>
                  <a:ext cx="10283" cy="10159"/>
                </a:xfrm>
                <a:custGeom>
                  <a:avLst/>
                  <a:gdLst>
                    <a:gd name="T0" fmla="*/ 3 w 6"/>
                    <a:gd name="T1" fmla="*/ 0 h 6"/>
                    <a:gd name="T2" fmla="*/ 3 w 6"/>
                    <a:gd name="T3" fmla="*/ 0 h 6"/>
                    <a:gd name="T4" fmla="*/ 0 w 6"/>
                    <a:gd name="T5" fmla="*/ 2 h 6"/>
                    <a:gd name="T6" fmla="*/ 0 w 6"/>
                    <a:gd name="T7" fmla="*/ 3 h 6"/>
                    <a:gd name="T8" fmla="*/ 0 w 6"/>
                    <a:gd name="T9" fmla="*/ 6 h 6"/>
                    <a:gd name="T10" fmla="*/ 3 w 6"/>
                    <a:gd name="T11" fmla="*/ 6 h 6"/>
                    <a:gd name="T12" fmla="*/ 3 w 6"/>
                    <a:gd name="T13" fmla="*/ 6 h 6"/>
                    <a:gd name="T14" fmla="*/ 5 w 6"/>
                    <a:gd name="T15" fmla="*/ 5 h 6"/>
                    <a:gd name="T16" fmla="*/ 6 w 6"/>
                    <a:gd name="T17" fmla="*/ 2 h 6"/>
                    <a:gd name="T18" fmla="*/ 5 w 6"/>
                    <a:gd name="T19" fmla="*/ 1 h 6"/>
                    <a:gd name="T20" fmla="*/ 3 w 6"/>
                    <a:gd name="T21" fmla="*/ 0 h 6"/>
                    <a:gd name="T22" fmla="*/ 3 w 6"/>
                    <a:gd name="T23" fmla="*/ 0 h 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5" y="5"/>
                      </a:lnTo>
                      <a:lnTo>
                        <a:pt x="6" y="2"/>
                      </a:lnTo>
                      <a:lnTo>
                        <a:pt x="5" y="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" name="Freeform 948">
                  <a:extLst>
                    <a:ext uri="{FF2B5EF4-FFF2-40B4-BE49-F238E27FC236}">
                      <a16:creationId xmlns:a16="http://schemas.microsoft.com/office/drawing/2014/main" id="{9A201873-935F-8B45-9A10-D554F8B34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1263" y="4125722"/>
                  <a:ext cx="15424" cy="10159"/>
                </a:xfrm>
                <a:custGeom>
                  <a:avLst/>
                  <a:gdLst>
                    <a:gd name="T0" fmla="*/ 5 w 9"/>
                    <a:gd name="T1" fmla="*/ 0 h 6"/>
                    <a:gd name="T2" fmla="*/ 5 w 9"/>
                    <a:gd name="T3" fmla="*/ 0 h 6"/>
                    <a:gd name="T4" fmla="*/ 2 w 9"/>
                    <a:gd name="T5" fmla="*/ 1 h 6"/>
                    <a:gd name="T6" fmla="*/ 0 w 9"/>
                    <a:gd name="T7" fmla="*/ 4 h 6"/>
                    <a:gd name="T8" fmla="*/ 0 w 9"/>
                    <a:gd name="T9" fmla="*/ 5 h 6"/>
                    <a:gd name="T10" fmla="*/ 0 w 9"/>
                    <a:gd name="T11" fmla="*/ 6 h 6"/>
                    <a:gd name="T12" fmla="*/ 3 w 9"/>
                    <a:gd name="T13" fmla="*/ 6 h 6"/>
                    <a:gd name="T14" fmla="*/ 5 w 9"/>
                    <a:gd name="T15" fmla="*/ 6 h 6"/>
                    <a:gd name="T16" fmla="*/ 5 w 9"/>
                    <a:gd name="T17" fmla="*/ 6 h 6"/>
                    <a:gd name="T18" fmla="*/ 8 w 9"/>
                    <a:gd name="T19" fmla="*/ 4 h 6"/>
                    <a:gd name="T20" fmla="*/ 9 w 9"/>
                    <a:gd name="T21" fmla="*/ 2 h 6"/>
                    <a:gd name="T22" fmla="*/ 7 w 9"/>
                    <a:gd name="T23" fmla="*/ 0 h 6"/>
                    <a:gd name="T24" fmla="*/ 5 w 9"/>
                    <a:gd name="T25" fmla="*/ 0 h 6"/>
                    <a:gd name="T26" fmla="*/ 5 w 9"/>
                    <a:gd name="T27" fmla="*/ 0 h 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" h="6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2" y="1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5" y="6"/>
                      </a:lnTo>
                      <a:lnTo>
                        <a:pt x="8" y="4"/>
                      </a:lnTo>
                      <a:lnTo>
                        <a:pt x="9" y="2"/>
                      </a:lnTo>
                      <a:lnTo>
                        <a:pt x="7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6" name="Freeform 949">
                  <a:extLst>
                    <a:ext uri="{FF2B5EF4-FFF2-40B4-BE49-F238E27FC236}">
                      <a16:creationId xmlns:a16="http://schemas.microsoft.com/office/drawing/2014/main" id="{BCF940D8-3AD3-B244-8336-928259DB1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1263" y="4125722"/>
                  <a:ext cx="15424" cy="10159"/>
                </a:xfrm>
                <a:custGeom>
                  <a:avLst/>
                  <a:gdLst>
                    <a:gd name="T0" fmla="*/ 5 w 9"/>
                    <a:gd name="T1" fmla="*/ 0 h 6"/>
                    <a:gd name="T2" fmla="*/ 5 w 9"/>
                    <a:gd name="T3" fmla="*/ 0 h 6"/>
                    <a:gd name="T4" fmla="*/ 2 w 9"/>
                    <a:gd name="T5" fmla="*/ 1 h 6"/>
                    <a:gd name="T6" fmla="*/ 0 w 9"/>
                    <a:gd name="T7" fmla="*/ 4 h 6"/>
                    <a:gd name="T8" fmla="*/ 0 w 9"/>
                    <a:gd name="T9" fmla="*/ 5 h 6"/>
                    <a:gd name="T10" fmla="*/ 0 w 9"/>
                    <a:gd name="T11" fmla="*/ 6 h 6"/>
                    <a:gd name="T12" fmla="*/ 3 w 9"/>
                    <a:gd name="T13" fmla="*/ 6 h 6"/>
                    <a:gd name="T14" fmla="*/ 5 w 9"/>
                    <a:gd name="T15" fmla="*/ 6 h 6"/>
                    <a:gd name="T16" fmla="*/ 5 w 9"/>
                    <a:gd name="T17" fmla="*/ 6 h 6"/>
                    <a:gd name="T18" fmla="*/ 8 w 9"/>
                    <a:gd name="T19" fmla="*/ 4 h 6"/>
                    <a:gd name="T20" fmla="*/ 9 w 9"/>
                    <a:gd name="T21" fmla="*/ 2 h 6"/>
                    <a:gd name="T22" fmla="*/ 7 w 9"/>
                    <a:gd name="T23" fmla="*/ 0 h 6"/>
                    <a:gd name="T24" fmla="*/ 5 w 9"/>
                    <a:gd name="T25" fmla="*/ 0 h 6"/>
                    <a:gd name="T26" fmla="*/ 5 w 9"/>
                    <a:gd name="T27" fmla="*/ 0 h 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" h="6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2" y="1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5" y="6"/>
                      </a:lnTo>
                      <a:lnTo>
                        <a:pt x="8" y="4"/>
                      </a:lnTo>
                      <a:lnTo>
                        <a:pt x="9" y="2"/>
                      </a:lnTo>
                      <a:lnTo>
                        <a:pt x="7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Freeform 950">
                  <a:extLst>
                    <a:ext uri="{FF2B5EF4-FFF2-40B4-BE49-F238E27FC236}">
                      <a16:creationId xmlns:a16="http://schemas.microsoft.com/office/drawing/2014/main" id="{0EB9A92C-6B4B-7148-8FCD-3D5D754E0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7041" y="4112177"/>
                  <a:ext cx="18851" cy="18624"/>
                </a:xfrm>
                <a:custGeom>
                  <a:avLst/>
                  <a:gdLst>
                    <a:gd name="T0" fmla="*/ 5 w 11"/>
                    <a:gd name="T1" fmla="*/ 1 h 11"/>
                    <a:gd name="T2" fmla="*/ 5 w 11"/>
                    <a:gd name="T3" fmla="*/ 1 h 11"/>
                    <a:gd name="T4" fmla="*/ 2 w 11"/>
                    <a:gd name="T5" fmla="*/ 6 h 11"/>
                    <a:gd name="T6" fmla="*/ 1 w 11"/>
                    <a:gd name="T7" fmla="*/ 9 h 11"/>
                    <a:gd name="T8" fmla="*/ 0 w 11"/>
                    <a:gd name="T9" fmla="*/ 10 h 11"/>
                    <a:gd name="T10" fmla="*/ 1 w 11"/>
                    <a:gd name="T11" fmla="*/ 11 h 11"/>
                    <a:gd name="T12" fmla="*/ 2 w 11"/>
                    <a:gd name="T13" fmla="*/ 11 h 11"/>
                    <a:gd name="T14" fmla="*/ 4 w 11"/>
                    <a:gd name="T15" fmla="*/ 10 h 11"/>
                    <a:gd name="T16" fmla="*/ 4 w 11"/>
                    <a:gd name="T17" fmla="*/ 10 h 11"/>
                    <a:gd name="T18" fmla="*/ 9 w 11"/>
                    <a:gd name="T19" fmla="*/ 7 h 11"/>
                    <a:gd name="T20" fmla="*/ 11 w 11"/>
                    <a:gd name="T21" fmla="*/ 4 h 11"/>
                    <a:gd name="T22" fmla="*/ 11 w 11"/>
                    <a:gd name="T23" fmla="*/ 1 h 11"/>
                    <a:gd name="T24" fmla="*/ 11 w 11"/>
                    <a:gd name="T25" fmla="*/ 1 h 11"/>
                    <a:gd name="T26" fmla="*/ 10 w 11"/>
                    <a:gd name="T27" fmla="*/ 0 h 11"/>
                    <a:gd name="T28" fmla="*/ 9 w 11"/>
                    <a:gd name="T29" fmla="*/ 0 h 11"/>
                    <a:gd name="T30" fmla="*/ 5 w 11"/>
                    <a:gd name="T31" fmla="*/ 1 h 11"/>
                    <a:gd name="T32" fmla="*/ 5 w 11"/>
                    <a:gd name="T33" fmla="*/ 1 h 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1" h="1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2" y="6"/>
                      </a:lnTo>
                      <a:lnTo>
                        <a:pt x="1" y="9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2" y="11"/>
                      </a:lnTo>
                      <a:lnTo>
                        <a:pt x="4" y="10"/>
                      </a:lnTo>
                      <a:lnTo>
                        <a:pt x="9" y="7"/>
                      </a:lnTo>
                      <a:lnTo>
                        <a:pt x="11" y="4"/>
                      </a:lnTo>
                      <a:lnTo>
                        <a:pt x="11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Freeform 951">
                  <a:extLst>
                    <a:ext uri="{FF2B5EF4-FFF2-40B4-BE49-F238E27FC236}">
                      <a16:creationId xmlns:a16="http://schemas.microsoft.com/office/drawing/2014/main" id="{BDABDCA8-E358-454B-877B-2E09098D7C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7041" y="4112177"/>
                  <a:ext cx="18851" cy="18624"/>
                </a:xfrm>
                <a:custGeom>
                  <a:avLst/>
                  <a:gdLst>
                    <a:gd name="T0" fmla="*/ 5 w 11"/>
                    <a:gd name="T1" fmla="*/ 1 h 11"/>
                    <a:gd name="T2" fmla="*/ 5 w 11"/>
                    <a:gd name="T3" fmla="*/ 1 h 11"/>
                    <a:gd name="T4" fmla="*/ 2 w 11"/>
                    <a:gd name="T5" fmla="*/ 6 h 11"/>
                    <a:gd name="T6" fmla="*/ 1 w 11"/>
                    <a:gd name="T7" fmla="*/ 9 h 11"/>
                    <a:gd name="T8" fmla="*/ 0 w 11"/>
                    <a:gd name="T9" fmla="*/ 10 h 11"/>
                    <a:gd name="T10" fmla="*/ 1 w 11"/>
                    <a:gd name="T11" fmla="*/ 11 h 11"/>
                    <a:gd name="T12" fmla="*/ 2 w 11"/>
                    <a:gd name="T13" fmla="*/ 11 h 11"/>
                    <a:gd name="T14" fmla="*/ 4 w 11"/>
                    <a:gd name="T15" fmla="*/ 10 h 11"/>
                    <a:gd name="T16" fmla="*/ 4 w 11"/>
                    <a:gd name="T17" fmla="*/ 10 h 11"/>
                    <a:gd name="T18" fmla="*/ 9 w 11"/>
                    <a:gd name="T19" fmla="*/ 7 h 11"/>
                    <a:gd name="T20" fmla="*/ 11 w 11"/>
                    <a:gd name="T21" fmla="*/ 4 h 11"/>
                    <a:gd name="T22" fmla="*/ 11 w 11"/>
                    <a:gd name="T23" fmla="*/ 1 h 11"/>
                    <a:gd name="T24" fmla="*/ 11 w 11"/>
                    <a:gd name="T25" fmla="*/ 1 h 11"/>
                    <a:gd name="T26" fmla="*/ 10 w 11"/>
                    <a:gd name="T27" fmla="*/ 0 h 11"/>
                    <a:gd name="T28" fmla="*/ 9 w 11"/>
                    <a:gd name="T29" fmla="*/ 0 h 11"/>
                    <a:gd name="T30" fmla="*/ 5 w 11"/>
                    <a:gd name="T31" fmla="*/ 1 h 11"/>
                    <a:gd name="T32" fmla="*/ 5 w 11"/>
                    <a:gd name="T33" fmla="*/ 1 h 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1" h="1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2" y="6"/>
                      </a:lnTo>
                      <a:lnTo>
                        <a:pt x="1" y="9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2" y="11"/>
                      </a:lnTo>
                      <a:lnTo>
                        <a:pt x="4" y="10"/>
                      </a:lnTo>
                      <a:lnTo>
                        <a:pt x="9" y="7"/>
                      </a:lnTo>
                      <a:lnTo>
                        <a:pt x="11" y="4"/>
                      </a:lnTo>
                      <a:lnTo>
                        <a:pt x="11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" name="Freeform 952">
                  <a:extLst>
                    <a:ext uri="{FF2B5EF4-FFF2-40B4-BE49-F238E27FC236}">
                      <a16:creationId xmlns:a16="http://schemas.microsoft.com/office/drawing/2014/main" id="{3D9DFDE3-C56B-8747-8E33-4AD509469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7889" y="4086780"/>
                  <a:ext cx="8569" cy="10159"/>
                </a:xfrm>
                <a:custGeom>
                  <a:avLst/>
                  <a:gdLst>
                    <a:gd name="T0" fmla="*/ 3 w 5"/>
                    <a:gd name="T1" fmla="*/ 0 h 6"/>
                    <a:gd name="T2" fmla="*/ 3 w 5"/>
                    <a:gd name="T3" fmla="*/ 0 h 6"/>
                    <a:gd name="T4" fmla="*/ 1 w 5"/>
                    <a:gd name="T5" fmla="*/ 1 h 6"/>
                    <a:gd name="T6" fmla="*/ 0 w 5"/>
                    <a:gd name="T7" fmla="*/ 4 h 6"/>
                    <a:gd name="T8" fmla="*/ 0 w 5"/>
                    <a:gd name="T9" fmla="*/ 6 h 6"/>
                    <a:gd name="T10" fmla="*/ 1 w 5"/>
                    <a:gd name="T11" fmla="*/ 6 h 6"/>
                    <a:gd name="T12" fmla="*/ 1 w 5"/>
                    <a:gd name="T13" fmla="*/ 6 h 6"/>
                    <a:gd name="T14" fmla="*/ 4 w 5"/>
                    <a:gd name="T15" fmla="*/ 5 h 6"/>
                    <a:gd name="T16" fmla="*/ 5 w 5"/>
                    <a:gd name="T17" fmla="*/ 4 h 6"/>
                    <a:gd name="T18" fmla="*/ 5 w 5"/>
                    <a:gd name="T19" fmla="*/ 1 h 6"/>
                    <a:gd name="T20" fmla="*/ 4 w 5"/>
                    <a:gd name="T21" fmla="*/ 0 h 6"/>
                    <a:gd name="T22" fmla="*/ 3 w 5"/>
                    <a:gd name="T23" fmla="*/ 0 h 6"/>
                    <a:gd name="T24" fmla="*/ 3 w 5"/>
                    <a:gd name="T25" fmla="*/ 0 h 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4" y="5"/>
                      </a:lnTo>
                      <a:lnTo>
                        <a:pt x="5" y="4"/>
                      </a:lnTo>
                      <a:lnTo>
                        <a:pt x="5" y="1"/>
                      </a:lnTo>
                      <a:lnTo>
                        <a:pt x="4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0" name="Freeform 953">
                  <a:extLst>
                    <a:ext uri="{FF2B5EF4-FFF2-40B4-BE49-F238E27FC236}">
                      <a16:creationId xmlns:a16="http://schemas.microsoft.com/office/drawing/2014/main" id="{B9ED3797-AB64-5D40-8014-37374A3F5D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7889" y="4086780"/>
                  <a:ext cx="8569" cy="10159"/>
                </a:xfrm>
                <a:custGeom>
                  <a:avLst/>
                  <a:gdLst>
                    <a:gd name="T0" fmla="*/ 3 w 5"/>
                    <a:gd name="T1" fmla="*/ 0 h 6"/>
                    <a:gd name="T2" fmla="*/ 3 w 5"/>
                    <a:gd name="T3" fmla="*/ 0 h 6"/>
                    <a:gd name="T4" fmla="*/ 1 w 5"/>
                    <a:gd name="T5" fmla="*/ 1 h 6"/>
                    <a:gd name="T6" fmla="*/ 0 w 5"/>
                    <a:gd name="T7" fmla="*/ 4 h 6"/>
                    <a:gd name="T8" fmla="*/ 0 w 5"/>
                    <a:gd name="T9" fmla="*/ 6 h 6"/>
                    <a:gd name="T10" fmla="*/ 1 w 5"/>
                    <a:gd name="T11" fmla="*/ 6 h 6"/>
                    <a:gd name="T12" fmla="*/ 1 w 5"/>
                    <a:gd name="T13" fmla="*/ 6 h 6"/>
                    <a:gd name="T14" fmla="*/ 4 w 5"/>
                    <a:gd name="T15" fmla="*/ 5 h 6"/>
                    <a:gd name="T16" fmla="*/ 5 w 5"/>
                    <a:gd name="T17" fmla="*/ 4 h 6"/>
                    <a:gd name="T18" fmla="*/ 5 w 5"/>
                    <a:gd name="T19" fmla="*/ 1 h 6"/>
                    <a:gd name="T20" fmla="*/ 4 w 5"/>
                    <a:gd name="T21" fmla="*/ 0 h 6"/>
                    <a:gd name="T22" fmla="*/ 3 w 5"/>
                    <a:gd name="T23" fmla="*/ 0 h 6"/>
                    <a:gd name="T24" fmla="*/ 3 w 5"/>
                    <a:gd name="T25" fmla="*/ 0 h 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4" y="5"/>
                      </a:lnTo>
                      <a:lnTo>
                        <a:pt x="5" y="4"/>
                      </a:lnTo>
                      <a:lnTo>
                        <a:pt x="5" y="1"/>
                      </a:lnTo>
                      <a:lnTo>
                        <a:pt x="4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Freeform 954">
                  <a:extLst>
                    <a:ext uri="{FF2B5EF4-FFF2-40B4-BE49-F238E27FC236}">
                      <a16:creationId xmlns:a16="http://schemas.microsoft.com/office/drawing/2014/main" id="{D570FD7E-B6E5-234D-A771-8C510888DF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1882" y="4073235"/>
                  <a:ext cx="15424" cy="13545"/>
                </a:xfrm>
                <a:custGeom>
                  <a:avLst/>
                  <a:gdLst>
                    <a:gd name="T0" fmla="*/ 5 w 9"/>
                    <a:gd name="T1" fmla="*/ 0 h 8"/>
                    <a:gd name="T2" fmla="*/ 5 w 9"/>
                    <a:gd name="T3" fmla="*/ 0 h 8"/>
                    <a:gd name="T4" fmla="*/ 3 w 9"/>
                    <a:gd name="T5" fmla="*/ 2 h 8"/>
                    <a:gd name="T6" fmla="*/ 1 w 9"/>
                    <a:gd name="T7" fmla="*/ 3 h 8"/>
                    <a:gd name="T8" fmla="*/ 0 w 9"/>
                    <a:gd name="T9" fmla="*/ 6 h 8"/>
                    <a:gd name="T10" fmla="*/ 0 w 9"/>
                    <a:gd name="T11" fmla="*/ 7 h 8"/>
                    <a:gd name="T12" fmla="*/ 1 w 9"/>
                    <a:gd name="T13" fmla="*/ 8 h 8"/>
                    <a:gd name="T14" fmla="*/ 3 w 9"/>
                    <a:gd name="T15" fmla="*/ 8 h 8"/>
                    <a:gd name="T16" fmla="*/ 5 w 9"/>
                    <a:gd name="T17" fmla="*/ 7 h 8"/>
                    <a:gd name="T18" fmla="*/ 5 w 9"/>
                    <a:gd name="T19" fmla="*/ 7 h 8"/>
                    <a:gd name="T20" fmla="*/ 9 w 9"/>
                    <a:gd name="T21" fmla="*/ 5 h 8"/>
                    <a:gd name="T22" fmla="*/ 9 w 9"/>
                    <a:gd name="T23" fmla="*/ 3 h 8"/>
                    <a:gd name="T24" fmla="*/ 8 w 9"/>
                    <a:gd name="T25" fmla="*/ 2 h 8"/>
                    <a:gd name="T26" fmla="*/ 5 w 9"/>
                    <a:gd name="T27" fmla="*/ 0 h 8"/>
                    <a:gd name="T28" fmla="*/ 5 w 9"/>
                    <a:gd name="T29" fmla="*/ 0 h 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" h="8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5" y="7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Freeform 955">
                  <a:extLst>
                    <a:ext uri="{FF2B5EF4-FFF2-40B4-BE49-F238E27FC236}">
                      <a16:creationId xmlns:a16="http://schemas.microsoft.com/office/drawing/2014/main" id="{7F3263F5-1467-7346-B116-ED6EAF162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1882" y="4073235"/>
                  <a:ext cx="15424" cy="13545"/>
                </a:xfrm>
                <a:custGeom>
                  <a:avLst/>
                  <a:gdLst>
                    <a:gd name="T0" fmla="*/ 5 w 9"/>
                    <a:gd name="T1" fmla="*/ 0 h 8"/>
                    <a:gd name="T2" fmla="*/ 5 w 9"/>
                    <a:gd name="T3" fmla="*/ 0 h 8"/>
                    <a:gd name="T4" fmla="*/ 3 w 9"/>
                    <a:gd name="T5" fmla="*/ 2 h 8"/>
                    <a:gd name="T6" fmla="*/ 1 w 9"/>
                    <a:gd name="T7" fmla="*/ 3 h 8"/>
                    <a:gd name="T8" fmla="*/ 0 w 9"/>
                    <a:gd name="T9" fmla="*/ 6 h 8"/>
                    <a:gd name="T10" fmla="*/ 0 w 9"/>
                    <a:gd name="T11" fmla="*/ 7 h 8"/>
                    <a:gd name="T12" fmla="*/ 1 w 9"/>
                    <a:gd name="T13" fmla="*/ 8 h 8"/>
                    <a:gd name="T14" fmla="*/ 3 w 9"/>
                    <a:gd name="T15" fmla="*/ 8 h 8"/>
                    <a:gd name="T16" fmla="*/ 5 w 9"/>
                    <a:gd name="T17" fmla="*/ 7 h 8"/>
                    <a:gd name="T18" fmla="*/ 5 w 9"/>
                    <a:gd name="T19" fmla="*/ 7 h 8"/>
                    <a:gd name="T20" fmla="*/ 9 w 9"/>
                    <a:gd name="T21" fmla="*/ 5 h 8"/>
                    <a:gd name="T22" fmla="*/ 9 w 9"/>
                    <a:gd name="T23" fmla="*/ 3 h 8"/>
                    <a:gd name="T24" fmla="*/ 8 w 9"/>
                    <a:gd name="T25" fmla="*/ 2 h 8"/>
                    <a:gd name="T26" fmla="*/ 5 w 9"/>
                    <a:gd name="T27" fmla="*/ 0 h 8"/>
                    <a:gd name="T28" fmla="*/ 5 w 9"/>
                    <a:gd name="T29" fmla="*/ 0 h 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" h="8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5" y="7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Freeform 956">
                  <a:extLst>
                    <a:ext uri="{FF2B5EF4-FFF2-40B4-BE49-F238E27FC236}">
                      <a16:creationId xmlns:a16="http://schemas.microsoft.com/office/drawing/2014/main" id="{07715CF4-816E-7941-B308-14943EBCCC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0451" y="4061383"/>
                  <a:ext cx="11996" cy="6773"/>
                </a:xfrm>
                <a:custGeom>
                  <a:avLst/>
                  <a:gdLst>
                    <a:gd name="T0" fmla="*/ 2 w 7"/>
                    <a:gd name="T1" fmla="*/ 0 h 4"/>
                    <a:gd name="T2" fmla="*/ 2 w 7"/>
                    <a:gd name="T3" fmla="*/ 0 h 4"/>
                    <a:gd name="T4" fmla="*/ 0 w 7"/>
                    <a:gd name="T5" fmla="*/ 1 h 4"/>
                    <a:gd name="T6" fmla="*/ 0 w 7"/>
                    <a:gd name="T7" fmla="*/ 2 h 4"/>
                    <a:gd name="T8" fmla="*/ 1 w 7"/>
                    <a:gd name="T9" fmla="*/ 3 h 4"/>
                    <a:gd name="T10" fmla="*/ 4 w 7"/>
                    <a:gd name="T11" fmla="*/ 4 h 4"/>
                    <a:gd name="T12" fmla="*/ 4 w 7"/>
                    <a:gd name="T13" fmla="*/ 4 h 4"/>
                    <a:gd name="T14" fmla="*/ 7 w 7"/>
                    <a:gd name="T15" fmla="*/ 3 h 4"/>
                    <a:gd name="T16" fmla="*/ 7 w 7"/>
                    <a:gd name="T17" fmla="*/ 1 h 4"/>
                    <a:gd name="T18" fmla="*/ 5 w 7"/>
                    <a:gd name="T19" fmla="*/ 0 h 4"/>
                    <a:gd name="T20" fmla="*/ 2 w 7"/>
                    <a:gd name="T21" fmla="*/ 0 h 4"/>
                    <a:gd name="T22" fmla="*/ 2 w 7"/>
                    <a:gd name="T23" fmla="*/ 0 h 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" h="4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4" y="4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5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Freeform 957">
                  <a:extLst>
                    <a:ext uri="{FF2B5EF4-FFF2-40B4-BE49-F238E27FC236}">
                      <a16:creationId xmlns:a16="http://schemas.microsoft.com/office/drawing/2014/main" id="{D54670EF-9FCC-4041-B2D8-2733A8286A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0451" y="4061383"/>
                  <a:ext cx="11996" cy="6773"/>
                </a:xfrm>
                <a:custGeom>
                  <a:avLst/>
                  <a:gdLst>
                    <a:gd name="T0" fmla="*/ 2 w 7"/>
                    <a:gd name="T1" fmla="*/ 0 h 4"/>
                    <a:gd name="T2" fmla="*/ 2 w 7"/>
                    <a:gd name="T3" fmla="*/ 0 h 4"/>
                    <a:gd name="T4" fmla="*/ 0 w 7"/>
                    <a:gd name="T5" fmla="*/ 1 h 4"/>
                    <a:gd name="T6" fmla="*/ 0 w 7"/>
                    <a:gd name="T7" fmla="*/ 2 h 4"/>
                    <a:gd name="T8" fmla="*/ 1 w 7"/>
                    <a:gd name="T9" fmla="*/ 3 h 4"/>
                    <a:gd name="T10" fmla="*/ 4 w 7"/>
                    <a:gd name="T11" fmla="*/ 4 h 4"/>
                    <a:gd name="T12" fmla="*/ 4 w 7"/>
                    <a:gd name="T13" fmla="*/ 4 h 4"/>
                    <a:gd name="T14" fmla="*/ 7 w 7"/>
                    <a:gd name="T15" fmla="*/ 3 h 4"/>
                    <a:gd name="T16" fmla="*/ 7 w 7"/>
                    <a:gd name="T17" fmla="*/ 1 h 4"/>
                    <a:gd name="T18" fmla="*/ 5 w 7"/>
                    <a:gd name="T19" fmla="*/ 0 h 4"/>
                    <a:gd name="T20" fmla="*/ 2 w 7"/>
                    <a:gd name="T21" fmla="*/ 0 h 4"/>
                    <a:gd name="T22" fmla="*/ 2 w 7"/>
                    <a:gd name="T23" fmla="*/ 0 h 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" h="4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4" y="4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5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Freeform 958">
                  <a:extLst>
                    <a:ext uri="{FF2B5EF4-FFF2-40B4-BE49-F238E27FC236}">
                      <a16:creationId xmlns:a16="http://schemas.microsoft.com/office/drawing/2014/main" id="{393DC855-BFC3-BA40-B0D3-08D43A1E2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1882" y="4000431"/>
                  <a:ext cx="10283" cy="15238"/>
                </a:xfrm>
                <a:custGeom>
                  <a:avLst/>
                  <a:gdLst>
                    <a:gd name="T0" fmla="*/ 0 w 6"/>
                    <a:gd name="T1" fmla="*/ 2 h 9"/>
                    <a:gd name="T2" fmla="*/ 0 w 6"/>
                    <a:gd name="T3" fmla="*/ 2 h 9"/>
                    <a:gd name="T4" fmla="*/ 3 w 6"/>
                    <a:gd name="T5" fmla="*/ 6 h 9"/>
                    <a:gd name="T6" fmla="*/ 4 w 6"/>
                    <a:gd name="T7" fmla="*/ 9 h 9"/>
                    <a:gd name="T8" fmla="*/ 5 w 6"/>
                    <a:gd name="T9" fmla="*/ 9 h 9"/>
                    <a:gd name="T10" fmla="*/ 6 w 6"/>
                    <a:gd name="T11" fmla="*/ 6 h 9"/>
                    <a:gd name="T12" fmla="*/ 6 w 6"/>
                    <a:gd name="T13" fmla="*/ 6 h 9"/>
                    <a:gd name="T14" fmla="*/ 5 w 6"/>
                    <a:gd name="T15" fmla="*/ 4 h 9"/>
                    <a:gd name="T16" fmla="*/ 5 w 6"/>
                    <a:gd name="T17" fmla="*/ 3 h 9"/>
                    <a:gd name="T18" fmla="*/ 3 w 6"/>
                    <a:gd name="T19" fmla="*/ 0 h 9"/>
                    <a:gd name="T20" fmla="*/ 1 w 6"/>
                    <a:gd name="T21" fmla="*/ 0 h 9"/>
                    <a:gd name="T22" fmla="*/ 0 w 6"/>
                    <a:gd name="T23" fmla="*/ 0 h 9"/>
                    <a:gd name="T24" fmla="*/ 0 w 6"/>
                    <a:gd name="T25" fmla="*/ 1 h 9"/>
                    <a:gd name="T26" fmla="*/ 0 w 6"/>
                    <a:gd name="T27" fmla="*/ 2 h 9"/>
                    <a:gd name="T28" fmla="*/ 0 w 6"/>
                    <a:gd name="T29" fmla="*/ 2 h 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" h="9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3" y="6"/>
                      </a:lnTo>
                      <a:lnTo>
                        <a:pt x="4" y="9"/>
                      </a:lnTo>
                      <a:lnTo>
                        <a:pt x="5" y="9"/>
                      </a:lnTo>
                      <a:lnTo>
                        <a:pt x="6" y="6"/>
                      </a:lnTo>
                      <a:lnTo>
                        <a:pt x="5" y="4"/>
                      </a:lnTo>
                      <a:lnTo>
                        <a:pt x="5" y="3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Freeform 959">
                  <a:extLst>
                    <a:ext uri="{FF2B5EF4-FFF2-40B4-BE49-F238E27FC236}">
                      <a16:creationId xmlns:a16="http://schemas.microsoft.com/office/drawing/2014/main" id="{77F37BEF-DDAA-DD40-94F1-A8167988EB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1882" y="4000431"/>
                  <a:ext cx="10283" cy="15238"/>
                </a:xfrm>
                <a:custGeom>
                  <a:avLst/>
                  <a:gdLst>
                    <a:gd name="T0" fmla="*/ 0 w 6"/>
                    <a:gd name="T1" fmla="*/ 2 h 9"/>
                    <a:gd name="T2" fmla="*/ 0 w 6"/>
                    <a:gd name="T3" fmla="*/ 2 h 9"/>
                    <a:gd name="T4" fmla="*/ 3 w 6"/>
                    <a:gd name="T5" fmla="*/ 6 h 9"/>
                    <a:gd name="T6" fmla="*/ 4 w 6"/>
                    <a:gd name="T7" fmla="*/ 9 h 9"/>
                    <a:gd name="T8" fmla="*/ 5 w 6"/>
                    <a:gd name="T9" fmla="*/ 9 h 9"/>
                    <a:gd name="T10" fmla="*/ 6 w 6"/>
                    <a:gd name="T11" fmla="*/ 6 h 9"/>
                    <a:gd name="T12" fmla="*/ 6 w 6"/>
                    <a:gd name="T13" fmla="*/ 6 h 9"/>
                    <a:gd name="T14" fmla="*/ 5 w 6"/>
                    <a:gd name="T15" fmla="*/ 4 h 9"/>
                    <a:gd name="T16" fmla="*/ 5 w 6"/>
                    <a:gd name="T17" fmla="*/ 3 h 9"/>
                    <a:gd name="T18" fmla="*/ 3 w 6"/>
                    <a:gd name="T19" fmla="*/ 0 h 9"/>
                    <a:gd name="T20" fmla="*/ 1 w 6"/>
                    <a:gd name="T21" fmla="*/ 0 h 9"/>
                    <a:gd name="T22" fmla="*/ 0 w 6"/>
                    <a:gd name="T23" fmla="*/ 0 h 9"/>
                    <a:gd name="T24" fmla="*/ 0 w 6"/>
                    <a:gd name="T25" fmla="*/ 1 h 9"/>
                    <a:gd name="T26" fmla="*/ 0 w 6"/>
                    <a:gd name="T27" fmla="*/ 2 h 9"/>
                    <a:gd name="T28" fmla="*/ 0 w 6"/>
                    <a:gd name="T29" fmla="*/ 2 h 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" h="9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3" y="6"/>
                      </a:lnTo>
                      <a:lnTo>
                        <a:pt x="4" y="9"/>
                      </a:lnTo>
                      <a:lnTo>
                        <a:pt x="5" y="9"/>
                      </a:lnTo>
                      <a:lnTo>
                        <a:pt x="6" y="6"/>
                      </a:lnTo>
                      <a:lnTo>
                        <a:pt x="5" y="4"/>
                      </a:lnTo>
                      <a:lnTo>
                        <a:pt x="5" y="3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Freeform 960">
                  <a:extLst>
                    <a:ext uri="{FF2B5EF4-FFF2-40B4-BE49-F238E27FC236}">
                      <a16:creationId xmlns:a16="http://schemas.microsoft.com/office/drawing/2014/main" id="{516D7CFF-B8A7-B04D-AED1-458534727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9302" y="4073235"/>
                  <a:ext cx="13710" cy="10159"/>
                </a:xfrm>
                <a:custGeom>
                  <a:avLst/>
                  <a:gdLst>
                    <a:gd name="T0" fmla="*/ 3 w 8"/>
                    <a:gd name="T1" fmla="*/ 0 h 6"/>
                    <a:gd name="T2" fmla="*/ 3 w 8"/>
                    <a:gd name="T3" fmla="*/ 0 h 6"/>
                    <a:gd name="T4" fmla="*/ 1 w 8"/>
                    <a:gd name="T5" fmla="*/ 3 h 6"/>
                    <a:gd name="T6" fmla="*/ 0 w 8"/>
                    <a:gd name="T7" fmla="*/ 5 h 6"/>
                    <a:gd name="T8" fmla="*/ 0 w 8"/>
                    <a:gd name="T9" fmla="*/ 6 h 6"/>
                    <a:gd name="T10" fmla="*/ 1 w 8"/>
                    <a:gd name="T11" fmla="*/ 6 h 6"/>
                    <a:gd name="T12" fmla="*/ 4 w 8"/>
                    <a:gd name="T13" fmla="*/ 6 h 6"/>
                    <a:gd name="T14" fmla="*/ 4 w 8"/>
                    <a:gd name="T15" fmla="*/ 6 h 6"/>
                    <a:gd name="T16" fmla="*/ 8 w 8"/>
                    <a:gd name="T17" fmla="*/ 4 h 6"/>
                    <a:gd name="T18" fmla="*/ 8 w 8"/>
                    <a:gd name="T19" fmla="*/ 3 h 6"/>
                    <a:gd name="T20" fmla="*/ 8 w 8"/>
                    <a:gd name="T21" fmla="*/ 3 h 6"/>
                    <a:gd name="T22" fmla="*/ 6 w 8"/>
                    <a:gd name="T23" fmla="*/ 0 h 6"/>
                    <a:gd name="T24" fmla="*/ 3 w 8"/>
                    <a:gd name="T25" fmla="*/ 0 h 6"/>
                    <a:gd name="T26" fmla="*/ 3 w 8"/>
                    <a:gd name="T27" fmla="*/ 0 h 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8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4" y="6"/>
                      </a:lnTo>
                      <a:lnTo>
                        <a:pt x="8" y="4"/>
                      </a:lnTo>
                      <a:lnTo>
                        <a:pt x="8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Freeform 961">
                  <a:extLst>
                    <a:ext uri="{FF2B5EF4-FFF2-40B4-BE49-F238E27FC236}">
                      <a16:creationId xmlns:a16="http://schemas.microsoft.com/office/drawing/2014/main" id="{3C1AA179-FFCC-A245-992A-0116A343F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9302" y="4073235"/>
                  <a:ext cx="13710" cy="10159"/>
                </a:xfrm>
                <a:custGeom>
                  <a:avLst/>
                  <a:gdLst>
                    <a:gd name="T0" fmla="*/ 3 w 8"/>
                    <a:gd name="T1" fmla="*/ 0 h 6"/>
                    <a:gd name="T2" fmla="*/ 3 w 8"/>
                    <a:gd name="T3" fmla="*/ 0 h 6"/>
                    <a:gd name="T4" fmla="*/ 1 w 8"/>
                    <a:gd name="T5" fmla="*/ 3 h 6"/>
                    <a:gd name="T6" fmla="*/ 0 w 8"/>
                    <a:gd name="T7" fmla="*/ 5 h 6"/>
                    <a:gd name="T8" fmla="*/ 0 w 8"/>
                    <a:gd name="T9" fmla="*/ 6 h 6"/>
                    <a:gd name="T10" fmla="*/ 1 w 8"/>
                    <a:gd name="T11" fmla="*/ 6 h 6"/>
                    <a:gd name="T12" fmla="*/ 4 w 8"/>
                    <a:gd name="T13" fmla="*/ 6 h 6"/>
                    <a:gd name="T14" fmla="*/ 4 w 8"/>
                    <a:gd name="T15" fmla="*/ 6 h 6"/>
                    <a:gd name="T16" fmla="*/ 8 w 8"/>
                    <a:gd name="T17" fmla="*/ 4 h 6"/>
                    <a:gd name="T18" fmla="*/ 8 w 8"/>
                    <a:gd name="T19" fmla="*/ 3 h 6"/>
                    <a:gd name="T20" fmla="*/ 8 w 8"/>
                    <a:gd name="T21" fmla="*/ 3 h 6"/>
                    <a:gd name="T22" fmla="*/ 6 w 8"/>
                    <a:gd name="T23" fmla="*/ 0 h 6"/>
                    <a:gd name="T24" fmla="*/ 3 w 8"/>
                    <a:gd name="T25" fmla="*/ 0 h 6"/>
                    <a:gd name="T26" fmla="*/ 3 w 8"/>
                    <a:gd name="T27" fmla="*/ 0 h 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8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4" y="6"/>
                      </a:lnTo>
                      <a:lnTo>
                        <a:pt x="8" y="4"/>
                      </a:lnTo>
                      <a:lnTo>
                        <a:pt x="8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Freeform 962">
                  <a:extLst>
                    <a:ext uri="{FF2B5EF4-FFF2-40B4-BE49-F238E27FC236}">
                      <a16:creationId xmlns:a16="http://schemas.microsoft.com/office/drawing/2014/main" id="{11A557FA-B8F7-8144-BB09-365509A82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1034" y="4091860"/>
                  <a:ext cx="99399" cy="52487"/>
                </a:xfrm>
                <a:custGeom>
                  <a:avLst/>
                  <a:gdLst>
                    <a:gd name="T0" fmla="*/ 13 w 58"/>
                    <a:gd name="T1" fmla="*/ 10 h 31"/>
                    <a:gd name="T2" fmla="*/ 13 w 58"/>
                    <a:gd name="T3" fmla="*/ 10 h 31"/>
                    <a:gd name="T4" fmla="*/ 6 w 58"/>
                    <a:gd name="T5" fmla="*/ 18 h 31"/>
                    <a:gd name="T6" fmla="*/ 1 w 58"/>
                    <a:gd name="T7" fmla="*/ 25 h 31"/>
                    <a:gd name="T8" fmla="*/ 1 w 58"/>
                    <a:gd name="T9" fmla="*/ 25 h 31"/>
                    <a:gd name="T10" fmla="*/ 0 w 58"/>
                    <a:gd name="T11" fmla="*/ 26 h 31"/>
                    <a:gd name="T12" fmla="*/ 1 w 58"/>
                    <a:gd name="T13" fmla="*/ 29 h 31"/>
                    <a:gd name="T14" fmla="*/ 4 w 58"/>
                    <a:gd name="T15" fmla="*/ 31 h 31"/>
                    <a:gd name="T16" fmla="*/ 8 w 58"/>
                    <a:gd name="T17" fmla="*/ 31 h 31"/>
                    <a:gd name="T18" fmla="*/ 8 w 58"/>
                    <a:gd name="T19" fmla="*/ 31 h 31"/>
                    <a:gd name="T20" fmla="*/ 24 w 58"/>
                    <a:gd name="T21" fmla="*/ 30 h 31"/>
                    <a:gd name="T22" fmla="*/ 36 w 58"/>
                    <a:gd name="T23" fmla="*/ 28 h 31"/>
                    <a:gd name="T24" fmla="*/ 36 w 58"/>
                    <a:gd name="T25" fmla="*/ 28 h 31"/>
                    <a:gd name="T26" fmla="*/ 40 w 58"/>
                    <a:gd name="T27" fmla="*/ 26 h 31"/>
                    <a:gd name="T28" fmla="*/ 44 w 58"/>
                    <a:gd name="T29" fmla="*/ 24 h 31"/>
                    <a:gd name="T30" fmla="*/ 51 w 58"/>
                    <a:gd name="T31" fmla="*/ 19 h 31"/>
                    <a:gd name="T32" fmla="*/ 51 w 58"/>
                    <a:gd name="T33" fmla="*/ 19 h 31"/>
                    <a:gd name="T34" fmla="*/ 53 w 58"/>
                    <a:gd name="T35" fmla="*/ 15 h 31"/>
                    <a:gd name="T36" fmla="*/ 56 w 58"/>
                    <a:gd name="T37" fmla="*/ 10 h 31"/>
                    <a:gd name="T38" fmla="*/ 58 w 58"/>
                    <a:gd name="T39" fmla="*/ 3 h 31"/>
                    <a:gd name="T40" fmla="*/ 56 w 58"/>
                    <a:gd name="T41" fmla="*/ 1 h 31"/>
                    <a:gd name="T42" fmla="*/ 55 w 58"/>
                    <a:gd name="T43" fmla="*/ 0 h 31"/>
                    <a:gd name="T44" fmla="*/ 55 w 58"/>
                    <a:gd name="T45" fmla="*/ 0 h 31"/>
                    <a:gd name="T46" fmla="*/ 53 w 58"/>
                    <a:gd name="T47" fmla="*/ 0 h 31"/>
                    <a:gd name="T48" fmla="*/ 50 w 58"/>
                    <a:gd name="T49" fmla="*/ 0 h 31"/>
                    <a:gd name="T50" fmla="*/ 45 w 58"/>
                    <a:gd name="T51" fmla="*/ 1 h 31"/>
                    <a:gd name="T52" fmla="*/ 40 w 58"/>
                    <a:gd name="T53" fmla="*/ 3 h 31"/>
                    <a:gd name="T54" fmla="*/ 33 w 58"/>
                    <a:gd name="T55" fmla="*/ 4 h 31"/>
                    <a:gd name="T56" fmla="*/ 33 w 58"/>
                    <a:gd name="T57" fmla="*/ 4 h 31"/>
                    <a:gd name="T58" fmla="*/ 27 w 58"/>
                    <a:gd name="T59" fmla="*/ 4 h 31"/>
                    <a:gd name="T60" fmla="*/ 22 w 58"/>
                    <a:gd name="T61" fmla="*/ 5 h 31"/>
                    <a:gd name="T62" fmla="*/ 16 w 58"/>
                    <a:gd name="T63" fmla="*/ 7 h 31"/>
                    <a:gd name="T64" fmla="*/ 13 w 58"/>
                    <a:gd name="T65" fmla="*/ 10 h 31"/>
                    <a:gd name="T66" fmla="*/ 13 w 58"/>
                    <a:gd name="T67" fmla="*/ 10 h 3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8" h="31">
                      <a:moveTo>
                        <a:pt x="13" y="10"/>
                      </a:moveTo>
                      <a:lnTo>
                        <a:pt x="13" y="10"/>
                      </a:lnTo>
                      <a:lnTo>
                        <a:pt x="6" y="18"/>
                      </a:lnTo>
                      <a:lnTo>
                        <a:pt x="1" y="25"/>
                      </a:lnTo>
                      <a:lnTo>
                        <a:pt x="0" y="26"/>
                      </a:lnTo>
                      <a:lnTo>
                        <a:pt x="1" y="29"/>
                      </a:lnTo>
                      <a:lnTo>
                        <a:pt x="4" y="31"/>
                      </a:lnTo>
                      <a:lnTo>
                        <a:pt x="8" y="31"/>
                      </a:lnTo>
                      <a:lnTo>
                        <a:pt x="24" y="30"/>
                      </a:lnTo>
                      <a:lnTo>
                        <a:pt x="36" y="28"/>
                      </a:lnTo>
                      <a:lnTo>
                        <a:pt x="40" y="26"/>
                      </a:lnTo>
                      <a:lnTo>
                        <a:pt x="44" y="24"/>
                      </a:lnTo>
                      <a:lnTo>
                        <a:pt x="51" y="19"/>
                      </a:lnTo>
                      <a:lnTo>
                        <a:pt x="53" y="15"/>
                      </a:lnTo>
                      <a:lnTo>
                        <a:pt x="56" y="10"/>
                      </a:lnTo>
                      <a:lnTo>
                        <a:pt x="58" y="3"/>
                      </a:lnTo>
                      <a:lnTo>
                        <a:pt x="56" y="1"/>
                      </a:lnTo>
                      <a:lnTo>
                        <a:pt x="55" y="0"/>
                      </a:lnTo>
                      <a:lnTo>
                        <a:pt x="53" y="0"/>
                      </a:lnTo>
                      <a:lnTo>
                        <a:pt x="50" y="0"/>
                      </a:lnTo>
                      <a:lnTo>
                        <a:pt x="45" y="1"/>
                      </a:lnTo>
                      <a:lnTo>
                        <a:pt x="40" y="3"/>
                      </a:lnTo>
                      <a:lnTo>
                        <a:pt x="33" y="4"/>
                      </a:lnTo>
                      <a:lnTo>
                        <a:pt x="27" y="4"/>
                      </a:lnTo>
                      <a:lnTo>
                        <a:pt x="22" y="5"/>
                      </a:lnTo>
                      <a:lnTo>
                        <a:pt x="16" y="7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Freeform 964">
                  <a:extLst>
                    <a:ext uri="{FF2B5EF4-FFF2-40B4-BE49-F238E27FC236}">
                      <a16:creationId xmlns:a16="http://schemas.microsoft.com/office/drawing/2014/main" id="{8FBF9AAA-3683-534F-B22D-D3B0C4FA0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3529" y="3907308"/>
                  <a:ext cx="1215064" cy="1400219"/>
                </a:xfrm>
                <a:custGeom>
                  <a:avLst/>
                  <a:gdLst>
                    <a:gd name="T0" fmla="*/ 255 w 709"/>
                    <a:gd name="T1" fmla="*/ 67 h 827"/>
                    <a:gd name="T2" fmla="*/ 325 w 709"/>
                    <a:gd name="T3" fmla="*/ 61 h 827"/>
                    <a:gd name="T4" fmla="*/ 383 w 709"/>
                    <a:gd name="T5" fmla="*/ 58 h 827"/>
                    <a:gd name="T6" fmla="*/ 396 w 709"/>
                    <a:gd name="T7" fmla="*/ 35 h 827"/>
                    <a:gd name="T8" fmla="*/ 407 w 709"/>
                    <a:gd name="T9" fmla="*/ 23 h 827"/>
                    <a:gd name="T10" fmla="*/ 419 w 709"/>
                    <a:gd name="T11" fmla="*/ 57 h 827"/>
                    <a:gd name="T12" fmla="*/ 433 w 709"/>
                    <a:gd name="T13" fmla="*/ 74 h 827"/>
                    <a:gd name="T14" fmla="*/ 417 w 709"/>
                    <a:gd name="T15" fmla="*/ 95 h 827"/>
                    <a:gd name="T16" fmla="*/ 386 w 709"/>
                    <a:gd name="T17" fmla="*/ 130 h 827"/>
                    <a:gd name="T18" fmla="*/ 389 w 709"/>
                    <a:gd name="T19" fmla="*/ 157 h 827"/>
                    <a:gd name="T20" fmla="*/ 396 w 709"/>
                    <a:gd name="T21" fmla="*/ 156 h 827"/>
                    <a:gd name="T22" fmla="*/ 404 w 709"/>
                    <a:gd name="T23" fmla="*/ 141 h 827"/>
                    <a:gd name="T24" fmla="*/ 452 w 709"/>
                    <a:gd name="T25" fmla="*/ 140 h 827"/>
                    <a:gd name="T26" fmla="*/ 471 w 709"/>
                    <a:gd name="T27" fmla="*/ 120 h 827"/>
                    <a:gd name="T28" fmla="*/ 490 w 709"/>
                    <a:gd name="T29" fmla="*/ 125 h 827"/>
                    <a:gd name="T30" fmla="*/ 511 w 709"/>
                    <a:gd name="T31" fmla="*/ 133 h 827"/>
                    <a:gd name="T32" fmla="*/ 523 w 709"/>
                    <a:gd name="T33" fmla="*/ 139 h 827"/>
                    <a:gd name="T34" fmla="*/ 531 w 709"/>
                    <a:gd name="T35" fmla="*/ 156 h 827"/>
                    <a:gd name="T36" fmla="*/ 535 w 709"/>
                    <a:gd name="T37" fmla="*/ 169 h 827"/>
                    <a:gd name="T38" fmla="*/ 560 w 709"/>
                    <a:gd name="T39" fmla="*/ 156 h 827"/>
                    <a:gd name="T40" fmla="*/ 609 w 709"/>
                    <a:gd name="T41" fmla="*/ 164 h 827"/>
                    <a:gd name="T42" fmla="*/ 641 w 709"/>
                    <a:gd name="T43" fmla="*/ 185 h 827"/>
                    <a:gd name="T44" fmla="*/ 689 w 709"/>
                    <a:gd name="T45" fmla="*/ 216 h 827"/>
                    <a:gd name="T46" fmla="*/ 707 w 709"/>
                    <a:gd name="T47" fmla="*/ 245 h 827"/>
                    <a:gd name="T48" fmla="*/ 698 w 709"/>
                    <a:gd name="T49" fmla="*/ 297 h 827"/>
                    <a:gd name="T50" fmla="*/ 661 w 709"/>
                    <a:gd name="T51" fmla="*/ 343 h 827"/>
                    <a:gd name="T52" fmla="*/ 638 w 709"/>
                    <a:gd name="T53" fmla="*/ 380 h 827"/>
                    <a:gd name="T54" fmla="*/ 643 w 709"/>
                    <a:gd name="T55" fmla="*/ 392 h 827"/>
                    <a:gd name="T56" fmla="*/ 647 w 709"/>
                    <a:gd name="T57" fmla="*/ 471 h 827"/>
                    <a:gd name="T58" fmla="*/ 637 w 709"/>
                    <a:gd name="T59" fmla="*/ 504 h 827"/>
                    <a:gd name="T60" fmla="*/ 614 w 709"/>
                    <a:gd name="T61" fmla="*/ 546 h 827"/>
                    <a:gd name="T62" fmla="*/ 607 w 709"/>
                    <a:gd name="T63" fmla="*/ 576 h 827"/>
                    <a:gd name="T64" fmla="*/ 563 w 709"/>
                    <a:gd name="T65" fmla="*/ 587 h 827"/>
                    <a:gd name="T66" fmla="*/ 524 w 709"/>
                    <a:gd name="T67" fmla="*/ 606 h 827"/>
                    <a:gd name="T68" fmla="*/ 504 w 709"/>
                    <a:gd name="T69" fmla="*/ 640 h 827"/>
                    <a:gd name="T70" fmla="*/ 487 w 709"/>
                    <a:gd name="T71" fmla="*/ 641 h 827"/>
                    <a:gd name="T72" fmla="*/ 494 w 709"/>
                    <a:gd name="T73" fmla="*/ 657 h 827"/>
                    <a:gd name="T74" fmla="*/ 503 w 709"/>
                    <a:gd name="T75" fmla="*/ 695 h 827"/>
                    <a:gd name="T76" fmla="*/ 488 w 709"/>
                    <a:gd name="T77" fmla="*/ 730 h 827"/>
                    <a:gd name="T78" fmla="*/ 477 w 709"/>
                    <a:gd name="T79" fmla="*/ 772 h 827"/>
                    <a:gd name="T80" fmla="*/ 477 w 709"/>
                    <a:gd name="T81" fmla="*/ 759 h 827"/>
                    <a:gd name="T82" fmla="*/ 470 w 709"/>
                    <a:gd name="T83" fmla="*/ 756 h 827"/>
                    <a:gd name="T84" fmla="*/ 460 w 709"/>
                    <a:gd name="T85" fmla="*/ 798 h 827"/>
                    <a:gd name="T86" fmla="*/ 443 w 709"/>
                    <a:gd name="T87" fmla="*/ 826 h 827"/>
                    <a:gd name="T88" fmla="*/ 435 w 709"/>
                    <a:gd name="T89" fmla="*/ 796 h 827"/>
                    <a:gd name="T90" fmla="*/ 350 w 709"/>
                    <a:gd name="T91" fmla="*/ 748 h 827"/>
                    <a:gd name="T92" fmla="*/ 384 w 709"/>
                    <a:gd name="T93" fmla="*/ 655 h 827"/>
                    <a:gd name="T94" fmla="*/ 383 w 709"/>
                    <a:gd name="T95" fmla="*/ 620 h 827"/>
                    <a:gd name="T96" fmla="*/ 352 w 709"/>
                    <a:gd name="T97" fmla="*/ 578 h 827"/>
                    <a:gd name="T98" fmla="*/ 309 w 709"/>
                    <a:gd name="T99" fmla="*/ 566 h 827"/>
                    <a:gd name="T100" fmla="*/ 308 w 709"/>
                    <a:gd name="T101" fmla="*/ 536 h 827"/>
                    <a:gd name="T102" fmla="*/ 257 w 709"/>
                    <a:gd name="T103" fmla="*/ 456 h 827"/>
                    <a:gd name="T104" fmla="*/ 167 w 709"/>
                    <a:gd name="T105" fmla="*/ 379 h 827"/>
                    <a:gd name="T106" fmla="*/ 150 w 709"/>
                    <a:gd name="T107" fmla="*/ 337 h 827"/>
                    <a:gd name="T108" fmla="*/ 133 w 709"/>
                    <a:gd name="T109" fmla="*/ 324 h 827"/>
                    <a:gd name="T110" fmla="*/ 19 w 709"/>
                    <a:gd name="T111" fmla="*/ 312 h 827"/>
                    <a:gd name="T112" fmla="*/ 70 w 709"/>
                    <a:gd name="T113" fmla="*/ 190 h 827"/>
                    <a:gd name="T114" fmla="*/ 70 w 709"/>
                    <a:gd name="T115" fmla="*/ 90 h 827"/>
                    <a:gd name="T116" fmla="*/ 137 w 709"/>
                    <a:gd name="T117" fmla="*/ 82 h 827"/>
                    <a:gd name="T118" fmla="*/ 179 w 709"/>
                    <a:gd name="T119" fmla="*/ 35 h 827"/>
                    <a:gd name="T120" fmla="*/ 248 w 709"/>
                    <a:gd name="T121" fmla="*/ 0 h 82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709" h="827">
                      <a:moveTo>
                        <a:pt x="248" y="0"/>
                      </a:moveTo>
                      <a:lnTo>
                        <a:pt x="251" y="12"/>
                      </a:lnTo>
                      <a:lnTo>
                        <a:pt x="253" y="24"/>
                      </a:lnTo>
                      <a:lnTo>
                        <a:pt x="260" y="30"/>
                      </a:lnTo>
                      <a:lnTo>
                        <a:pt x="260" y="35"/>
                      </a:lnTo>
                      <a:lnTo>
                        <a:pt x="257" y="45"/>
                      </a:lnTo>
                      <a:lnTo>
                        <a:pt x="255" y="67"/>
                      </a:lnTo>
                      <a:lnTo>
                        <a:pt x="262" y="78"/>
                      </a:lnTo>
                      <a:lnTo>
                        <a:pt x="275" y="81"/>
                      </a:lnTo>
                      <a:lnTo>
                        <a:pt x="287" y="74"/>
                      </a:lnTo>
                      <a:lnTo>
                        <a:pt x="301" y="66"/>
                      </a:lnTo>
                      <a:lnTo>
                        <a:pt x="312" y="68"/>
                      </a:lnTo>
                      <a:lnTo>
                        <a:pt x="320" y="70"/>
                      </a:lnTo>
                      <a:lnTo>
                        <a:pt x="325" y="61"/>
                      </a:lnTo>
                      <a:lnTo>
                        <a:pt x="329" y="55"/>
                      </a:lnTo>
                      <a:lnTo>
                        <a:pt x="343" y="55"/>
                      </a:lnTo>
                      <a:lnTo>
                        <a:pt x="352" y="57"/>
                      </a:lnTo>
                      <a:lnTo>
                        <a:pt x="360" y="61"/>
                      </a:lnTo>
                      <a:lnTo>
                        <a:pt x="367" y="58"/>
                      </a:lnTo>
                      <a:lnTo>
                        <a:pt x="374" y="61"/>
                      </a:lnTo>
                      <a:lnTo>
                        <a:pt x="383" y="58"/>
                      </a:lnTo>
                      <a:lnTo>
                        <a:pt x="386" y="51"/>
                      </a:lnTo>
                      <a:lnTo>
                        <a:pt x="393" y="45"/>
                      </a:lnTo>
                      <a:lnTo>
                        <a:pt x="395" y="35"/>
                      </a:lnTo>
                      <a:lnTo>
                        <a:pt x="395" y="29"/>
                      </a:lnTo>
                      <a:lnTo>
                        <a:pt x="401" y="18"/>
                      </a:lnTo>
                      <a:lnTo>
                        <a:pt x="396" y="35"/>
                      </a:lnTo>
                      <a:lnTo>
                        <a:pt x="400" y="18"/>
                      </a:lnTo>
                      <a:lnTo>
                        <a:pt x="402" y="21"/>
                      </a:lnTo>
                      <a:lnTo>
                        <a:pt x="403" y="21"/>
                      </a:lnTo>
                      <a:lnTo>
                        <a:pt x="405" y="22"/>
                      </a:lnTo>
                      <a:lnTo>
                        <a:pt x="407" y="23"/>
                      </a:lnTo>
                      <a:lnTo>
                        <a:pt x="410" y="26"/>
                      </a:lnTo>
                      <a:lnTo>
                        <a:pt x="414" y="35"/>
                      </a:lnTo>
                      <a:lnTo>
                        <a:pt x="413" y="30"/>
                      </a:lnTo>
                      <a:lnTo>
                        <a:pt x="417" y="45"/>
                      </a:lnTo>
                      <a:lnTo>
                        <a:pt x="419" y="57"/>
                      </a:lnTo>
                      <a:lnTo>
                        <a:pt x="421" y="61"/>
                      </a:lnTo>
                      <a:lnTo>
                        <a:pt x="422" y="64"/>
                      </a:lnTo>
                      <a:lnTo>
                        <a:pt x="424" y="64"/>
                      </a:lnTo>
                      <a:lnTo>
                        <a:pt x="429" y="66"/>
                      </a:lnTo>
                      <a:lnTo>
                        <a:pt x="432" y="69"/>
                      </a:lnTo>
                      <a:lnTo>
                        <a:pt x="433" y="74"/>
                      </a:lnTo>
                      <a:lnTo>
                        <a:pt x="433" y="78"/>
                      </a:lnTo>
                      <a:lnTo>
                        <a:pt x="431" y="83"/>
                      </a:lnTo>
                      <a:lnTo>
                        <a:pt x="428" y="87"/>
                      </a:lnTo>
                      <a:lnTo>
                        <a:pt x="423" y="92"/>
                      </a:lnTo>
                      <a:lnTo>
                        <a:pt x="417" y="95"/>
                      </a:lnTo>
                      <a:lnTo>
                        <a:pt x="413" y="97"/>
                      </a:lnTo>
                      <a:lnTo>
                        <a:pt x="410" y="101"/>
                      </a:lnTo>
                      <a:lnTo>
                        <a:pt x="404" y="109"/>
                      </a:lnTo>
                      <a:lnTo>
                        <a:pt x="396" y="120"/>
                      </a:lnTo>
                      <a:lnTo>
                        <a:pt x="386" y="130"/>
                      </a:lnTo>
                      <a:lnTo>
                        <a:pt x="385" y="132"/>
                      </a:lnTo>
                      <a:lnTo>
                        <a:pt x="384" y="135"/>
                      </a:lnTo>
                      <a:lnTo>
                        <a:pt x="384" y="142"/>
                      </a:lnTo>
                      <a:lnTo>
                        <a:pt x="385" y="149"/>
                      </a:lnTo>
                      <a:lnTo>
                        <a:pt x="387" y="155"/>
                      </a:lnTo>
                      <a:lnTo>
                        <a:pt x="389" y="157"/>
                      </a:lnTo>
                      <a:lnTo>
                        <a:pt x="391" y="159"/>
                      </a:lnTo>
                      <a:lnTo>
                        <a:pt x="392" y="160"/>
                      </a:lnTo>
                      <a:lnTo>
                        <a:pt x="395" y="160"/>
                      </a:lnTo>
                      <a:lnTo>
                        <a:pt x="396" y="158"/>
                      </a:lnTo>
                      <a:lnTo>
                        <a:pt x="396" y="156"/>
                      </a:lnTo>
                      <a:lnTo>
                        <a:pt x="395" y="149"/>
                      </a:lnTo>
                      <a:lnTo>
                        <a:pt x="394" y="144"/>
                      </a:lnTo>
                      <a:lnTo>
                        <a:pt x="397" y="142"/>
                      </a:lnTo>
                      <a:lnTo>
                        <a:pt x="401" y="141"/>
                      </a:lnTo>
                      <a:lnTo>
                        <a:pt x="404" y="141"/>
                      </a:lnTo>
                      <a:lnTo>
                        <a:pt x="410" y="143"/>
                      </a:lnTo>
                      <a:lnTo>
                        <a:pt x="417" y="143"/>
                      </a:lnTo>
                      <a:lnTo>
                        <a:pt x="441" y="142"/>
                      </a:lnTo>
                      <a:lnTo>
                        <a:pt x="448" y="141"/>
                      </a:lnTo>
                      <a:lnTo>
                        <a:pt x="452" y="140"/>
                      </a:lnTo>
                      <a:lnTo>
                        <a:pt x="453" y="139"/>
                      </a:lnTo>
                      <a:lnTo>
                        <a:pt x="459" y="135"/>
                      </a:lnTo>
                      <a:lnTo>
                        <a:pt x="462" y="130"/>
                      </a:lnTo>
                      <a:lnTo>
                        <a:pt x="467" y="124"/>
                      </a:lnTo>
                      <a:lnTo>
                        <a:pt x="471" y="120"/>
                      </a:lnTo>
                      <a:lnTo>
                        <a:pt x="474" y="119"/>
                      </a:lnTo>
                      <a:lnTo>
                        <a:pt x="476" y="118"/>
                      </a:lnTo>
                      <a:lnTo>
                        <a:pt x="483" y="118"/>
                      </a:lnTo>
                      <a:lnTo>
                        <a:pt x="487" y="120"/>
                      </a:lnTo>
                      <a:lnTo>
                        <a:pt x="489" y="122"/>
                      </a:lnTo>
                      <a:lnTo>
                        <a:pt x="490" y="125"/>
                      </a:lnTo>
                      <a:lnTo>
                        <a:pt x="493" y="128"/>
                      </a:lnTo>
                      <a:lnTo>
                        <a:pt x="496" y="129"/>
                      </a:lnTo>
                      <a:lnTo>
                        <a:pt x="500" y="129"/>
                      </a:lnTo>
                      <a:lnTo>
                        <a:pt x="505" y="129"/>
                      </a:lnTo>
                      <a:lnTo>
                        <a:pt x="508" y="130"/>
                      </a:lnTo>
                      <a:lnTo>
                        <a:pt x="511" y="133"/>
                      </a:lnTo>
                      <a:lnTo>
                        <a:pt x="512" y="138"/>
                      </a:lnTo>
                      <a:lnTo>
                        <a:pt x="512" y="140"/>
                      </a:lnTo>
                      <a:lnTo>
                        <a:pt x="512" y="141"/>
                      </a:lnTo>
                      <a:lnTo>
                        <a:pt x="515" y="141"/>
                      </a:lnTo>
                      <a:lnTo>
                        <a:pt x="523" y="139"/>
                      </a:lnTo>
                      <a:lnTo>
                        <a:pt x="525" y="139"/>
                      </a:lnTo>
                      <a:lnTo>
                        <a:pt x="527" y="140"/>
                      </a:lnTo>
                      <a:lnTo>
                        <a:pt x="531" y="144"/>
                      </a:lnTo>
                      <a:lnTo>
                        <a:pt x="532" y="150"/>
                      </a:lnTo>
                      <a:lnTo>
                        <a:pt x="532" y="153"/>
                      </a:lnTo>
                      <a:lnTo>
                        <a:pt x="531" y="156"/>
                      </a:lnTo>
                      <a:lnTo>
                        <a:pt x="529" y="160"/>
                      </a:lnTo>
                      <a:lnTo>
                        <a:pt x="529" y="165"/>
                      </a:lnTo>
                      <a:lnTo>
                        <a:pt x="531" y="168"/>
                      </a:lnTo>
                      <a:lnTo>
                        <a:pt x="532" y="169"/>
                      </a:lnTo>
                      <a:lnTo>
                        <a:pt x="534" y="169"/>
                      </a:lnTo>
                      <a:lnTo>
                        <a:pt x="535" y="169"/>
                      </a:lnTo>
                      <a:lnTo>
                        <a:pt x="537" y="167"/>
                      </a:lnTo>
                      <a:lnTo>
                        <a:pt x="542" y="164"/>
                      </a:lnTo>
                      <a:lnTo>
                        <a:pt x="546" y="158"/>
                      </a:lnTo>
                      <a:lnTo>
                        <a:pt x="550" y="157"/>
                      </a:lnTo>
                      <a:lnTo>
                        <a:pt x="553" y="156"/>
                      </a:lnTo>
                      <a:lnTo>
                        <a:pt x="560" y="156"/>
                      </a:lnTo>
                      <a:lnTo>
                        <a:pt x="566" y="157"/>
                      </a:lnTo>
                      <a:lnTo>
                        <a:pt x="581" y="162"/>
                      </a:lnTo>
                      <a:lnTo>
                        <a:pt x="589" y="165"/>
                      </a:lnTo>
                      <a:lnTo>
                        <a:pt x="597" y="165"/>
                      </a:lnTo>
                      <a:lnTo>
                        <a:pt x="609" y="164"/>
                      </a:lnTo>
                      <a:lnTo>
                        <a:pt x="615" y="164"/>
                      </a:lnTo>
                      <a:lnTo>
                        <a:pt x="620" y="165"/>
                      </a:lnTo>
                      <a:lnTo>
                        <a:pt x="627" y="169"/>
                      </a:lnTo>
                      <a:lnTo>
                        <a:pt x="631" y="173"/>
                      </a:lnTo>
                      <a:lnTo>
                        <a:pt x="634" y="177"/>
                      </a:lnTo>
                      <a:lnTo>
                        <a:pt x="641" y="185"/>
                      </a:lnTo>
                      <a:lnTo>
                        <a:pt x="649" y="192"/>
                      </a:lnTo>
                      <a:lnTo>
                        <a:pt x="656" y="197"/>
                      </a:lnTo>
                      <a:lnTo>
                        <a:pt x="664" y="202"/>
                      </a:lnTo>
                      <a:lnTo>
                        <a:pt x="678" y="211"/>
                      </a:lnTo>
                      <a:lnTo>
                        <a:pt x="682" y="214"/>
                      </a:lnTo>
                      <a:lnTo>
                        <a:pt x="689" y="216"/>
                      </a:lnTo>
                      <a:lnTo>
                        <a:pt x="692" y="217"/>
                      </a:lnTo>
                      <a:lnTo>
                        <a:pt x="695" y="218"/>
                      </a:lnTo>
                      <a:lnTo>
                        <a:pt x="697" y="221"/>
                      </a:lnTo>
                      <a:lnTo>
                        <a:pt x="699" y="224"/>
                      </a:lnTo>
                      <a:lnTo>
                        <a:pt x="702" y="233"/>
                      </a:lnTo>
                      <a:lnTo>
                        <a:pt x="707" y="245"/>
                      </a:lnTo>
                      <a:lnTo>
                        <a:pt x="708" y="253"/>
                      </a:lnTo>
                      <a:lnTo>
                        <a:pt x="709" y="261"/>
                      </a:lnTo>
                      <a:lnTo>
                        <a:pt x="708" y="268"/>
                      </a:lnTo>
                      <a:lnTo>
                        <a:pt x="707" y="275"/>
                      </a:lnTo>
                      <a:lnTo>
                        <a:pt x="702" y="287"/>
                      </a:lnTo>
                      <a:lnTo>
                        <a:pt x="698" y="297"/>
                      </a:lnTo>
                      <a:lnTo>
                        <a:pt x="692" y="305"/>
                      </a:lnTo>
                      <a:lnTo>
                        <a:pt x="683" y="315"/>
                      </a:lnTo>
                      <a:lnTo>
                        <a:pt x="668" y="332"/>
                      </a:lnTo>
                      <a:lnTo>
                        <a:pt x="663" y="337"/>
                      </a:lnTo>
                      <a:lnTo>
                        <a:pt x="661" y="343"/>
                      </a:lnTo>
                      <a:lnTo>
                        <a:pt x="656" y="356"/>
                      </a:lnTo>
                      <a:lnTo>
                        <a:pt x="653" y="363"/>
                      </a:lnTo>
                      <a:lnTo>
                        <a:pt x="649" y="369"/>
                      </a:lnTo>
                      <a:lnTo>
                        <a:pt x="643" y="374"/>
                      </a:lnTo>
                      <a:lnTo>
                        <a:pt x="638" y="380"/>
                      </a:lnTo>
                      <a:lnTo>
                        <a:pt x="637" y="383"/>
                      </a:lnTo>
                      <a:lnTo>
                        <a:pt x="637" y="386"/>
                      </a:lnTo>
                      <a:lnTo>
                        <a:pt x="637" y="388"/>
                      </a:lnTo>
                      <a:lnTo>
                        <a:pt x="638" y="390"/>
                      </a:lnTo>
                      <a:lnTo>
                        <a:pt x="642" y="392"/>
                      </a:lnTo>
                      <a:lnTo>
                        <a:pt x="643" y="392"/>
                      </a:lnTo>
                      <a:lnTo>
                        <a:pt x="645" y="414"/>
                      </a:lnTo>
                      <a:lnTo>
                        <a:pt x="647" y="437"/>
                      </a:lnTo>
                      <a:lnTo>
                        <a:pt x="646" y="451"/>
                      </a:lnTo>
                      <a:lnTo>
                        <a:pt x="646" y="464"/>
                      </a:lnTo>
                      <a:lnTo>
                        <a:pt x="647" y="471"/>
                      </a:lnTo>
                      <a:lnTo>
                        <a:pt x="647" y="473"/>
                      </a:lnTo>
                      <a:lnTo>
                        <a:pt x="644" y="475"/>
                      </a:lnTo>
                      <a:lnTo>
                        <a:pt x="643" y="476"/>
                      </a:lnTo>
                      <a:lnTo>
                        <a:pt x="642" y="479"/>
                      </a:lnTo>
                      <a:lnTo>
                        <a:pt x="640" y="484"/>
                      </a:lnTo>
                      <a:lnTo>
                        <a:pt x="637" y="504"/>
                      </a:lnTo>
                      <a:lnTo>
                        <a:pt x="635" y="511"/>
                      </a:lnTo>
                      <a:lnTo>
                        <a:pt x="632" y="518"/>
                      </a:lnTo>
                      <a:lnTo>
                        <a:pt x="624" y="528"/>
                      </a:lnTo>
                      <a:lnTo>
                        <a:pt x="617" y="537"/>
                      </a:lnTo>
                      <a:lnTo>
                        <a:pt x="615" y="541"/>
                      </a:lnTo>
                      <a:lnTo>
                        <a:pt x="614" y="546"/>
                      </a:lnTo>
                      <a:lnTo>
                        <a:pt x="615" y="555"/>
                      </a:lnTo>
                      <a:lnTo>
                        <a:pt x="615" y="562"/>
                      </a:lnTo>
                      <a:lnTo>
                        <a:pt x="614" y="567"/>
                      </a:lnTo>
                      <a:lnTo>
                        <a:pt x="612" y="571"/>
                      </a:lnTo>
                      <a:lnTo>
                        <a:pt x="607" y="576"/>
                      </a:lnTo>
                      <a:lnTo>
                        <a:pt x="603" y="580"/>
                      </a:lnTo>
                      <a:lnTo>
                        <a:pt x="597" y="583"/>
                      </a:lnTo>
                      <a:lnTo>
                        <a:pt x="588" y="585"/>
                      </a:lnTo>
                      <a:lnTo>
                        <a:pt x="579" y="586"/>
                      </a:lnTo>
                      <a:lnTo>
                        <a:pt x="563" y="587"/>
                      </a:lnTo>
                      <a:lnTo>
                        <a:pt x="557" y="590"/>
                      </a:lnTo>
                      <a:lnTo>
                        <a:pt x="548" y="594"/>
                      </a:lnTo>
                      <a:lnTo>
                        <a:pt x="539" y="600"/>
                      </a:lnTo>
                      <a:lnTo>
                        <a:pt x="531" y="603"/>
                      </a:lnTo>
                      <a:lnTo>
                        <a:pt x="527" y="604"/>
                      </a:lnTo>
                      <a:lnTo>
                        <a:pt x="524" y="606"/>
                      </a:lnTo>
                      <a:lnTo>
                        <a:pt x="517" y="613"/>
                      </a:lnTo>
                      <a:lnTo>
                        <a:pt x="511" y="623"/>
                      </a:lnTo>
                      <a:lnTo>
                        <a:pt x="508" y="629"/>
                      </a:lnTo>
                      <a:lnTo>
                        <a:pt x="507" y="633"/>
                      </a:lnTo>
                      <a:lnTo>
                        <a:pt x="506" y="638"/>
                      </a:lnTo>
                      <a:lnTo>
                        <a:pt x="504" y="640"/>
                      </a:lnTo>
                      <a:lnTo>
                        <a:pt x="502" y="641"/>
                      </a:lnTo>
                      <a:lnTo>
                        <a:pt x="498" y="641"/>
                      </a:lnTo>
                      <a:lnTo>
                        <a:pt x="493" y="641"/>
                      </a:lnTo>
                      <a:lnTo>
                        <a:pt x="490" y="640"/>
                      </a:lnTo>
                      <a:lnTo>
                        <a:pt x="488" y="640"/>
                      </a:lnTo>
                      <a:lnTo>
                        <a:pt x="487" y="641"/>
                      </a:lnTo>
                      <a:lnTo>
                        <a:pt x="487" y="643"/>
                      </a:lnTo>
                      <a:lnTo>
                        <a:pt x="490" y="648"/>
                      </a:lnTo>
                      <a:lnTo>
                        <a:pt x="494" y="652"/>
                      </a:lnTo>
                      <a:lnTo>
                        <a:pt x="495" y="654"/>
                      </a:lnTo>
                      <a:lnTo>
                        <a:pt x="495" y="656"/>
                      </a:lnTo>
                      <a:lnTo>
                        <a:pt x="494" y="657"/>
                      </a:lnTo>
                      <a:lnTo>
                        <a:pt x="494" y="659"/>
                      </a:lnTo>
                      <a:lnTo>
                        <a:pt x="494" y="667"/>
                      </a:lnTo>
                      <a:lnTo>
                        <a:pt x="496" y="676"/>
                      </a:lnTo>
                      <a:lnTo>
                        <a:pt x="498" y="684"/>
                      </a:lnTo>
                      <a:lnTo>
                        <a:pt x="502" y="689"/>
                      </a:lnTo>
                      <a:lnTo>
                        <a:pt x="503" y="695"/>
                      </a:lnTo>
                      <a:lnTo>
                        <a:pt x="504" y="705"/>
                      </a:lnTo>
                      <a:lnTo>
                        <a:pt x="504" y="707"/>
                      </a:lnTo>
                      <a:lnTo>
                        <a:pt x="503" y="711"/>
                      </a:lnTo>
                      <a:lnTo>
                        <a:pt x="499" y="716"/>
                      </a:lnTo>
                      <a:lnTo>
                        <a:pt x="488" y="730"/>
                      </a:lnTo>
                      <a:lnTo>
                        <a:pt x="486" y="734"/>
                      </a:lnTo>
                      <a:lnTo>
                        <a:pt x="485" y="739"/>
                      </a:lnTo>
                      <a:lnTo>
                        <a:pt x="483" y="749"/>
                      </a:lnTo>
                      <a:lnTo>
                        <a:pt x="481" y="759"/>
                      </a:lnTo>
                      <a:lnTo>
                        <a:pt x="480" y="767"/>
                      </a:lnTo>
                      <a:lnTo>
                        <a:pt x="477" y="772"/>
                      </a:lnTo>
                      <a:lnTo>
                        <a:pt x="474" y="777"/>
                      </a:lnTo>
                      <a:lnTo>
                        <a:pt x="470" y="779"/>
                      </a:lnTo>
                      <a:lnTo>
                        <a:pt x="469" y="779"/>
                      </a:lnTo>
                      <a:lnTo>
                        <a:pt x="474" y="767"/>
                      </a:lnTo>
                      <a:lnTo>
                        <a:pt x="477" y="759"/>
                      </a:lnTo>
                      <a:lnTo>
                        <a:pt x="479" y="750"/>
                      </a:lnTo>
                      <a:lnTo>
                        <a:pt x="478" y="748"/>
                      </a:lnTo>
                      <a:lnTo>
                        <a:pt x="478" y="747"/>
                      </a:lnTo>
                      <a:lnTo>
                        <a:pt x="476" y="748"/>
                      </a:lnTo>
                      <a:lnTo>
                        <a:pt x="475" y="749"/>
                      </a:lnTo>
                      <a:lnTo>
                        <a:pt x="470" y="756"/>
                      </a:lnTo>
                      <a:lnTo>
                        <a:pt x="467" y="763"/>
                      </a:lnTo>
                      <a:lnTo>
                        <a:pt x="461" y="777"/>
                      </a:lnTo>
                      <a:lnTo>
                        <a:pt x="460" y="785"/>
                      </a:lnTo>
                      <a:lnTo>
                        <a:pt x="460" y="790"/>
                      </a:lnTo>
                      <a:lnTo>
                        <a:pt x="460" y="798"/>
                      </a:lnTo>
                      <a:lnTo>
                        <a:pt x="459" y="805"/>
                      </a:lnTo>
                      <a:lnTo>
                        <a:pt x="457" y="813"/>
                      </a:lnTo>
                      <a:lnTo>
                        <a:pt x="452" y="820"/>
                      </a:lnTo>
                      <a:lnTo>
                        <a:pt x="445" y="827"/>
                      </a:lnTo>
                      <a:lnTo>
                        <a:pt x="443" y="826"/>
                      </a:lnTo>
                      <a:lnTo>
                        <a:pt x="442" y="824"/>
                      </a:lnTo>
                      <a:lnTo>
                        <a:pt x="440" y="822"/>
                      </a:lnTo>
                      <a:lnTo>
                        <a:pt x="439" y="818"/>
                      </a:lnTo>
                      <a:lnTo>
                        <a:pt x="439" y="816"/>
                      </a:lnTo>
                      <a:lnTo>
                        <a:pt x="439" y="813"/>
                      </a:lnTo>
                      <a:lnTo>
                        <a:pt x="435" y="796"/>
                      </a:lnTo>
                      <a:lnTo>
                        <a:pt x="428" y="788"/>
                      </a:lnTo>
                      <a:lnTo>
                        <a:pt x="412" y="783"/>
                      </a:lnTo>
                      <a:lnTo>
                        <a:pt x="405" y="775"/>
                      </a:lnTo>
                      <a:lnTo>
                        <a:pt x="385" y="770"/>
                      </a:lnTo>
                      <a:lnTo>
                        <a:pt x="366" y="759"/>
                      </a:lnTo>
                      <a:lnTo>
                        <a:pt x="351" y="758"/>
                      </a:lnTo>
                      <a:lnTo>
                        <a:pt x="350" y="748"/>
                      </a:lnTo>
                      <a:lnTo>
                        <a:pt x="357" y="737"/>
                      </a:lnTo>
                      <a:lnTo>
                        <a:pt x="386" y="713"/>
                      </a:lnTo>
                      <a:lnTo>
                        <a:pt x="394" y="692"/>
                      </a:lnTo>
                      <a:lnTo>
                        <a:pt x="403" y="686"/>
                      </a:lnTo>
                      <a:lnTo>
                        <a:pt x="402" y="660"/>
                      </a:lnTo>
                      <a:lnTo>
                        <a:pt x="384" y="655"/>
                      </a:lnTo>
                      <a:lnTo>
                        <a:pt x="384" y="642"/>
                      </a:lnTo>
                      <a:lnTo>
                        <a:pt x="385" y="638"/>
                      </a:lnTo>
                      <a:lnTo>
                        <a:pt x="384" y="632"/>
                      </a:lnTo>
                      <a:lnTo>
                        <a:pt x="383" y="626"/>
                      </a:lnTo>
                      <a:lnTo>
                        <a:pt x="383" y="620"/>
                      </a:lnTo>
                      <a:lnTo>
                        <a:pt x="384" y="612"/>
                      </a:lnTo>
                      <a:lnTo>
                        <a:pt x="382" y="608"/>
                      </a:lnTo>
                      <a:lnTo>
                        <a:pt x="375" y="605"/>
                      </a:lnTo>
                      <a:lnTo>
                        <a:pt x="367" y="608"/>
                      </a:lnTo>
                      <a:lnTo>
                        <a:pt x="357" y="583"/>
                      </a:lnTo>
                      <a:lnTo>
                        <a:pt x="352" y="578"/>
                      </a:lnTo>
                      <a:lnTo>
                        <a:pt x="328" y="578"/>
                      </a:lnTo>
                      <a:lnTo>
                        <a:pt x="315" y="581"/>
                      </a:lnTo>
                      <a:lnTo>
                        <a:pt x="310" y="581"/>
                      </a:lnTo>
                      <a:lnTo>
                        <a:pt x="310" y="575"/>
                      </a:lnTo>
                      <a:lnTo>
                        <a:pt x="309" y="566"/>
                      </a:lnTo>
                      <a:lnTo>
                        <a:pt x="308" y="555"/>
                      </a:lnTo>
                      <a:lnTo>
                        <a:pt x="306" y="549"/>
                      </a:lnTo>
                      <a:lnTo>
                        <a:pt x="305" y="546"/>
                      </a:lnTo>
                      <a:lnTo>
                        <a:pt x="306" y="543"/>
                      </a:lnTo>
                      <a:lnTo>
                        <a:pt x="308" y="536"/>
                      </a:lnTo>
                      <a:lnTo>
                        <a:pt x="310" y="527"/>
                      </a:lnTo>
                      <a:lnTo>
                        <a:pt x="304" y="521"/>
                      </a:lnTo>
                      <a:lnTo>
                        <a:pt x="303" y="494"/>
                      </a:lnTo>
                      <a:lnTo>
                        <a:pt x="301" y="481"/>
                      </a:lnTo>
                      <a:lnTo>
                        <a:pt x="291" y="475"/>
                      </a:lnTo>
                      <a:lnTo>
                        <a:pt x="288" y="458"/>
                      </a:lnTo>
                      <a:lnTo>
                        <a:pt x="257" y="456"/>
                      </a:lnTo>
                      <a:lnTo>
                        <a:pt x="251" y="433"/>
                      </a:lnTo>
                      <a:lnTo>
                        <a:pt x="250" y="416"/>
                      </a:lnTo>
                      <a:lnTo>
                        <a:pt x="240" y="402"/>
                      </a:lnTo>
                      <a:lnTo>
                        <a:pt x="218" y="400"/>
                      </a:lnTo>
                      <a:lnTo>
                        <a:pt x="212" y="392"/>
                      </a:lnTo>
                      <a:lnTo>
                        <a:pt x="182" y="389"/>
                      </a:lnTo>
                      <a:lnTo>
                        <a:pt x="167" y="379"/>
                      </a:lnTo>
                      <a:lnTo>
                        <a:pt x="157" y="375"/>
                      </a:lnTo>
                      <a:lnTo>
                        <a:pt x="153" y="358"/>
                      </a:lnTo>
                      <a:lnTo>
                        <a:pt x="153" y="351"/>
                      </a:lnTo>
                      <a:lnTo>
                        <a:pt x="152" y="342"/>
                      </a:lnTo>
                      <a:lnTo>
                        <a:pt x="150" y="337"/>
                      </a:lnTo>
                      <a:lnTo>
                        <a:pt x="150" y="332"/>
                      </a:lnTo>
                      <a:lnTo>
                        <a:pt x="150" y="328"/>
                      </a:lnTo>
                      <a:lnTo>
                        <a:pt x="149" y="326"/>
                      </a:lnTo>
                      <a:lnTo>
                        <a:pt x="146" y="321"/>
                      </a:lnTo>
                      <a:lnTo>
                        <a:pt x="133" y="324"/>
                      </a:lnTo>
                      <a:lnTo>
                        <a:pt x="107" y="343"/>
                      </a:lnTo>
                      <a:lnTo>
                        <a:pt x="81" y="343"/>
                      </a:lnTo>
                      <a:lnTo>
                        <a:pt x="67" y="341"/>
                      </a:lnTo>
                      <a:lnTo>
                        <a:pt x="63" y="318"/>
                      </a:lnTo>
                      <a:lnTo>
                        <a:pt x="45" y="325"/>
                      </a:lnTo>
                      <a:lnTo>
                        <a:pt x="30" y="318"/>
                      </a:lnTo>
                      <a:lnTo>
                        <a:pt x="19" y="312"/>
                      </a:lnTo>
                      <a:lnTo>
                        <a:pt x="14" y="294"/>
                      </a:lnTo>
                      <a:lnTo>
                        <a:pt x="0" y="271"/>
                      </a:lnTo>
                      <a:lnTo>
                        <a:pt x="4" y="251"/>
                      </a:lnTo>
                      <a:lnTo>
                        <a:pt x="9" y="234"/>
                      </a:lnTo>
                      <a:lnTo>
                        <a:pt x="16" y="215"/>
                      </a:lnTo>
                      <a:lnTo>
                        <a:pt x="33" y="202"/>
                      </a:lnTo>
                      <a:lnTo>
                        <a:pt x="70" y="190"/>
                      </a:lnTo>
                      <a:lnTo>
                        <a:pt x="66" y="183"/>
                      </a:lnTo>
                      <a:lnTo>
                        <a:pt x="64" y="178"/>
                      </a:lnTo>
                      <a:lnTo>
                        <a:pt x="76" y="144"/>
                      </a:lnTo>
                      <a:lnTo>
                        <a:pt x="79" y="125"/>
                      </a:lnTo>
                      <a:lnTo>
                        <a:pt x="71" y="112"/>
                      </a:lnTo>
                      <a:lnTo>
                        <a:pt x="66" y="96"/>
                      </a:lnTo>
                      <a:lnTo>
                        <a:pt x="70" y="90"/>
                      </a:lnTo>
                      <a:lnTo>
                        <a:pt x="80" y="86"/>
                      </a:lnTo>
                      <a:lnTo>
                        <a:pt x="75" y="69"/>
                      </a:lnTo>
                      <a:lnTo>
                        <a:pt x="103" y="69"/>
                      </a:lnTo>
                      <a:lnTo>
                        <a:pt x="115" y="63"/>
                      </a:lnTo>
                      <a:lnTo>
                        <a:pt x="121" y="68"/>
                      </a:lnTo>
                      <a:lnTo>
                        <a:pt x="125" y="83"/>
                      </a:lnTo>
                      <a:lnTo>
                        <a:pt x="137" y="82"/>
                      </a:lnTo>
                      <a:lnTo>
                        <a:pt x="140" y="91"/>
                      </a:lnTo>
                      <a:lnTo>
                        <a:pt x="155" y="93"/>
                      </a:lnTo>
                      <a:lnTo>
                        <a:pt x="174" y="73"/>
                      </a:lnTo>
                      <a:lnTo>
                        <a:pt x="191" y="68"/>
                      </a:lnTo>
                      <a:lnTo>
                        <a:pt x="189" y="55"/>
                      </a:lnTo>
                      <a:lnTo>
                        <a:pt x="181" y="45"/>
                      </a:lnTo>
                      <a:lnTo>
                        <a:pt x="179" y="35"/>
                      </a:lnTo>
                      <a:lnTo>
                        <a:pt x="170" y="28"/>
                      </a:lnTo>
                      <a:lnTo>
                        <a:pt x="171" y="21"/>
                      </a:lnTo>
                      <a:lnTo>
                        <a:pt x="205" y="26"/>
                      </a:lnTo>
                      <a:lnTo>
                        <a:pt x="225" y="23"/>
                      </a:lnTo>
                      <a:lnTo>
                        <a:pt x="234" y="16"/>
                      </a:lnTo>
                      <a:lnTo>
                        <a:pt x="238" y="0"/>
                      </a:lnTo>
                      <a:lnTo>
                        <a:pt x="24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Freeform 1007">
                  <a:extLst>
                    <a:ext uri="{FF2B5EF4-FFF2-40B4-BE49-F238E27FC236}">
                      <a16:creationId xmlns:a16="http://schemas.microsoft.com/office/drawing/2014/main" id="{36962E88-EF3B-B14F-8D2D-9963BB0819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0842" y="3705826"/>
                  <a:ext cx="32562" cy="27090"/>
                </a:xfrm>
                <a:custGeom>
                  <a:avLst/>
                  <a:gdLst>
                    <a:gd name="T0" fmla="*/ 14 w 19"/>
                    <a:gd name="T1" fmla="*/ 0 h 16"/>
                    <a:gd name="T2" fmla="*/ 14 w 19"/>
                    <a:gd name="T3" fmla="*/ 0 h 16"/>
                    <a:gd name="T4" fmla="*/ 11 w 19"/>
                    <a:gd name="T5" fmla="*/ 0 h 16"/>
                    <a:gd name="T6" fmla="*/ 9 w 19"/>
                    <a:gd name="T7" fmla="*/ 1 h 16"/>
                    <a:gd name="T8" fmla="*/ 6 w 19"/>
                    <a:gd name="T9" fmla="*/ 3 h 16"/>
                    <a:gd name="T10" fmla="*/ 4 w 19"/>
                    <a:gd name="T11" fmla="*/ 7 h 16"/>
                    <a:gd name="T12" fmla="*/ 4 w 19"/>
                    <a:gd name="T13" fmla="*/ 7 h 16"/>
                    <a:gd name="T14" fmla="*/ 0 w 19"/>
                    <a:gd name="T15" fmla="*/ 12 h 16"/>
                    <a:gd name="T16" fmla="*/ 0 w 19"/>
                    <a:gd name="T17" fmla="*/ 13 h 16"/>
                    <a:gd name="T18" fmla="*/ 1 w 19"/>
                    <a:gd name="T19" fmla="*/ 15 h 16"/>
                    <a:gd name="T20" fmla="*/ 5 w 19"/>
                    <a:gd name="T21" fmla="*/ 16 h 16"/>
                    <a:gd name="T22" fmla="*/ 5 w 19"/>
                    <a:gd name="T23" fmla="*/ 16 h 16"/>
                    <a:gd name="T24" fmla="*/ 11 w 19"/>
                    <a:gd name="T25" fmla="*/ 16 h 16"/>
                    <a:gd name="T26" fmla="*/ 14 w 19"/>
                    <a:gd name="T27" fmla="*/ 15 h 16"/>
                    <a:gd name="T28" fmla="*/ 16 w 19"/>
                    <a:gd name="T29" fmla="*/ 12 h 16"/>
                    <a:gd name="T30" fmla="*/ 18 w 19"/>
                    <a:gd name="T31" fmla="*/ 9 h 16"/>
                    <a:gd name="T32" fmla="*/ 18 w 19"/>
                    <a:gd name="T33" fmla="*/ 9 h 16"/>
                    <a:gd name="T34" fmla="*/ 19 w 19"/>
                    <a:gd name="T35" fmla="*/ 2 h 16"/>
                    <a:gd name="T36" fmla="*/ 18 w 19"/>
                    <a:gd name="T37" fmla="*/ 0 h 16"/>
                    <a:gd name="T38" fmla="*/ 16 w 19"/>
                    <a:gd name="T39" fmla="*/ 0 h 16"/>
                    <a:gd name="T40" fmla="*/ 14 w 19"/>
                    <a:gd name="T41" fmla="*/ 0 h 16"/>
                    <a:gd name="T42" fmla="*/ 14 w 19"/>
                    <a:gd name="T43" fmla="*/ 0 h 1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9" h="16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1" y="0"/>
                      </a:lnTo>
                      <a:lnTo>
                        <a:pt x="9" y="1"/>
                      </a:lnTo>
                      <a:lnTo>
                        <a:pt x="6" y="3"/>
                      </a:lnTo>
                      <a:lnTo>
                        <a:pt x="4" y="7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1" y="15"/>
                      </a:lnTo>
                      <a:lnTo>
                        <a:pt x="5" y="16"/>
                      </a:lnTo>
                      <a:lnTo>
                        <a:pt x="11" y="16"/>
                      </a:lnTo>
                      <a:lnTo>
                        <a:pt x="14" y="15"/>
                      </a:lnTo>
                      <a:lnTo>
                        <a:pt x="16" y="12"/>
                      </a:lnTo>
                      <a:lnTo>
                        <a:pt x="18" y="9"/>
                      </a:lnTo>
                      <a:lnTo>
                        <a:pt x="19" y="2"/>
                      </a:lnTo>
                      <a:lnTo>
                        <a:pt x="18" y="0"/>
                      </a:lnTo>
                      <a:lnTo>
                        <a:pt x="1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Freeform 1009">
                  <a:extLst>
                    <a:ext uri="{FF2B5EF4-FFF2-40B4-BE49-F238E27FC236}">
                      <a16:creationId xmlns:a16="http://schemas.microsoft.com/office/drawing/2014/main" id="{64615DF9-C7E9-0946-8256-DB1E6D9DB5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1582" y="5945838"/>
                  <a:ext cx="35989" cy="38943"/>
                </a:xfrm>
                <a:custGeom>
                  <a:avLst/>
                  <a:gdLst>
                    <a:gd name="T0" fmla="*/ 2147483647 w 21"/>
                    <a:gd name="T1" fmla="*/ 2147483647 h 23"/>
                    <a:gd name="T2" fmla="*/ 2147483647 w 21"/>
                    <a:gd name="T3" fmla="*/ 2147483647 h 23"/>
                    <a:gd name="T4" fmla="*/ 2147483647 w 21"/>
                    <a:gd name="T5" fmla="*/ 2147483647 h 23"/>
                    <a:gd name="T6" fmla="*/ 2147483647 w 21"/>
                    <a:gd name="T7" fmla="*/ 2147483647 h 23"/>
                    <a:gd name="T8" fmla="*/ 2147483647 w 21"/>
                    <a:gd name="T9" fmla="*/ 2147483647 h 23"/>
                    <a:gd name="T10" fmla="*/ 2147483647 w 21"/>
                    <a:gd name="T11" fmla="*/ 2147483647 h 23"/>
                    <a:gd name="T12" fmla="*/ 2147483647 w 21"/>
                    <a:gd name="T13" fmla="*/ 2147483647 h 23"/>
                    <a:gd name="T14" fmla="*/ 2147483647 w 21"/>
                    <a:gd name="T15" fmla="*/ 2147483647 h 23"/>
                    <a:gd name="T16" fmla="*/ 2147483647 w 21"/>
                    <a:gd name="T17" fmla="*/ 2147483647 h 23"/>
                    <a:gd name="T18" fmla="*/ 2147483647 w 21"/>
                    <a:gd name="T19" fmla="*/ 2147483647 h 23"/>
                    <a:gd name="T20" fmla="*/ 2147483647 w 21"/>
                    <a:gd name="T21" fmla="*/ 2147483647 h 23"/>
                    <a:gd name="T22" fmla="*/ 0 w 21"/>
                    <a:gd name="T23" fmla="*/ 2147483647 h 23"/>
                    <a:gd name="T24" fmla="*/ 2147483647 w 21"/>
                    <a:gd name="T25" fmla="*/ 2147483647 h 23"/>
                    <a:gd name="T26" fmla="*/ 2147483647 w 21"/>
                    <a:gd name="T27" fmla="*/ 2147483647 h 23"/>
                    <a:gd name="T28" fmla="*/ 2147483647 w 21"/>
                    <a:gd name="T29" fmla="*/ 2147483647 h 23"/>
                    <a:gd name="T30" fmla="*/ 2147483647 w 21"/>
                    <a:gd name="T31" fmla="*/ 2147483647 h 23"/>
                    <a:gd name="T32" fmla="*/ 2147483647 w 21"/>
                    <a:gd name="T33" fmla="*/ 2147483647 h 23"/>
                    <a:gd name="T34" fmla="*/ 2147483647 w 21"/>
                    <a:gd name="T35" fmla="*/ 2147483647 h 23"/>
                    <a:gd name="T36" fmla="*/ 2147483647 w 21"/>
                    <a:gd name="T37" fmla="*/ 2147483647 h 23"/>
                    <a:gd name="T38" fmla="*/ 2147483647 w 21"/>
                    <a:gd name="T39" fmla="*/ 2147483647 h 23"/>
                    <a:gd name="T40" fmla="*/ 2147483647 w 21"/>
                    <a:gd name="T41" fmla="*/ 2147483647 h 23"/>
                    <a:gd name="T42" fmla="*/ 2147483647 w 21"/>
                    <a:gd name="T43" fmla="*/ 2147483647 h 23"/>
                    <a:gd name="T44" fmla="*/ 2147483647 w 21"/>
                    <a:gd name="T45" fmla="*/ 2147483647 h 23"/>
                    <a:gd name="T46" fmla="*/ 2147483647 w 21"/>
                    <a:gd name="T47" fmla="*/ 2147483647 h 23"/>
                    <a:gd name="T48" fmla="*/ 2147483647 w 21"/>
                    <a:gd name="T49" fmla="*/ 0 h 23"/>
                    <a:gd name="T50" fmla="*/ 2147483647 w 21"/>
                    <a:gd name="T51" fmla="*/ 0 h 23"/>
                    <a:gd name="T52" fmla="*/ 2147483647 w 21"/>
                    <a:gd name="T53" fmla="*/ 2147483647 h 23"/>
                    <a:gd name="T54" fmla="*/ 2147483647 w 21"/>
                    <a:gd name="T55" fmla="*/ 2147483647 h 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1" h="23">
                      <a:moveTo>
                        <a:pt x="13" y="1"/>
                      </a:moveTo>
                      <a:lnTo>
                        <a:pt x="13" y="1"/>
                      </a:lnTo>
                      <a:lnTo>
                        <a:pt x="6" y="4"/>
                      </a:lnTo>
                      <a:lnTo>
                        <a:pt x="5" y="5"/>
                      </a:lnTo>
                      <a:lnTo>
                        <a:pt x="5" y="7"/>
                      </a:lnTo>
                      <a:lnTo>
                        <a:pt x="7" y="11"/>
                      </a:lnTo>
                      <a:lnTo>
                        <a:pt x="7" y="13"/>
                      </a:lnTo>
                      <a:lnTo>
                        <a:pt x="4" y="15"/>
                      </a:lnTo>
                      <a:lnTo>
                        <a:pt x="2" y="18"/>
                      </a:lnTo>
                      <a:lnTo>
                        <a:pt x="0" y="20"/>
                      </a:lnTo>
                      <a:lnTo>
                        <a:pt x="2" y="22"/>
                      </a:lnTo>
                      <a:lnTo>
                        <a:pt x="3" y="23"/>
                      </a:lnTo>
                      <a:lnTo>
                        <a:pt x="5" y="22"/>
                      </a:lnTo>
                      <a:lnTo>
                        <a:pt x="9" y="19"/>
                      </a:lnTo>
                      <a:lnTo>
                        <a:pt x="13" y="16"/>
                      </a:lnTo>
                      <a:lnTo>
                        <a:pt x="16" y="13"/>
                      </a:lnTo>
                      <a:lnTo>
                        <a:pt x="18" y="9"/>
                      </a:lnTo>
                      <a:lnTo>
                        <a:pt x="20" y="5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7" y="0"/>
                      </a:lnTo>
                      <a:lnTo>
                        <a:pt x="13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Freeform 1011">
                  <a:extLst>
                    <a:ext uri="{FF2B5EF4-FFF2-40B4-BE49-F238E27FC236}">
                      <a16:creationId xmlns:a16="http://schemas.microsoft.com/office/drawing/2014/main" id="{19A7F2EB-9B4E-3149-AC3F-9E075180ED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2430" y="5944146"/>
                  <a:ext cx="46271" cy="44021"/>
                </a:xfrm>
                <a:custGeom>
                  <a:avLst/>
                  <a:gdLst>
                    <a:gd name="T0" fmla="*/ 2147483647 w 27"/>
                    <a:gd name="T1" fmla="*/ 0 h 26"/>
                    <a:gd name="T2" fmla="*/ 2147483647 w 27"/>
                    <a:gd name="T3" fmla="*/ 0 h 26"/>
                    <a:gd name="T4" fmla="*/ 2147483647 w 27"/>
                    <a:gd name="T5" fmla="*/ 2147483647 h 26"/>
                    <a:gd name="T6" fmla="*/ 2147483647 w 27"/>
                    <a:gd name="T7" fmla="*/ 2147483647 h 26"/>
                    <a:gd name="T8" fmla="*/ 2147483647 w 27"/>
                    <a:gd name="T9" fmla="*/ 2147483647 h 26"/>
                    <a:gd name="T10" fmla="*/ 2147483647 w 27"/>
                    <a:gd name="T11" fmla="*/ 2147483647 h 26"/>
                    <a:gd name="T12" fmla="*/ 2147483647 w 27"/>
                    <a:gd name="T13" fmla="*/ 2147483647 h 26"/>
                    <a:gd name="T14" fmla="*/ 0 w 27"/>
                    <a:gd name="T15" fmla="*/ 2147483647 h 26"/>
                    <a:gd name="T16" fmla="*/ 0 w 27"/>
                    <a:gd name="T17" fmla="*/ 2147483647 h 26"/>
                    <a:gd name="T18" fmla="*/ 2147483647 w 27"/>
                    <a:gd name="T19" fmla="*/ 2147483647 h 26"/>
                    <a:gd name="T20" fmla="*/ 2147483647 w 27"/>
                    <a:gd name="T21" fmla="*/ 2147483647 h 26"/>
                    <a:gd name="T22" fmla="*/ 2147483647 w 27"/>
                    <a:gd name="T23" fmla="*/ 2147483647 h 26"/>
                    <a:gd name="T24" fmla="*/ 2147483647 w 27"/>
                    <a:gd name="T25" fmla="*/ 2147483647 h 26"/>
                    <a:gd name="T26" fmla="*/ 2147483647 w 27"/>
                    <a:gd name="T27" fmla="*/ 2147483647 h 26"/>
                    <a:gd name="T28" fmla="*/ 2147483647 w 27"/>
                    <a:gd name="T29" fmla="*/ 2147483647 h 26"/>
                    <a:gd name="T30" fmla="*/ 2147483647 w 27"/>
                    <a:gd name="T31" fmla="*/ 2147483647 h 26"/>
                    <a:gd name="T32" fmla="*/ 2147483647 w 27"/>
                    <a:gd name="T33" fmla="*/ 2147483647 h 26"/>
                    <a:gd name="T34" fmla="*/ 2147483647 w 27"/>
                    <a:gd name="T35" fmla="*/ 2147483647 h 26"/>
                    <a:gd name="T36" fmla="*/ 2147483647 w 27"/>
                    <a:gd name="T37" fmla="*/ 2147483647 h 26"/>
                    <a:gd name="T38" fmla="*/ 2147483647 w 27"/>
                    <a:gd name="T39" fmla="*/ 2147483647 h 26"/>
                    <a:gd name="T40" fmla="*/ 2147483647 w 27"/>
                    <a:gd name="T41" fmla="*/ 2147483647 h 26"/>
                    <a:gd name="T42" fmla="*/ 2147483647 w 27"/>
                    <a:gd name="T43" fmla="*/ 2147483647 h 26"/>
                    <a:gd name="T44" fmla="*/ 2147483647 w 27"/>
                    <a:gd name="T45" fmla="*/ 2147483647 h 26"/>
                    <a:gd name="T46" fmla="*/ 2147483647 w 27"/>
                    <a:gd name="T47" fmla="*/ 2147483647 h 26"/>
                    <a:gd name="T48" fmla="*/ 2147483647 w 27"/>
                    <a:gd name="T49" fmla="*/ 2147483647 h 26"/>
                    <a:gd name="T50" fmla="*/ 2147483647 w 27"/>
                    <a:gd name="T51" fmla="*/ 2147483647 h 26"/>
                    <a:gd name="T52" fmla="*/ 2147483647 w 27"/>
                    <a:gd name="T53" fmla="*/ 2147483647 h 26"/>
                    <a:gd name="T54" fmla="*/ 2147483647 w 27"/>
                    <a:gd name="T55" fmla="*/ 2147483647 h 26"/>
                    <a:gd name="T56" fmla="*/ 2147483647 w 27"/>
                    <a:gd name="T57" fmla="*/ 0 h 26"/>
                    <a:gd name="T58" fmla="*/ 2147483647 w 27"/>
                    <a:gd name="T59" fmla="*/ 0 h 26"/>
                    <a:gd name="T60" fmla="*/ 2147483647 w 27"/>
                    <a:gd name="T61" fmla="*/ 0 h 2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27" h="26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14" y="1"/>
                      </a:lnTo>
                      <a:lnTo>
                        <a:pt x="12" y="3"/>
                      </a:lnTo>
                      <a:lnTo>
                        <a:pt x="9" y="6"/>
                      </a:lnTo>
                      <a:lnTo>
                        <a:pt x="3" y="17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2" y="26"/>
                      </a:lnTo>
                      <a:lnTo>
                        <a:pt x="4" y="26"/>
                      </a:lnTo>
                      <a:lnTo>
                        <a:pt x="5" y="25"/>
                      </a:lnTo>
                      <a:lnTo>
                        <a:pt x="7" y="23"/>
                      </a:lnTo>
                      <a:lnTo>
                        <a:pt x="8" y="20"/>
                      </a:lnTo>
                      <a:lnTo>
                        <a:pt x="11" y="18"/>
                      </a:lnTo>
                      <a:lnTo>
                        <a:pt x="13" y="16"/>
                      </a:lnTo>
                      <a:lnTo>
                        <a:pt x="15" y="14"/>
                      </a:lnTo>
                      <a:lnTo>
                        <a:pt x="17" y="10"/>
                      </a:lnTo>
                      <a:lnTo>
                        <a:pt x="19" y="9"/>
                      </a:lnTo>
                      <a:lnTo>
                        <a:pt x="24" y="8"/>
                      </a:lnTo>
                      <a:lnTo>
                        <a:pt x="26" y="7"/>
                      </a:lnTo>
                      <a:lnTo>
                        <a:pt x="27" y="3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alpha val="40000"/>
                    </a:schemeClr>
                  </a:solidFill>
                </a:ln>
              </p:spPr>
              <p:txBody>
                <a:bodyPr/>
                <a:lstStyle/>
                <a:p>
                  <a:endParaRPr lang="nb-NO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375" name="Gruppe 374">
            <a:extLst>
              <a:ext uri="{FF2B5EF4-FFF2-40B4-BE49-F238E27FC236}">
                <a16:creationId xmlns:a16="http://schemas.microsoft.com/office/drawing/2014/main" id="{8AFD8A5D-BDEB-8C43-8A1F-1FC1E391F575}"/>
              </a:ext>
            </a:extLst>
          </p:cNvPr>
          <p:cNvGrpSpPr/>
          <p:nvPr/>
        </p:nvGrpSpPr>
        <p:grpSpPr>
          <a:xfrm>
            <a:off x="949164" y="2774856"/>
            <a:ext cx="767793" cy="767792"/>
            <a:chOff x="1197620" y="4508500"/>
            <a:chExt cx="767793" cy="767792"/>
          </a:xfrm>
        </p:grpSpPr>
        <p:sp>
          <p:nvSpPr>
            <p:cNvPr id="376" name="Ellipse 375">
              <a:extLst>
                <a:ext uri="{FF2B5EF4-FFF2-40B4-BE49-F238E27FC236}">
                  <a16:creationId xmlns:a16="http://schemas.microsoft.com/office/drawing/2014/main" id="{194D56F1-0AF2-0B48-BB84-57DC187F93D3}"/>
                </a:ext>
              </a:extLst>
            </p:cNvPr>
            <p:cNvSpPr/>
            <p:nvPr/>
          </p:nvSpPr>
          <p:spPr>
            <a:xfrm>
              <a:off x="1197621" y="4508500"/>
              <a:ext cx="767792" cy="767792"/>
            </a:xfrm>
            <a:prstGeom prst="ellipse">
              <a:avLst/>
            </a:prstGeom>
            <a:solidFill>
              <a:srgbClr val="007C3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7" name="TekstSylinder 376">
              <a:extLst>
                <a:ext uri="{FF2B5EF4-FFF2-40B4-BE49-F238E27FC236}">
                  <a16:creationId xmlns:a16="http://schemas.microsoft.com/office/drawing/2014/main" id="{6F6A86C0-63A5-4145-9BD0-ECE3D155B31A}"/>
                </a:ext>
              </a:extLst>
            </p:cNvPr>
            <p:cNvSpPr txBox="1"/>
            <p:nvPr/>
          </p:nvSpPr>
          <p:spPr>
            <a:xfrm>
              <a:off x="1207308" y="4555681"/>
              <a:ext cx="748417" cy="52322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378" name="TekstSylinder 377">
              <a:extLst>
                <a:ext uri="{FF2B5EF4-FFF2-40B4-BE49-F238E27FC236}">
                  <a16:creationId xmlns:a16="http://schemas.microsoft.com/office/drawing/2014/main" id="{661D4BD5-73A3-544A-87CD-40297E58578F}"/>
                </a:ext>
              </a:extLst>
            </p:cNvPr>
            <p:cNvSpPr txBox="1"/>
            <p:nvPr/>
          </p:nvSpPr>
          <p:spPr>
            <a:xfrm>
              <a:off x="1197620" y="4941771"/>
              <a:ext cx="748417" cy="21544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nb-NO" sz="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Aggregates</a:t>
              </a:r>
              <a:endParaRPr lang="nb-N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uppe 378">
            <a:extLst>
              <a:ext uri="{FF2B5EF4-FFF2-40B4-BE49-F238E27FC236}">
                <a16:creationId xmlns:a16="http://schemas.microsoft.com/office/drawing/2014/main" id="{A109AA68-D5DB-1B4A-AB4F-9EDB45B2E659}"/>
              </a:ext>
            </a:extLst>
          </p:cNvPr>
          <p:cNvGrpSpPr/>
          <p:nvPr/>
        </p:nvGrpSpPr>
        <p:grpSpPr>
          <a:xfrm>
            <a:off x="926555" y="3772368"/>
            <a:ext cx="767793" cy="767792"/>
            <a:chOff x="1197620" y="4508500"/>
            <a:chExt cx="767793" cy="767792"/>
          </a:xfrm>
        </p:grpSpPr>
        <p:sp>
          <p:nvSpPr>
            <p:cNvPr id="380" name="Ellipse 379">
              <a:extLst>
                <a:ext uri="{FF2B5EF4-FFF2-40B4-BE49-F238E27FC236}">
                  <a16:creationId xmlns:a16="http://schemas.microsoft.com/office/drawing/2014/main" id="{4F9468ED-78A4-714C-B47F-CFDDE3FCE00D}"/>
                </a:ext>
              </a:extLst>
            </p:cNvPr>
            <p:cNvSpPr/>
            <p:nvPr/>
          </p:nvSpPr>
          <p:spPr>
            <a:xfrm>
              <a:off x="1197621" y="4508500"/>
              <a:ext cx="767792" cy="767792"/>
            </a:xfrm>
            <a:prstGeom prst="ellipse">
              <a:avLst/>
            </a:prstGeom>
            <a:solidFill>
              <a:srgbClr val="007C3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81" name="TekstSylinder 380">
              <a:extLst>
                <a:ext uri="{FF2B5EF4-FFF2-40B4-BE49-F238E27FC236}">
                  <a16:creationId xmlns:a16="http://schemas.microsoft.com/office/drawing/2014/main" id="{99654F6C-4D4A-5644-9AEA-C3BBC8C5FFE1}"/>
                </a:ext>
              </a:extLst>
            </p:cNvPr>
            <p:cNvSpPr txBox="1"/>
            <p:nvPr/>
          </p:nvSpPr>
          <p:spPr>
            <a:xfrm>
              <a:off x="1207308" y="4555681"/>
              <a:ext cx="748417" cy="52322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382" name="TekstSylinder 381">
              <a:extLst>
                <a:ext uri="{FF2B5EF4-FFF2-40B4-BE49-F238E27FC236}">
                  <a16:creationId xmlns:a16="http://schemas.microsoft.com/office/drawing/2014/main" id="{FDC332A6-79F3-8E47-A17A-E22C3BAA1D26}"/>
                </a:ext>
              </a:extLst>
            </p:cNvPr>
            <p:cNvSpPr txBox="1"/>
            <p:nvPr/>
          </p:nvSpPr>
          <p:spPr>
            <a:xfrm>
              <a:off x="1197620" y="4941771"/>
              <a:ext cx="748417" cy="21544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nb-NO" sz="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Cement</a:t>
              </a:r>
              <a:endParaRPr lang="nb-N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3" name="Gruppe 382">
            <a:extLst>
              <a:ext uri="{FF2B5EF4-FFF2-40B4-BE49-F238E27FC236}">
                <a16:creationId xmlns:a16="http://schemas.microsoft.com/office/drawing/2014/main" id="{0C5EC689-6FDF-5C4B-8113-08579CFC8FFB}"/>
              </a:ext>
            </a:extLst>
          </p:cNvPr>
          <p:cNvGrpSpPr/>
          <p:nvPr/>
        </p:nvGrpSpPr>
        <p:grpSpPr>
          <a:xfrm>
            <a:off x="883097" y="4769880"/>
            <a:ext cx="835331" cy="767792"/>
            <a:chOff x="1163850" y="4508500"/>
            <a:chExt cx="835331" cy="767792"/>
          </a:xfrm>
        </p:grpSpPr>
        <p:sp>
          <p:nvSpPr>
            <p:cNvPr id="384" name="Ellipse 383">
              <a:extLst>
                <a:ext uri="{FF2B5EF4-FFF2-40B4-BE49-F238E27FC236}">
                  <a16:creationId xmlns:a16="http://schemas.microsoft.com/office/drawing/2014/main" id="{40D28AD3-817B-7140-BD88-98CD4758ED78}"/>
                </a:ext>
              </a:extLst>
            </p:cNvPr>
            <p:cNvSpPr/>
            <p:nvPr/>
          </p:nvSpPr>
          <p:spPr>
            <a:xfrm>
              <a:off x="1197621" y="4508500"/>
              <a:ext cx="767792" cy="767792"/>
            </a:xfrm>
            <a:prstGeom prst="ellipse">
              <a:avLst/>
            </a:prstGeom>
            <a:solidFill>
              <a:srgbClr val="007C3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85" name="TekstSylinder 384">
              <a:extLst>
                <a:ext uri="{FF2B5EF4-FFF2-40B4-BE49-F238E27FC236}">
                  <a16:creationId xmlns:a16="http://schemas.microsoft.com/office/drawing/2014/main" id="{2EF07EAC-FD55-0847-9A4B-793A2EA561C0}"/>
                </a:ext>
              </a:extLst>
            </p:cNvPr>
            <p:cNvSpPr txBox="1"/>
            <p:nvPr/>
          </p:nvSpPr>
          <p:spPr>
            <a:xfrm>
              <a:off x="1207308" y="4555681"/>
              <a:ext cx="748417" cy="52322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386" name="TekstSylinder 385">
              <a:extLst>
                <a:ext uri="{FF2B5EF4-FFF2-40B4-BE49-F238E27FC236}">
                  <a16:creationId xmlns:a16="http://schemas.microsoft.com/office/drawing/2014/main" id="{094AAC77-0CD0-224B-9F40-003898F3806E}"/>
                </a:ext>
              </a:extLst>
            </p:cNvPr>
            <p:cNvSpPr txBox="1"/>
            <p:nvPr/>
          </p:nvSpPr>
          <p:spPr>
            <a:xfrm>
              <a:off x="1163850" y="4941771"/>
              <a:ext cx="835331" cy="21544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nb-NO" sz="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Concrete</a:t>
              </a:r>
              <a:endParaRPr lang="nb-N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88" name="Rett linje 387">
            <a:extLst>
              <a:ext uri="{FF2B5EF4-FFF2-40B4-BE49-F238E27FC236}">
                <a16:creationId xmlns:a16="http://schemas.microsoft.com/office/drawing/2014/main" id="{5924AF0C-5001-8A41-8453-6CA15A2B5981}"/>
              </a:ext>
            </a:extLst>
          </p:cNvPr>
          <p:cNvCxnSpPr>
            <a:cxnSpLocks/>
          </p:cNvCxnSpPr>
          <p:nvPr/>
        </p:nvCxnSpPr>
        <p:spPr>
          <a:xfrm>
            <a:off x="1019119" y="6950869"/>
            <a:ext cx="0" cy="268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Rechteck 1080">
            <a:extLst>
              <a:ext uri="{FF2B5EF4-FFF2-40B4-BE49-F238E27FC236}">
                <a16:creationId xmlns:a16="http://schemas.microsoft.com/office/drawing/2014/main" id="{E0F06A56-3B3F-6746-8A9D-C5A56D03C020}"/>
              </a:ext>
            </a:extLst>
          </p:cNvPr>
          <p:cNvSpPr/>
          <p:nvPr/>
        </p:nvSpPr>
        <p:spPr bwMode="auto">
          <a:xfrm>
            <a:off x="12370883" y="1451320"/>
            <a:ext cx="197792" cy="410687"/>
          </a:xfrm>
          <a:prstGeom prst="rect">
            <a:avLst/>
          </a:prstGeom>
          <a:solidFill>
            <a:srgbClr val="FFA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90" name="Rechteck 1">
            <a:extLst>
              <a:ext uri="{FF2B5EF4-FFF2-40B4-BE49-F238E27FC236}">
                <a16:creationId xmlns:a16="http://schemas.microsoft.com/office/drawing/2014/main" id="{466BF827-8B83-7F4A-AA7A-2EBFBAA442C4}"/>
              </a:ext>
            </a:extLst>
          </p:cNvPr>
          <p:cNvSpPr/>
          <p:nvPr/>
        </p:nvSpPr>
        <p:spPr bwMode="auto">
          <a:xfrm>
            <a:off x="12394728" y="2150837"/>
            <a:ext cx="197792" cy="410687"/>
          </a:xfrm>
          <a:prstGeom prst="rect">
            <a:avLst/>
          </a:prstGeom>
          <a:solidFill>
            <a:srgbClr val="007C3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prstClr val="black"/>
              </a:solidFill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D290173F-437E-5745-AD22-154A74148BC0}"/>
              </a:ext>
            </a:extLst>
          </p:cNvPr>
          <p:cNvGrpSpPr/>
          <p:nvPr/>
        </p:nvGrpSpPr>
        <p:grpSpPr>
          <a:xfrm>
            <a:off x="5184145" y="5617814"/>
            <a:ext cx="6200822" cy="297106"/>
            <a:chOff x="4917805" y="5564777"/>
            <a:chExt cx="6200822" cy="29710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314D1B95-741E-7243-9CC0-69F90FE331DD}"/>
                </a:ext>
              </a:extLst>
            </p:cNvPr>
            <p:cNvSpPr/>
            <p:nvPr/>
          </p:nvSpPr>
          <p:spPr>
            <a:xfrm>
              <a:off x="4917805" y="5564777"/>
              <a:ext cx="278674" cy="278674"/>
            </a:xfrm>
            <a:prstGeom prst="ellipse">
              <a:avLst/>
            </a:prstGeom>
            <a:solidFill>
              <a:srgbClr val="007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3" name="Ellipse 392">
              <a:extLst>
                <a:ext uri="{FF2B5EF4-FFF2-40B4-BE49-F238E27FC236}">
                  <a16:creationId xmlns:a16="http://schemas.microsoft.com/office/drawing/2014/main" id="{397120D7-35D0-C84C-AC0A-F61532F1ED0C}"/>
                </a:ext>
              </a:extLst>
            </p:cNvPr>
            <p:cNvSpPr/>
            <p:nvPr/>
          </p:nvSpPr>
          <p:spPr>
            <a:xfrm>
              <a:off x="7944993" y="5564777"/>
              <a:ext cx="278674" cy="278674"/>
            </a:xfrm>
            <a:prstGeom prst="ellipse">
              <a:avLst/>
            </a:prstGeom>
            <a:pattFill prst="wdUpDiag">
              <a:fgClr>
                <a:srgbClr val="007C36"/>
              </a:fgClr>
              <a:bgClr>
                <a:srgbClr val="FFA30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4" name="Tittel 1">
              <a:extLst>
                <a:ext uri="{FF2B5EF4-FFF2-40B4-BE49-F238E27FC236}">
                  <a16:creationId xmlns:a16="http://schemas.microsoft.com/office/drawing/2014/main" id="{FB01E0A0-DA21-524E-A306-7C2BFE0996D6}"/>
                </a:ext>
              </a:extLst>
            </p:cNvPr>
            <p:cNvSpPr txBox="1">
              <a:spLocks/>
            </p:cNvSpPr>
            <p:nvPr/>
          </p:nvSpPr>
          <p:spPr>
            <a:xfrm>
              <a:off x="5283781" y="5565101"/>
              <a:ext cx="1212813" cy="296782"/>
            </a:xfrm>
            <a:prstGeom prst="rect">
              <a:avLst/>
            </a:prstGeom>
          </p:spPr>
          <p:txBody>
            <a:bodyPr vert="horz" lIns="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sz="1000" dirty="0">
                  <a:latin typeface="Arial" panose="020B0604020202020204" pitchFamily="34" charset="0"/>
                  <a:cs typeface="Arial" panose="020B0604020202020204" pitchFamily="34" charset="0"/>
                </a:rPr>
                <a:t>Heidelberg </a:t>
              </a:r>
              <a:r>
                <a:rPr lang="nb-NO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Cement</a:t>
              </a:r>
              <a:endParaRPr lang="nb-NO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Tittel 1">
              <a:extLst>
                <a:ext uri="{FF2B5EF4-FFF2-40B4-BE49-F238E27FC236}">
                  <a16:creationId xmlns:a16="http://schemas.microsoft.com/office/drawing/2014/main" id="{E12D9A21-F18A-5145-BC08-845CFE5B6E14}"/>
                </a:ext>
              </a:extLst>
            </p:cNvPr>
            <p:cNvSpPr txBox="1">
              <a:spLocks/>
            </p:cNvSpPr>
            <p:nvPr/>
          </p:nvSpPr>
          <p:spPr>
            <a:xfrm>
              <a:off x="6877449" y="5565101"/>
              <a:ext cx="1212813" cy="296782"/>
            </a:xfrm>
            <a:prstGeom prst="rect">
              <a:avLst/>
            </a:prstGeom>
          </p:spPr>
          <p:txBody>
            <a:bodyPr vert="horz" lIns="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nb-NO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Tittel 1">
              <a:extLst>
                <a:ext uri="{FF2B5EF4-FFF2-40B4-BE49-F238E27FC236}">
                  <a16:creationId xmlns:a16="http://schemas.microsoft.com/office/drawing/2014/main" id="{1EAE9594-0F49-FD4D-83D3-610662C6ECFA}"/>
                </a:ext>
              </a:extLst>
            </p:cNvPr>
            <p:cNvSpPr txBox="1">
              <a:spLocks/>
            </p:cNvSpPr>
            <p:nvPr/>
          </p:nvSpPr>
          <p:spPr>
            <a:xfrm>
              <a:off x="8314364" y="5565101"/>
              <a:ext cx="2804263" cy="296782"/>
            </a:xfrm>
            <a:prstGeom prst="rect">
              <a:avLst/>
            </a:prstGeom>
          </p:spPr>
          <p:txBody>
            <a:bodyPr vert="horz" lIns="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sz="1000" dirty="0">
                  <a:latin typeface="Arial" panose="020B0604020202020204" pitchFamily="34" charset="0"/>
                  <a:cs typeface="Arial" panose="020B0604020202020204" pitchFamily="34" charset="0"/>
                </a:rPr>
                <a:t>Heidelberg </a:t>
              </a:r>
              <a:r>
                <a:rPr lang="nb-NO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Cement</a:t>
              </a:r>
              <a:r>
                <a:rPr lang="nb-NO" sz="10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nb-NO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Italcementi</a:t>
              </a:r>
              <a:endParaRPr lang="nb-NO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2" name="Tittel 1">
            <a:extLst>
              <a:ext uri="{FF2B5EF4-FFF2-40B4-BE49-F238E27FC236}">
                <a16:creationId xmlns:a16="http://schemas.microsoft.com/office/drawing/2014/main" id="{0A299697-64D6-5B4D-8FDD-1702EC64C0CB}"/>
              </a:ext>
            </a:extLst>
          </p:cNvPr>
          <p:cNvSpPr txBox="1">
            <a:spLocks/>
          </p:cNvSpPr>
          <p:nvPr/>
        </p:nvSpPr>
        <p:spPr>
          <a:xfrm>
            <a:off x="540000" y="2379752"/>
            <a:ext cx="2107370" cy="280069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600" b="1" dirty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</a:t>
            </a:r>
            <a:r>
              <a:rPr lang="nb-NO" sz="1600" b="1" dirty="0" err="1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nb-NO" sz="1600" b="1" dirty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8" name="Rektangel 397">
            <a:extLst>
              <a:ext uri="{FF2B5EF4-FFF2-40B4-BE49-F238E27FC236}">
                <a16:creationId xmlns:a16="http://schemas.microsoft.com/office/drawing/2014/main" id="{11394C9F-23B5-5F4D-8C23-E7B9C77B4052}"/>
              </a:ext>
            </a:extLst>
          </p:cNvPr>
          <p:cNvSpPr/>
          <p:nvPr/>
        </p:nvSpPr>
        <p:spPr>
          <a:xfrm>
            <a:off x="0" y="746727"/>
            <a:ext cx="129473" cy="756133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2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13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b-NO" dirty="0" err="1"/>
              <a:t>Produksjons</a:t>
            </a:r>
            <a:r>
              <a:rPr lang="en-GB" altLang="nb-NO" dirty="0"/>
              <a:t> </a:t>
            </a:r>
            <a:r>
              <a:rPr lang="en-GB" altLang="nb-NO" dirty="0" err="1"/>
              <a:t>prosessen</a:t>
            </a:r>
            <a:r>
              <a:rPr lang="en-GB" altLang="nb-NO" dirty="0"/>
              <a:t> for </a:t>
            </a:r>
            <a:r>
              <a:rPr lang="en-GB" altLang="nb-NO" dirty="0" err="1"/>
              <a:t>sement</a:t>
            </a:r>
            <a:endParaRPr lang="en-GB" altLang="nb-NO" dirty="0"/>
          </a:p>
        </p:txBody>
      </p:sp>
      <p:pic>
        <p:nvPicPr>
          <p:cNvPr id="16387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70" y="1055688"/>
            <a:ext cx="8272097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8" name="Platshållare för innehåll 23"/>
          <p:cNvGraphicFramePr>
            <a:graphicFrameLocks noGrp="1"/>
          </p:cNvGraphicFramePr>
          <p:nvPr>
            <p:ph idx="1"/>
          </p:nvPr>
        </p:nvGraphicFramePr>
        <p:xfrm>
          <a:off x="1931378" y="3921127"/>
          <a:ext cx="2268415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5" imgW="2456901" imgH="2316681" progId="Excel.Chart.8">
                  <p:embed/>
                </p:oleObj>
              </mc:Choice>
              <mc:Fallback>
                <p:oleObj r:id="rId5" imgW="2456901" imgH="231668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1378" y="3921127"/>
                        <a:ext cx="2268415" cy="23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ruta 8"/>
          <p:cNvSpPr txBox="1">
            <a:spLocks noChangeArrowheads="1"/>
          </p:cNvSpPr>
          <p:nvPr/>
        </p:nvSpPr>
        <p:spPr bwMode="auto">
          <a:xfrm>
            <a:off x="2025162" y="2327276"/>
            <a:ext cx="16417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1600" dirty="0">
                <a:solidFill>
                  <a:srgbClr val="000000"/>
                </a:solidFill>
              </a:rPr>
              <a:t>Limestone quarry</a:t>
            </a:r>
          </a:p>
        </p:txBody>
      </p:sp>
      <p:sp>
        <p:nvSpPr>
          <p:cNvPr id="16390" name="textruta 12"/>
          <p:cNvSpPr txBox="1">
            <a:spLocks noChangeArrowheads="1"/>
          </p:cNvSpPr>
          <p:nvPr/>
        </p:nvSpPr>
        <p:spPr bwMode="auto">
          <a:xfrm>
            <a:off x="4828444" y="1296989"/>
            <a:ext cx="8354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1600" dirty="0">
                <a:solidFill>
                  <a:srgbClr val="000000"/>
                </a:solidFill>
              </a:rPr>
              <a:t>Crusher</a:t>
            </a:r>
          </a:p>
        </p:txBody>
      </p:sp>
      <p:sp>
        <p:nvSpPr>
          <p:cNvPr id="16391" name="textruta 13"/>
          <p:cNvSpPr txBox="1">
            <a:spLocks noChangeArrowheads="1"/>
          </p:cNvSpPr>
          <p:nvPr/>
        </p:nvSpPr>
        <p:spPr bwMode="auto">
          <a:xfrm>
            <a:off x="3497875" y="3194050"/>
            <a:ext cx="8130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1600" dirty="0">
                <a:solidFill>
                  <a:srgbClr val="000000"/>
                </a:solidFill>
              </a:rPr>
              <a:t>Storage</a:t>
            </a:r>
          </a:p>
        </p:txBody>
      </p:sp>
      <p:sp>
        <p:nvSpPr>
          <p:cNvPr id="16392" name="textruta 14"/>
          <p:cNvSpPr txBox="1">
            <a:spLocks noChangeArrowheads="1"/>
          </p:cNvSpPr>
          <p:nvPr/>
        </p:nvSpPr>
        <p:spPr bwMode="auto">
          <a:xfrm>
            <a:off x="4574932" y="3698875"/>
            <a:ext cx="9444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1600" dirty="0">
                <a:solidFill>
                  <a:srgbClr val="000000"/>
                </a:solidFill>
              </a:rPr>
              <a:t>Raw mill</a:t>
            </a:r>
          </a:p>
        </p:txBody>
      </p:sp>
      <p:sp>
        <p:nvSpPr>
          <p:cNvPr id="16393" name="textruta 16"/>
          <p:cNvSpPr txBox="1">
            <a:spLocks noChangeArrowheads="1"/>
          </p:cNvSpPr>
          <p:nvPr/>
        </p:nvSpPr>
        <p:spPr bwMode="auto">
          <a:xfrm>
            <a:off x="4588894" y="4391025"/>
            <a:ext cx="960519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ts val="1600"/>
              </a:lnSpc>
            </a:pPr>
            <a:r>
              <a:rPr lang="en-GB" altLang="nb-NO" sz="1600" dirty="0">
                <a:solidFill>
                  <a:srgbClr val="000000"/>
                </a:solidFill>
              </a:rPr>
              <a:t>Heat </a:t>
            </a:r>
          </a:p>
          <a:p>
            <a:pPr algn="r">
              <a:lnSpc>
                <a:spcPts val="1600"/>
              </a:lnSpc>
            </a:pPr>
            <a:r>
              <a:rPr lang="en-GB" altLang="nb-NO" sz="1600" dirty="0">
                <a:solidFill>
                  <a:srgbClr val="000000"/>
                </a:solidFill>
              </a:rPr>
              <a:t>exchange</a:t>
            </a:r>
          </a:p>
        </p:txBody>
      </p:sp>
      <p:sp>
        <p:nvSpPr>
          <p:cNvPr id="16394" name="textruta 17"/>
          <p:cNvSpPr txBox="1">
            <a:spLocks noChangeArrowheads="1"/>
          </p:cNvSpPr>
          <p:nvPr/>
        </p:nvSpPr>
        <p:spPr bwMode="auto">
          <a:xfrm>
            <a:off x="6375890" y="4957764"/>
            <a:ext cx="5501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1600" dirty="0">
                <a:solidFill>
                  <a:srgbClr val="000000"/>
                </a:solidFill>
              </a:rPr>
              <a:t>Kiln</a:t>
            </a:r>
          </a:p>
        </p:txBody>
      </p:sp>
      <p:sp>
        <p:nvSpPr>
          <p:cNvPr id="16395" name="textruta 18"/>
          <p:cNvSpPr txBox="1">
            <a:spLocks noChangeArrowheads="1"/>
          </p:cNvSpPr>
          <p:nvPr/>
        </p:nvSpPr>
        <p:spPr bwMode="auto">
          <a:xfrm>
            <a:off x="7391400" y="5949950"/>
            <a:ext cx="7441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1600" dirty="0">
                <a:solidFill>
                  <a:srgbClr val="000000"/>
                </a:solidFill>
              </a:rPr>
              <a:t>Cooler</a:t>
            </a:r>
          </a:p>
        </p:txBody>
      </p:sp>
      <p:sp>
        <p:nvSpPr>
          <p:cNvPr id="16396" name="textruta 19"/>
          <p:cNvSpPr txBox="1">
            <a:spLocks noChangeArrowheads="1"/>
          </p:cNvSpPr>
          <p:nvPr/>
        </p:nvSpPr>
        <p:spPr bwMode="auto">
          <a:xfrm>
            <a:off x="8940314" y="4786314"/>
            <a:ext cx="1208985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GB" altLang="nb-NO" sz="1600" dirty="0">
                <a:solidFill>
                  <a:srgbClr val="000000"/>
                </a:solidFill>
              </a:rPr>
              <a:t>Cement mill</a:t>
            </a:r>
          </a:p>
        </p:txBody>
      </p:sp>
      <p:sp>
        <p:nvSpPr>
          <p:cNvPr id="16397" name="textruta 20"/>
          <p:cNvSpPr txBox="1">
            <a:spLocks noChangeArrowheads="1"/>
          </p:cNvSpPr>
          <p:nvPr/>
        </p:nvSpPr>
        <p:spPr bwMode="auto">
          <a:xfrm>
            <a:off x="9252440" y="2327276"/>
            <a:ext cx="9156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1600" dirty="0">
                <a:solidFill>
                  <a:srgbClr val="000000"/>
                </a:solidFill>
              </a:rPr>
              <a:t>Dispatch</a:t>
            </a:r>
          </a:p>
        </p:txBody>
      </p:sp>
      <p:sp>
        <p:nvSpPr>
          <p:cNvPr id="16398" name="textruta 21"/>
          <p:cNvSpPr txBox="1">
            <a:spLocks noChangeArrowheads="1"/>
          </p:cNvSpPr>
          <p:nvPr/>
        </p:nvSpPr>
        <p:spPr bwMode="auto">
          <a:xfrm>
            <a:off x="8267701" y="1636713"/>
            <a:ext cx="926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1600" dirty="0">
                <a:solidFill>
                  <a:srgbClr val="000000"/>
                </a:solidFill>
              </a:rPr>
              <a:t>Scrubber</a:t>
            </a:r>
          </a:p>
        </p:txBody>
      </p:sp>
      <p:sp>
        <p:nvSpPr>
          <p:cNvPr id="16399" name="textruta 24"/>
          <p:cNvSpPr txBox="1">
            <a:spLocks noChangeArrowheads="1"/>
          </p:cNvSpPr>
          <p:nvPr/>
        </p:nvSpPr>
        <p:spPr bwMode="auto">
          <a:xfrm>
            <a:off x="6652847" y="3378200"/>
            <a:ext cx="6319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1600" dirty="0">
                <a:solidFill>
                  <a:srgbClr val="000000"/>
                </a:solidFill>
              </a:rPr>
              <a:t>Filter</a:t>
            </a:r>
          </a:p>
        </p:txBody>
      </p:sp>
      <p:sp>
        <p:nvSpPr>
          <p:cNvPr id="16400" name="textruta 26"/>
          <p:cNvSpPr txBox="1">
            <a:spLocks noChangeArrowheads="1"/>
          </p:cNvSpPr>
          <p:nvPr/>
        </p:nvSpPr>
        <p:spPr bwMode="auto">
          <a:xfrm>
            <a:off x="6466743" y="1473201"/>
            <a:ext cx="1197764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GB" altLang="nb-NO" sz="1600" dirty="0">
                <a:solidFill>
                  <a:srgbClr val="000000"/>
                </a:solidFill>
              </a:rPr>
              <a:t>District heat</a:t>
            </a:r>
          </a:p>
        </p:txBody>
      </p:sp>
      <p:sp>
        <p:nvSpPr>
          <p:cNvPr id="16401" name="textruta 27"/>
          <p:cNvSpPr txBox="1">
            <a:spLocks noChangeArrowheads="1"/>
          </p:cNvSpPr>
          <p:nvPr/>
        </p:nvSpPr>
        <p:spPr bwMode="auto">
          <a:xfrm>
            <a:off x="5839559" y="969964"/>
            <a:ext cx="1043876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GB" altLang="nb-NO" sz="1600" dirty="0">
                <a:solidFill>
                  <a:srgbClr val="000000"/>
                </a:solidFill>
              </a:rPr>
              <a:t>Electricity</a:t>
            </a:r>
          </a:p>
        </p:txBody>
      </p:sp>
      <p:sp>
        <p:nvSpPr>
          <p:cNvPr id="16402" name="textruta 2"/>
          <p:cNvSpPr txBox="1">
            <a:spLocks noChangeArrowheads="1"/>
          </p:cNvSpPr>
          <p:nvPr/>
        </p:nvSpPr>
        <p:spPr bwMode="auto">
          <a:xfrm>
            <a:off x="2753458" y="5346700"/>
            <a:ext cx="6543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2000" b="1" dirty="0">
                <a:solidFill>
                  <a:srgbClr val="F2F2F2"/>
                </a:solidFill>
              </a:rPr>
              <a:t>CO</a:t>
            </a:r>
            <a:r>
              <a:rPr lang="en-GB" altLang="nb-NO" sz="2000" b="1" baseline="-25000" dirty="0">
                <a:solidFill>
                  <a:srgbClr val="F2F2F2"/>
                </a:solidFill>
              </a:rPr>
              <a:t>2</a:t>
            </a:r>
          </a:p>
        </p:txBody>
      </p:sp>
      <p:sp>
        <p:nvSpPr>
          <p:cNvPr id="16404" name="Plassholder for bunntekst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800">
                <a:solidFill>
                  <a:srgbClr val="000000"/>
                </a:solidFill>
              </a:rPr>
              <a:t>NHO Vestfold Telemark - Skjeggerud</a:t>
            </a:r>
            <a:endParaRPr lang="en-GB" altLang="nb-NO" sz="800" dirty="0">
              <a:solidFill>
                <a:srgbClr val="000000"/>
              </a:solidFill>
            </a:endParaRPr>
          </a:p>
        </p:txBody>
      </p:sp>
      <p:sp>
        <p:nvSpPr>
          <p:cNvPr id="16405" name="Plassholder for lysbildenumm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b-NO" sz="800" dirty="0">
                <a:solidFill>
                  <a:srgbClr val="000000"/>
                </a:solidFill>
              </a:rPr>
              <a:t>Slide </a:t>
            </a:r>
            <a:fld id="{42A77769-0A07-4365-AE04-9BBAABFD3349}" type="slidenum">
              <a:rPr lang="en-GB" altLang="nb-NO" sz="800">
                <a:solidFill>
                  <a:srgbClr val="000000"/>
                </a:solidFill>
              </a:rPr>
              <a:pPr/>
              <a:t>3</a:t>
            </a:fld>
            <a:endParaRPr lang="en-GB" altLang="nb-NO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5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Sement står for 5% av de globale CO</a:t>
            </a:r>
            <a:r>
              <a:rPr lang="nb-NO" sz="1600" dirty="0"/>
              <a:t>2</a:t>
            </a:r>
            <a:r>
              <a:rPr lang="nb-NO" dirty="0"/>
              <a:t> utslippene</a:t>
            </a:r>
            <a:br>
              <a:rPr lang="nb-NO" dirty="0"/>
            </a:br>
            <a:r>
              <a:rPr lang="nb-NO" dirty="0"/>
              <a:t>Vi må ta vår del av tiltakene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999" y="1616942"/>
            <a:ext cx="4804189" cy="3842164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869" y="1616942"/>
            <a:ext cx="4050767" cy="384216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4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728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Betong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verdens</a:t>
            </a:r>
            <a:r>
              <a:rPr lang="en-GB" dirty="0"/>
              <a:t> </a:t>
            </a:r>
            <a:r>
              <a:rPr lang="en-GB" dirty="0" err="1"/>
              <a:t>mest</a:t>
            </a:r>
            <a:r>
              <a:rPr lang="en-GB" dirty="0"/>
              <a:t> </a:t>
            </a:r>
            <a:r>
              <a:rPr lang="en-GB" dirty="0" err="1"/>
              <a:t>benyttede</a:t>
            </a:r>
            <a:r>
              <a:rPr lang="en-GB" dirty="0"/>
              <a:t> </a:t>
            </a:r>
            <a:r>
              <a:rPr lang="en-GB" dirty="0" err="1"/>
              <a:t>byggemateriale</a:t>
            </a:r>
            <a:endParaRPr lang="en-GB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343" y="1090614"/>
            <a:ext cx="10058399" cy="4829175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5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9101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Utfordringen</a:t>
            </a:r>
            <a:br>
              <a:rPr lang="nb-NO" dirty="0"/>
            </a:br>
            <a:r>
              <a:rPr lang="nb-NO" dirty="0"/>
              <a:t>Det blir flere mennesker på jorden som trenger mer sement og betong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999" y="1685659"/>
            <a:ext cx="4457103" cy="3818034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718" y="1815152"/>
            <a:ext cx="5970593" cy="3688541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6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0296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>
            <a:graphicFrameLocks/>
          </p:cNvGraphicFramePr>
          <p:nvPr/>
        </p:nvGraphicFramePr>
        <p:xfrm>
          <a:off x="2090057" y="1905483"/>
          <a:ext cx="4421868" cy="350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39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dirty="0"/>
              <a:t>Derfor har Norcem utviklet sin Nullvisjon 2030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 Ingen klimagassutslipp fra våre produkter over livsløpet</a:t>
            </a:r>
          </a:p>
        </p:txBody>
      </p:sp>
      <p:sp>
        <p:nvSpPr>
          <p:cNvPr id="14341" name="Rektangel 32"/>
          <p:cNvSpPr>
            <a:spLocks noChangeArrowheads="1"/>
          </p:cNvSpPr>
          <p:nvPr/>
        </p:nvSpPr>
        <p:spPr bwMode="auto">
          <a:xfrm>
            <a:off x="2108497" y="1559234"/>
            <a:ext cx="13949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nb-NO" sz="1050" dirty="0">
                <a:latin typeface="Arial" pitchFamily="34" charset="0"/>
                <a:cs typeface="Arial" pitchFamily="34" charset="0"/>
              </a:rPr>
              <a:t>kg CO</a:t>
            </a:r>
            <a:r>
              <a:rPr lang="nb-NO" sz="105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nb-NO" sz="1050" dirty="0">
                <a:latin typeface="Arial" pitchFamily="34" charset="0"/>
                <a:cs typeface="Arial" pitchFamily="34" charset="0"/>
              </a:rPr>
              <a:t>/tonn sement</a:t>
            </a:r>
          </a:p>
        </p:txBody>
      </p:sp>
      <p:sp>
        <p:nvSpPr>
          <p:cNvPr id="14345" name="textruta 39"/>
          <p:cNvSpPr txBox="1">
            <a:spLocks noChangeArrowheads="1"/>
          </p:cNvSpPr>
          <p:nvPr/>
        </p:nvSpPr>
        <p:spPr bwMode="auto">
          <a:xfrm>
            <a:off x="6511926" y="2085338"/>
            <a:ext cx="3332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/>
              <a:t>Energi effektivitet</a:t>
            </a:r>
            <a:endParaRPr lang="nb-NO" sz="1200" dirty="0"/>
          </a:p>
        </p:txBody>
      </p:sp>
      <p:sp>
        <p:nvSpPr>
          <p:cNvPr id="14346" name="textruta 40"/>
          <p:cNvSpPr txBox="1">
            <a:spLocks noChangeArrowheads="1"/>
          </p:cNvSpPr>
          <p:nvPr/>
        </p:nvSpPr>
        <p:spPr bwMode="auto">
          <a:xfrm>
            <a:off x="6477002" y="2611535"/>
            <a:ext cx="3770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 err="1"/>
              <a:t>Biomass</a:t>
            </a:r>
            <a:r>
              <a:rPr lang="nb-NO" sz="1200" dirty="0"/>
              <a:t> </a:t>
            </a:r>
            <a:r>
              <a:rPr lang="nb-NO" sz="1200" b="1" dirty="0"/>
              <a:t>(Alternativt brensel)</a:t>
            </a:r>
            <a:endParaRPr lang="nb-NO" sz="1200" dirty="0"/>
          </a:p>
        </p:txBody>
      </p:sp>
      <p:sp>
        <p:nvSpPr>
          <p:cNvPr id="14347" name="textruta 41"/>
          <p:cNvSpPr txBox="1">
            <a:spLocks noChangeArrowheads="1"/>
          </p:cNvSpPr>
          <p:nvPr/>
        </p:nvSpPr>
        <p:spPr bwMode="auto">
          <a:xfrm>
            <a:off x="6477002" y="3061792"/>
            <a:ext cx="3914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/>
              <a:t>Nye sement produkter</a:t>
            </a:r>
            <a:endParaRPr lang="nb-NO" sz="1200" dirty="0"/>
          </a:p>
        </p:txBody>
      </p:sp>
      <p:sp>
        <p:nvSpPr>
          <p:cNvPr id="14349" name="textruta 43"/>
          <p:cNvSpPr txBox="1">
            <a:spLocks noChangeArrowheads="1"/>
          </p:cNvSpPr>
          <p:nvPr/>
        </p:nvSpPr>
        <p:spPr bwMode="auto">
          <a:xfrm>
            <a:off x="6511926" y="3749452"/>
            <a:ext cx="3770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/>
              <a:t>Karbonfangst</a:t>
            </a:r>
            <a:endParaRPr lang="nb-NO" sz="1200" dirty="0"/>
          </a:p>
        </p:txBody>
      </p:sp>
      <p:cxnSp>
        <p:nvCxnSpPr>
          <p:cNvPr id="14354" name="Rak 54"/>
          <p:cNvCxnSpPr>
            <a:cxnSpLocks noChangeShapeType="1"/>
          </p:cNvCxnSpPr>
          <p:nvPr/>
        </p:nvCxnSpPr>
        <p:spPr bwMode="auto">
          <a:xfrm>
            <a:off x="6087293" y="3876408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ruta 38"/>
          <p:cNvSpPr txBox="1"/>
          <p:nvPr/>
        </p:nvSpPr>
        <p:spPr>
          <a:xfrm>
            <a:off x="3265352" y="3176844"/>
            <a:ext cx="1676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b-NO" sz="2400" b="1" dirty="0">
                <a:solidFill>
                  <a:schemeClr val="bg1">
                    <a:lumMod val="95000"/>
                  </a:schemeClr>
                </a:solidFill>
              </a:rPr>
              <a:t>CO</a:t>
            </a:r>
            <a:r>
              <a:rPr lang="nb-NO" sz="2400" b="1" baseline="-250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37" name="textruta 43"/>
          <p:cNvSpPr txBox="1">
            <a:spLocks noChangeArrowheads="1"/>
          </p:cNvSpPr>
          <p:nvPr/>
        </p:nvSpPr>
        <p:spPr bwMode="auto">
          <a:xfrm>
            <a:off x="6477002" y="4769010"/>
            <a:ext cx="3770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200" b="1" dirty="0" err="1"/>
              <a:t>Karbonatisering</a:t>
            </a:r>
            <a:endParaRPr lang="nb-NO" sz="1200" dirty="0"/>
          </a:p>
        </p:txBody>
      </p:sp>
      <p:cxnSp>
        <p:nvCxnSpPr>
          <p:cNvPr id="40" name="Rak 54"/>
          <p:cNvCxnSpPr>
            <a:cxnSpLocks noChangeShapeType="1"/>
          </p:cNvCxnSpPr>
          <p:nvPr/>
        </p:nvCxnSpPr>
        <p:spPr bwMode="auto">
          <a:xfrm>
            <a:off x="6087293" y="3188748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Rak 54"/>
          <p:cNvCxnSpPr>
            <a:cxnSpLocks noChangeShapeType="1"/>
          </p:cNvCxnSpPr>
          <p:nvPr/>
        </p:nvCxnSpPr>
        <p:spPr bwMode="auto">
          <a:xfrm>
            <a:off x="6087293" y="2738492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Rak 54"/>
          <p:cNvCxnSpPr>
            <a:cxnSpLocks noChangeShapeType="1"/>
          </p:cNvCxnSpPr>
          <p:nvPr/>
        </p:nvCxnSpPr>
        <p:spPr bwMode="auto">
          <a:xfrm>
            <a:off x="6023793" y="2237043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Rak 54"/>
          <p:cNvCxnSpPr>
            <a:cxnSpLocks noChangeShapeType="1"/>
          </p:cNvCxnSpPr>
          <p:nvPr/>
        </p:nvCxnSpPr>
        <p:spPr bwMode="auto">
          <a:xfrm>
            <a:off x="6087293" y="4904136"/>
            <a:ext cx="453209" cy="0"/>
          </a:xfrm>
          <a:prstGeom prst="line">
            <a:avLst/>
          </a:prstGeom>
          <a:noFill/>
          <a:ln w="28575" algn="ctr">
            <a:solidFill>
              <a:srgbClr val="004C83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ktangel 20"/>
          <p:cNvSpPr/>
          <p:nvPr/>
        </p:nvSpPr>
        <p:spPr>
          <a:xfrm>
            <a:off x="8065778" y="3614993"/>
            <a:ext cx="2087873" cy="457828"/>
          </a:xfrm>
          <a:prstGeom prst="rect">
            <a:avLst/>
          </a:prstGeom>
          <a:solidFill>
            <a:srgbClr val="008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350" b="1" dirty="0"/>
              <a:t>Karbonfangst blir vårt neste store grep!</a:t>
            </a:r>
          </a:p>
        </p:txBody>
      </p:sp>
      <p:cxnSp>
        <p:nvCxnSpPr>
          <p:cNvPr id="4" name="Rett linje 3"/>
          <p:cNvCxnSpPr/>
          <p:nvPr/>
        </p:nvCxnSpPr>
        <p:spPr>
          <a:xfrm flipV="1">
            <a:off x="6375400" y="2261508"/>
            <a:ext cx="0" cy="286770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7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93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Alternative brensler  - en viktig del for å nå målet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999" y="985397"/>
            <a:ext cx="3984112" cy="5245463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nb-NO" b="0" dirty="0"/>
              <a:t>Avfall nyttiggjøres som ressurs i sementproduksjonen</a:t>
            </a:r>
          </a:p>
          <a:p>
            <a:pPr>
              <a:spcAft>
                <a:spcPts val="1500"/>
              </a:spcAft>
            </a:pPr>
            <a:r>
              <a:rPr lang="nb-NO" b="0" dirty="0"/>
              <a:t>Redusert bruk av fossilt og ikke-fornybart brensel</a:t>
            </a:r>
          </a:p>
          <a:p>
            <a:pPr>
              <a:spcAft>
                <a:spcPts val="1500"/>
              </a:spcAft>
            </a:pPr>
            <a:r>
              <a:rPr lang="nb-NO" b="0" dirty="0"/>
              <a:t>Reduserer utslippene av CO</a:t>
            </a:r>
            <a:r>
              <a:rPr lang="nb-NO" b="0" baseline="-25000" dirty="0"/>
              <a:t>2</a:t>
            </a:r>
          </a:p>
          <a:p>
            <a:r>
              <a:rPr lang="nb-NO" dirty="0"/>
              <a:t>Eksempler:</a:t>
            </a:r>
          </a:p>
          <a:p>
            <a:pPr lvl="1"/>
            <a:r>
              <a:rPr lang="nb-NO" dirty="0"/>
              <a:t>Biomasse som beinmel og treflis</a:t>
            </a:r>
          </a:p>
          <a:p>
            <a:pPr lvl="1"/>
            <a:r>
              <a:rPr lang="nb-NO" dirty="0"/>
              <a:t>Husholdnings- og industriavfall som tre, papir, plast og tekstiler</a:t>
            </a:r>
          </a:p>
          <a:p>
            <a:pPr lvl="1"/>
            <a:r>
              <a:rPr lang="nb-NO" dirty="0"/>
              <a:t>Spillolje</a:t>
            </a:r>
          </a:p>
          <a:p>
            <a:pPr lvl="1"/>
            <a:r>
              <a:rPr lang="nb-NO" dirty="0"/>
              <a:t>Farlig avfall som maling, lakk, løsemidler («hot-mix»)</a:t>
            </a:r>
          </a:p>
          <a:p>
            <a:pPr lvl="1"/>
            <a:r>
              <a:rPr lang="nb-NO" dirty="0"/>
              <a:t>Fiskeslam som brensel til oss??</a:t>
            </a:r>
          </a:p>
          <a:p>
            <a:pPr marL="256493" lvl="1" indent="-256493">
              <a:spcBef>
                <a:spcPts val="300"/>
              </a:spcBef>
              <a:spcAft>
                <a:spcPts val="1500"/>
              </a:spcAft>
              <a:buSzPct val="120000"/>
              <a:buFont typeface="Arial" panose="020B0604020202020204" pitchFamily="34" charset="0"/>
              <a:buChar char="■"/>
            </a:pPr>
            <a:r>
              <a:rPr lang="nb-NO" sz="2000" dirty="0"/>
              <a:t>Status nå: &gt; 70% alt. brensel</a:t>
            </a:r>
          </a:p>
          <a:p>
            <a:pPr marL="256493" lvl="1" indent="-256493">
              <a:spcBef>
                <a:spcPts val="300"/>
              </a:spcBef>
              <a:spcAft>
                <a:spcPts val="1500"/>
              </a:spcAft>
              <a:buSzPct val="120000"/>
              <a:buFont typeface="Arial" panose="020B0604020202020204" pitchFamily="34" charset="0"/>
              <a:buChar char="■"/>
            </a:pPr>
            <a:r>
              <a:rPr lang="nb-NO" sz="2000" dirty="0"/>
              <a:t>Mål 2025: &gt; 90% alt. brensel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1082676"/>
            <a:ext cx="4155192" cy="4841875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8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317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Nye sementer med høyere andel substitutter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6962" y="1089029"/>
            <a:ext cx="5200679" cy="3904510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err="1"/>
              <a:t>Norcem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benyttet</a:t>
            </a:r>
            <a:r>
              <a:rPr lang="en-GB" dirty="0"/>
              <a:t> </a:t>
            </a:r>
            <a:r>
              <a:rPr lang="en-GB" dirty="0" err="1"/>
              <a:t>Flyveaske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kullfyrte</a:t>
            </a:r>
            <a:r>
              <a:rPr lang="en-GB" dirty="0"/>
              <a:t> </a:t>
            </a:r>
            <a:r>
              <a:rPr lang="en-GB" dirty="0" err="1"/>
              <a:t>kraftverk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sementproduksjonen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tidlig</a:t>
            </a:r>
            <a:r>
              <a:rPr lang="en-GB" dirty="0"/>
              <a:t> 1980 </a:t>
            </a:r>
            <a:r>
              <a:rPr lang="en-GB" dirty="0" err="1"/>
              <a:t>tallet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Flyveaske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granulert</a:t>
            </a:r>
            <a:r>
              <a:rPr lang="en-GB" dirty="0"/>
              <a:t> </a:t>
            </a:r>
            <a:r>
              <a:rPr lang="en-GB" dirty="0" err="1"/>
              <a:t>råjernslagg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godt</a:t>
            </a:r>
            <a:r>
              <a:rPr lang="en-GB" dirty="0"/>
              <a:t> </a:t>
            </a:r>
            <a:r>
              <a:rPr lang="en-GB" dirty="0" err="1"/>
              <a:t>etablert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substituttmateriale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Europa.</a:t>
            </a:r>
          </a:p>
          <a:p>
            <a:endParaRPr lang="en-GB" dirty="0"/>
          </a:p>
          <a:p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ser</a:t>
            </a:r>
            <a:r>
              <a:rPr lang="en-GB" dirty="0"/>
              <a:t> </a:t>
            </a:r>
            <a:r>
              <a:rPr lang="en-GB" dirty="0" err="1"/>
              <a:t>fremtiden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NHO Vestfold Telemark - Skjeggerud</a:t>
            </a:r>
            <a:endParaRPr lang="sv-SE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Slide </a:t>
            </a:r>
            <a:fld id="{19DA594D-47EC-4B0F-B21F-2459C016E97A}" type="slidenum">
              <a:rPr lang="sv-SE" smtClean="0"/>
              <a:pPr/>
              <a:t>9</a:t>
            </a:fld>
            <a:r>
              <a:rPr lang="sv-SE"/>
              <a:t> -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72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HeidelbergCemen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E9E5F"/>
      </a:accent1>
      <a:accent2>
        <a:srgbClr val="8B7D73"/>
      </a:accent2>
      <a:accent3>
        <a:srgbClr val="BC645B"/>
      </a:accent3>
      <a:accent4>
        <a:srgbClr val="84AEC4"/>
      </a:accent4>
      <a:accent5>
        <a:srgbClr val="83A493"/>
      </a:accent5>
      <a:accent6>
        <a:srgbClr val="6F6F6E"/>
      </a:accent6>
      <a:hlink>
        <a:srgbClr val="0000FF"/>
      </a:hlink>
      <a:folHlink>
        <a:srgbClr val="800080"/>
      </a:folHlink>
    </a:clrScheme>
    <a:fontScheme name="HeidelbergCe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idelbergCement Standard.potx" id="{E3B1C8C8-CB9E-4DAD-8005-BF97F21701EE}" vid="{D2205BDE-246A-47C5-A93C-23DD72DBCBC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 - NHO Fellesskapet" ma:contentTypeID="0x01010024A2C8D6A070534B9CF4AD2589879B1E040100B936E1C1F93E2F4D917BFBC1DEC28E71" ma:contentTypeVersion="13" ma:contentTypeDescription="Opprett et nytt dokument." ma:contentTypeScope="" ma:versionID="d32e159f4f5642452f63321c7953d7d2">
  <xsd:schema xmlns:xsd="http://www.w3.org/2001/XMLSchema" xmlns:xs="http://www.w3.org/2001/XMLSchema" xmlns:p="http://schemas.microsoft.com/office/2006/metadata/properties" xmlns:ns2="f909def9-6662-4ec9-b2d2-41be86eee7c4" xmlns:ns3="749ab8b6-ff35-4a4f-9f18-9cef83ce6420" xmlns:ns4="99a3738e-5388-4b66-8f1a-a0f5c72f9dd8" targetNamespace="http://schemas.microsoft.com/office/2006/metadata/properties" ma:root="true" ma:fieldsID="ff9a627fa364dd425ec351f18933afe7" ns2:_="" ns3:_="" ns4:_="">
    <xsd:import namespace="f909def9-6662-4ec9-b2d2-41be86eee7c4"/>
    <xsd:import namespace="749ab8b6-ff35-4a4f-9f18-9cef83ce6420"/>
    <xsd:import namespace="99a3738e-5388-4b66-8f1a-a0f5c72f9dd8"/>
    <xsd:element name="properties">
      <xsd:complexType>
        <xsd:sequence>
          <xsd:element name="documentManagement">
            <xsd:complexType>
              <xsd:all>
                <xsd:element ref="ns2:NHO_DocumentStatus" minOccurs="0"/>
                <xsd:element ref="ns2:NHO_DocumentProperty" minOccurs="0"/>
                <xsd:element ref="ns2:NHO_DocumentDate" minOccurs="0"/>
                <xsd:element ref="ns2:c33924c3673147c88830f2707c1978bc" minOccurs="0"/>
                <xsd:element ref="ns3:TaxCatchAll" minOccurs="0"/>
                <xsd:element ref="ns3:TaxCatchAllLabel" minOccurs="0"/>
                <xsd:element ref="ns2:p8a47c7619634ae9930087b62d76e394" minOccurs="0"/>
                <xsd:element ref="ns3:TaxKeywordTaxHTField" minOccurs="0"/>
                <xsd:element ref="ns2:ARENA_DocumentReference" minOccurs="0"/>
                <xsd:element ref="ns2:ARENA_DocumentRecipient" minOccurs="0"/>
                <xsd:element ref="ns2:ARENA_DocumentSender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9def9-6662-4ec9-b2d2-41be86eee7c4" elementFormDefault="qualified">
    <xsd:import namespace="http://schemas.microsoft.com/office/2006/documentManagement/types"/>
    <xsd:import namespace="http://schemas.microsoft.com/office/infopath/2007/PartnerControls"/>
    <xsd:element name="NHO_DocumentStatus" ma:index="8" nillable="true" ma:displayName="Status" ma:default="Under behandling" ma:description="Status" ma:format="Dropdown" ma:internalName="NHO_DocumentStatus" ma:readOnly="false">
      <xsd:simpleType>
        <xsd:restriction base="dms:Choice">
          <xsd:enumeration value="Under behandling"/>
          <xsd:enumeration value="Til fordeling"/>
          <xsd:enumeration value="Arkivert"/>
        </xsd:restriction>
      </xsd:simpleType>
    </xsd:element>
    <xsd:element name="NHO_DocumentProperty" ma:index="9" nillable="true" ma:displayName="Inn/ut/internt" ma:default="Internt" ma:description="Inn/ut/internt" ma:format="Dropdown" ma:internalName="NHO_DocumentProperty" ma:readOnly="false">
      <xsd:simpleType>
        <xsd:restriction base="dms:Choice">
          <xsd:enumeration value="Internt"/>
          <xsd:enumeration value="Ut"/>
          <xsd:enumeration value="Inn"/>
        </xsd:restriction>
      </xsd:simpleType>
    </xsd:element>
    <xsd:element name="NHO_DocumentDate" ma:index="10" nillable="true" ma:displayName="Dokumentdato" ma:description="Dokumentdato" ma:format="DateOnly" ma:internalName="NHO_DocumentDate" ma:readOnly="false">
      <xsd:simpleType>
        <xsd:restriction base="dms:DateTime"/>
      </xsd:simpleType>
    </xsd:element>
    <xsd:element name="c33924c3673147c88830f2707c1978bc" ma:index="11" nillable="true" ma:taxonomy="true" ma:internalName="c33924c3673147c88830f2707c1978bc" ma:taxonomyFieldName="NhoMmdCaseWorker" ma:displayName="Saksbehandler" ma:readOnly="false" ma:fieldId="{c33924c3-6731-47c8-8830-f2707c1978bc}" ma:sspId="9119b49b-2cc3-444e-b755-8692f4554da6" ma:termSetId="a75e361f-3881-449b-8e3a-eada1710eb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8a47c7619634ae9930087b62d76e394" ma:index="15" nillable="true" ma:taxonomy="true" ma:internalName="p8a47c7619634ae9930087b62d76e394" ma:taxonomyFieldName="NHO_OrganisationUnit" ma:displayName="Organisasjonsenhet" ma:readOnly="false" ma:fieldId="{98a47c76-1963-4ae9-9300-87b62d76e394}" ma:sspId="9119b49b-2cc3-444e-b755-8692f4554da6" ma:termSetId="4686cc46-fb62-423b-8caf-c5de8864a4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RENA_DocumentReference" ma:index="19" nillable="true" ma:displayName="Deres referanse" ma:description="Deres referanse" ma:internalName="ARENA_DocumentReference" ma:readOnly="false">
      <xsd:simpleType>
        <xsd:restriction base="dms:Text"/>
      </xsd:simpleType>
    </xsd:element>
    <xsd:element name="ARENA_DocumentRecipient" ma:index="20" nillable="true" ma:displayName="Mottaker" ma:description="Mottaker" ma:internalName="ARENA_DocumentRecipient" ma:readOnly="false">
      <xsd:simpleType>
        <xsd:restriction base="dms:Text"/>
      </xsd:simpleType>
    </xsd:element>
    <xsd:element name="ARENA_DocumentSender" ma:index="21" nillable="true" ma:displayName="Avsender" ma:description="Avsender" ma:internalName="ARENA_DocumentSender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ab8b6-ff35-4a4f-9f18-9cef83ce642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c1f24808-4f97-42f0-9995-38f703a05fad}" ma:internalName="TaxCatchAll" ma:showField="CatchAllData" ma:web="99a3738e-5388-4b66-8f1a-a0f5c72f9d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c1f24808-4f97-42f0-9995-38f703a05fad}" ma:internalName="TaxCatchAllLabel" ma:readOnly="true" ma:showField="CatchAllDataLabel" ma:web="99a3738e-5388-4b66-8f1a-a0f5c72f9d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7" nillable="true" ma:taxonomy="true" ma:internalName="TaxKeywordTaxHTField" ma:taxonomyFieldName="TaxKeyword" ma:displayName="Organisasjonsnøkkelord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3738e-5388-4b66-8f1a-a0f5c72f9dd8" elementFormDefault="qualified">
    <xsd:import namespace="http://schemas.microsoft.com/office/2006/documentManagement/types"/>
    <xsd:import namespace="http://schemas.microsoft.com/office/infopath/2007/PartnerControls"/>
    <xsd:element name="_dlc_DocId" ma:index="22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3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Fast ID" ma:description="Behold IDen ved tillegging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?mso-contentType ?>
<SharedContentType xmlns="Microsoft.SharePoint.Taxonomy.ContentTypeSync" SourceId="9119b49b-2cc3-444e-b755-8692f4554da6" ContentTypeId="0x01010024A2C8D6A070534B9CF4AD2589879B1E0401" PreviousValue="false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9a3738e-5388-4b66-8f1a-a0f5c72f9dd8">RF11-1608524536-368185</_dlc_DocId>
    <_dlc_DocIdUrl xmlns="99a3738e-5388-4b66-8f1a-a0f5c72f9dd8">
      <Url>https://nhosp.sharepoint.com/sites/NHOTelemark/_layouts/15/DocIdRedir.aspx?ID=RF11-1608524536-368185</Url>
      <Description>RF11-1608524536-368185</Description>
    </_dlc_DocIdUrl>
    <NHO_DocumentStatus xmlns="f909def9-6662-4ec9-b2d2-41be86eee7c4">Under behandling</NHO_DocumentStatus>
    <NHO_DocumentProperty xmlns="f909def9-6662-4ec9-b2d2-41be86eee7c4">Internt</NHO_DocumentProperty>
    <ARENA_DocumentReference xmlns="f909def9-6662-4ec9-b2d2-41be86eee7c4" xsi:nil="true"/>
    <NHO_DocumentDate xmlns="f909def9-6662-4ec9-b2d2-41be86eee7c4" xsi:nil="true"/>
    <p8a47c7619634ae9930087b62d76e394 xmlns="f909def9-6662-4ec9-b2d2-41be86eee7c4">
      <Terms xmlns="http://schemas.microsoft.com/office/infopath/2007/PartnerControls"/>
    </p8a47c7619634ae9930087b62d76e394>
    <TaxCatchAll xmlns="749ab8b6-ff35-4a4f-9f18-9cef83ce6420"/>
    <ARENA_DocumentRecipient xmlns="f909def9-6662-4ec9-b2d2-41be86eee7c4" xsi:nil="true"/>
    <TaxKeywordTaxHTField xmlns="749ab8b6-ff35-4a4f-9f18-9cef83ce6420">
      <Terms xmlns="http://schemas.microsoft.com/office/infopath/2007/PartnerControls"/>
    </TaxKeywordTaxHTField>
    <ARENA_DocumentSender xmlns="f909def9-6662-4ec9-b2d2-41be86eee7c4" xsi:nil="true"/>
    <c33924c3673147c88830f2707c1978bc xmlns="f909def9-6662-4ec9-b2d2-41be86eee7c4">
      <Terms xmlns="http://schemas.microsoft.com/office/infopath/2007/PartnerControls"/>
    </c33924c3673147c88830f2707c1978bc>
  </documentManagement>
</p:properties>
</file>

<file path=customXml/itemProps1.xml><?xml version="1.0" encoding="utf-8"?>
<ds:datastoreItem xmlns:ds="http://schemas.openxmlformats.org/officeDocument/2006/customXml" ds:itemID="{D3546A62-BB15-4D1C-961B-2E1BC5DE5A41}"/>
</file>

<file path=customXml/itemProps2.xml><?xml version="1.0" encoding="utf-8"?>
<ds:datastoreItem xmlns:ds="http://schemas.openxmlformats.org/officeDocument/2006/customXml" ds:itemID="{76555A4C-7FFB-4D0E-A632-BC261A678307}"/>
</file>

<file path=customXml/itemProps3.xml><?xml version="1.0" encoding="utf-8"?>
<ds:datastoreItem xmlns:ds="http://schemas.openxmlformats.org/officeDocument/2006/customXml" ds:itemID="{9B00D36F-85D5-4A88-927F-D5B79368588E}"/>
</file>

<file path=customXml/itemProps4.xml><?xml version="1.0" encoding="utf-8"?>
<ds:datastoreItem xmlns:ds="http://schemas.openxmlformats.org/officeDocument/2006/customXml" ds:itemID="{B64DA0F0-8E7F-4263-B38E-7DA88244D55B}"/>
</file>

<file path=customXml/itemProps5.xml><?xml version="1.0" encoding="utf-8"?>
<ds:datastoreItem xmlns:ds="http://schemas.openxmlformats.org/officeDocument/2006/customXml" ds:itemID="{7555CEA6-AF9C-49E7-9170-C00962FDEE60}"/>
</file>

<file path=customXml/itemProps6.xml><?xml version="1.0" encoding="utf-8"?>
<ds:datastoreItem xmlns:ds="http://schemas.openxmlformats.org/officeDocument/2006/customXml" ds:itemID="{2812514D-C2BB-4C8C-B145-C324B4F22C37}"/>
</file>

<file path=docProps/app.xml><?xml version="1.0" encoding="utf-8"?>
<Properties xmlns="http://schemas.openxmlformats.org/officeDocument/2006/extended-properties" xmlns:vt="http://schemas.openxmlformats.org/officeDocument/2006/docPropsVTypes">
  <Template>HeidelbergCement Standard</Template>
  <TotalTime>677</TotalTime>
  <Words>792</Words>
  <Application>Microsoft Office PowerPoint</Application>
  <PresentationFormat>Widescreen</PresentationFormat>
  <Paragraphs>178</Paragraphs>
  <Slides>19</Slides>
  <Notes>9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Office-tema</vt:lpstr>
      <vt:lpstr>Microsoft Excel Chart</vt:lpstr>
      <vt:lpstr>NHO Vestfold og Telemark  Fremtidens sementproduksjon Brevik verdens første sementfabrikk med CO2 fangst. </vt:lpstr>
      <vt:lpstr>PowerPoint-presentasjon</vt:lpstr>
      <vt:lpstr>Produksjons prosessen for sement</vt:lpstr>
      <vt:lpstr>Sement står for 5% av de globale CO2 utslippene Vi må ta vår del av tiltakene</vt:lpstr>
      <vt:lpstr>Betong er verdens mest benyttede byggemateriale</vt:lpstr>
      <vt:lpstr>Utfordringen Det blir flere mennesker på jorden som trenger mer sement og betong</vt:lpstr>
      <vt:lpstr>Derfor har Norcem utviklet sin Nullvisjon 2030</vt:lpstr>
      <vt:lpstr>Alternative brensler  - en viktig del for å nå målet</vt:lpstr>
      <vt:lpstr>Nye sementer med høyere andel substitutter</vt:lpstr>
      <vt:lpstr>CO2-reduksjonen i Norcem fra 1990 - 2019</vt:lpstr>
      <vt:lpstr>For å nå Paris avtalens mål må vi ha karbonfangst </vt:lpstr>
      <vt:lpstr>HeidelbergCement jobber med karbonfangst Brevik Carbon Capture and Storage </vt:lpstr>
      <vt:lpstr>Full Scale Carbon Capture at Norcem Brevik</vt:lpstr>
      <vt:lpstr>Integrasjonen vil bli utfordrende!</vt:lpstr>
      <vt:lpstr>Demonstrasjon av verdikjeden er det viktigste</vt:lpstr>
      <vt:lpstr>Kostnadene for karbonfangst er høye</vt:lpstr>
      <vt:lpstr>Når kan CCS bli lønnsomt?</vt:lpstr>
      <vt:lpstr>Karbonfangst og lagring er en sentral del av vår Nullvisjon 2030</vt:lpstr>
      <vt:lpstr>PowerPoint-presentasjon</vt:lpstr>
    </vt:vector>
  </TitlesOfParts>
  <Company>HeidelbergCement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Betong Fagdag Narvik Mars 2019</dc:title>
  <dc:creator>Skjeggerud, Kjell (Oslo) NOR</dc:creator>
  <cp:lastModifiedBy>Vivil  Hunding Strømme</cp:lastModifiedBy>
  <cp:revision>52</cp:revision>
  <cp:lastPrinted>2020-01-17T11:48:20Z</cp:lastPrinted>
  <dcterms:created xsi:type="dcterms:W3CDTF">2019-03-14T09:37:06Z</dcterms:created>
  <dcterms:modified xsi:type="dcterms:W3CDTF">2020-01-18T11:42:00Z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0x01010024A2C8D6A070534B9CF4AD2589879B1E040100B936E1C1F93E2F4D917BFBC1DEC28E71</vt:lpwstr>
  </property>
  <property fmtid="{D5CDD505-2E9C-101B-9397-08002B2CF9AE}" pid="3" name="_dlc_DocIdItemGuid">
    <vt:lpwstr>7147817f-c5d0-48cb-bfcc-163bdeea6f43</vt:lpwstr>
  </property>
  <property fmtid="{D5CDD505-2E9C-101B-9397-08002B2CF9AE}" pid="4" name="TaxKeyword">
    <vt:lpwstr/>
  </property>
</Properties>
</file>